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742" r:id="rId5"/>
    <p:sldMasterId id="2147483779" r:id="rId6"/>
    <p:sldMasterId id="2147483712" r:id="rId7"/>
    <p:sldMasterId id="2147483703" r:id="rId8"/>
    <p:sldMasterId id="2147483687" r:id="rId9"/>
    <p:sldMasterId id="2147483668" r:id="rId10"/>
    <p:sldMasterId id="2147483845" r:id="rId11"/>
    <p:sldMasterId id="2147483855" r:id="rId12"/>
    <p:sldMasterId id="2147483868" r:id="rId13"/>
    <p:sldMasterId id="2147483897" r:id="rId14"/>
    <p:sldMasterId id="2147483909" r:id="rId15"/>
    <p:sldMasterId id="2147483927" r:id="rId16"/>
  </p:sldMasterIdLst>
  <p:notesMasterIdLst>
    <p:notesMasterId r:id="rId41"/>
  </p:notesMasterIdLst>
  <p:sldIdLst>
    <p:sldId id="3639" r:id="rId17"/>
    <p:sldId id="3552" r:id="rId18"/>
    <p:sldId id="359" r:id="rId19"/>
    <p:sldId id="308" r:id="rId20"/>
    <p:sldId id="307" r:id="rId21"/>
    <p:sldId id="1248" r:id="rId22"/>
    <p:sldId id="1255" r:id="rId23"/>
    <p:sldId id="1256" r:id="rId24"/>
    <p:sldId id="3644" r:id="rId25"/>
    <p:sldId id="1238" r:id="rId26"/>
    <p:sldId id="3642" r:id="rId27"/>
    <p:sldId id="3643" r:id="rId28"/>
    <p:sldId id="1261" r:id="rId29"/>
    <p:sldId id="306" r:id="rId30"/>
    <p:sldId id="1249" r:id="rId31"/>
    <p:sldId id="256" r:id="rId32"/>
    <p:sldId id="257" r:id="rId33"/>
    <p:sldId id="260" r:id="rId34"/>
    <p:sldId id="267" r:id="rId35"/>
    <p:sldId id="269" r:id="rId36"/>
    <p:sldId id="270" r:id="rId37"/>
    <p:sldId id="271" r:id="rId38"/>
    <p:sldId id="272" r:id="rId39"/>
    <p:sldId id="273"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99C2"/>
    <a:srgbClr val="262B21"/>
    <a:srgbClr val="DE7C00"/>
    <a:srgbClr val="C9813E"/>
    <a:srgbClr val="6B87AF"/>
    <a:srgbClr val="2D2A1C"/>
    <a:srgbClr val="A5AA88"/>
    <a:srgbClr val="604B30"/>
    <a:srgbClr val="D0B6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CC07B3-B41D-4BD9-8848-AB6809311736}" v="1" dt="2025-09-14T15:05:17.40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69367" autoAdjust="0"/>
  </p:normalViewPr>
  <p:slideViewPr>
    <p:cSldViewPr snapToGrid="0" showGuides="1">
      <p:cViewPr varScale="1">
        <p:scale>
          <a:sx n="44" d="100"/>
          <a:sy n="44" d="100"/>
        </p:scale>
        <p:origin x="1484" y="28"/>
      </p:cViewPr>
      <p:guideLst>
        <p:guide pos="3840"/>
        <p:guide orient="horz" pos="2160"/>
      </p:guideLst>
    </p:cSldViewPr>
  </p:slideViewPr>
  <p:outlineViewPr>
    <p:cViewPr>
      <p:scale>
        <a:sx n="33" d="100"/>
        <a:sy n="33" d="100"/>
      </p:scale>
      <p:origin x="0" y="-20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microsoft.com/office/2016/11/relationships/changesInfo" Target="changesInfos/changesInfo1.xml"/><Relationship Id="rId20" Type="http://schemas.openxmlformats.org/officeDocument/2006/relationships/slide" Target="slides/slide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Gamble" userId="9ce44223-f0f7-49c9-b15a-052a2739ee92" providerId="ADAL" clId="{7256CFA7-0845-4A73-8768-ED14D9C77E2E}"/>
    <pc:docChg chg="custSel addSld modSld">
      <pc:chgData name="Karin Gamble" userId="9ce44223-f0f7-49c9-b15a-052a2739ee92" providerId="ADAL" clId="{7256CFA7-0845-4A73-8768-ED14D9C77E2E}" dt="2025-09-14T15:05:18.013" v="2" actId="27636"/>
      <pc:docMkLst>
        <pc:docMk/>
      </pc:docMkLst>
      <pc:sldChg chg="add">
        <pc:chgData name="Karin Gamble" userId="9ce44223-f0f7-49c9-b15a-052a2739ee92" providerId="ADAL" clId="{7256CFA7-0845-4A73-8768-ED14D9C77E2E}" dt="2025-09-14T15:05:17.353" v="0"/>
        <pc:sldMkLst>
          <pc:docMk/>
          <pc:sldMk cId="961814" sldId="256"/>
        </pc:sldMkLst>
      </pc:sldChg>
      <pc:sldChg chg="add">
        <pc:chgData name="Karin Gamble" userId="9ce44223-f0f7-49c9-b15a-052a2739ee92" providerId="ADAL" clId="{7256CFA7-0845-4A73-8768-ED14D9C77E2E}" dt="2025-09-14T15:05:17.353" v="0"/>
        <pc:sldMkLst>
          <pc:docMk/>
          <pc:sldMk cId="3021457315" sldId="257"/>
        </pc:sldMkLst>
      </pc:sldChg>
      <pc:sldChg chg="add">
        <pc:chgData name="Karin Gamble" userId="9ce44223-f0f7-49c9-b15a-052a2739ee92" providerId="ADAL" clId="{7256CFA7-0845-4A73-8768-ED14D9C77E2E}" dt="2025-09-14T15:05:17.353" v="0"/>
        <pc:sldMkLst>
          <pc:docMk/>
          <pc:sldMk cId="2581992833" sldId="260"/>
        </pc:sldMkLst>
      </pc:sldChg>
      <pc:sldChg chg="modSp add mod">
        <pc:chgData name="Karin Gamble" userId="9ce44223-f0f7-49c9-b15a-052a2739ee92" providerId="ADAL" clId="{7256CFA7-0845-4A73-8768-ED14D9C77E2E}" dt="2025-09-14T15:05:17.824" v="1" actId="27636"/>
        <pc:sldMkLst>
          <pc:docMk/>
          <pc:sldMk cId="2973825709" sldId="267"/>
        </pc:sldMkLst>
        <pc:spChg chg="mod">
          <ac:chgData name="Karin Gamble" userId="9ce44223-f0f7-49c9-b15a-052a2739ee92" providerId="ADAL" clId="{7256CFA7-0845-4A73-8768-ED14D9C77E2E}" dt="2025-09-14T15:05:17.824" v="1" actId="27636"/>
          <ac:spMkLst>
            <pc:docMk/>
            <pc:sldMk cId="2973825709" sldId="267"/>
            <ac:spMk id="2" creationId="{B3356B57-1CF8-64DE-C9DB-37047B552695}"/>
          </ac:spMkLst>
        </pc:spChg>
      </pc:sldChg>
      <pc:sldChg chg="modSp add mod">
        <pc:chgData name="Karin Gamble" userId="9ce44223-f0f7-49c9-b15a-052a2739ee92" providerId="ADAL" clId="{7256CFA7-0845-4A73-8768-ED14D9C77E2E}" dt="2025-09-14T15:05:18.013" v="2" actId="27636"/>
        <pc:sldMkLst>
          <pc:docMk/>
          <pc:sldMk cId="324739621" sldId="269"/>
        </pc:sldMkLst>
        <pc:spChg chg="mod">
          <ac:chgData name="Karin Gamble" userId="9ce44223-f0f7-49c9-b15a-052a2739ee92" providerId="ADAL" clId="{7256CFA7-0845-4A73-8768-ED14D9C77E2E}" dt="2025-09-14T15:05:18.013" v="2" actId="27636"/>
          <ac:spMkLst>
            <pc:docMk/>
            <pc:sldMk cId="324739621" sldId="269"/>
            <ac:spMk id="2" creationId="{2B04C754-B76A-888F-0084-B5BECB08E2C3}"/>
          </ac:spMkLst>
        </pc:spChg>
      </pc:sldChg>
      <pc:sldChg chg="add">
        <pc:chgData name="Karin Gamble" userId="9ce44223-f0f7-49c9-b15a-052a2739ee92" providerId="ADAL" clId="{7256CFA7-0845-4A73-8768-ED14D9C77E2E}" dt="2025-09-14T15:05:17.353" v="0"/>
        <pc:sldMkLst>
          <pc:docMk/>
          <pc:sldMk cId="1930803365" sldId="270"/>
        </pc:sldMkLst>
      </pc:sldChg>
      <pc:sldChg chg="add">
        <pc:chgData name="Karin Gamble" userId="9ce44223-f0f7-49c9-b15a-052a2739ee92" providerId="ADAL" clId="{7256CFA7-0845-4A73-8768-ED14D9C77E2E}" dt="2025-09-14T15:05:17.353" v="0"/>
        <pc:sldMkLst>
          <pc:docMk/>
          <pc:sldMk cId="2026929154" sldId="271"/>
        </pc:sldMkLst>
      </pc:sldChg>
      <pc:sldChg chg="add">
        <pc:chgData name="Karin Gamble" userId="9ce44223-f0f7-49c9-b15a-052a2739ee92" providerId="ADAL" clId="{7256CFA7-0845-4A73-8768-ED14D9C77E2E}" dt="2025-09-14T15:05:17.353" v="0"/>
        <pc:sldMkLst>
          <pc:docMk/>
          <pc:sldMk cId="859710704" sldId="272"/>
        </pc:sldMkLst>
      </pc:sldChg>
      <pc:sldChg chg="add">
        <pc:chgData name="Karin Gamble" userId="9ce44223-f0f7-49c9-b15a-052a2739ee92" providerId="ADAL" clId="{7256CFA7-0845-4A73-8768-ED14D9C77E2E}" dt="2025-09-14T15:05:17.353" v="0"/>
        <pc:sldMkLst>
          <pc:docMk/>
          <pc:sldMk cId="381881729" sldId="27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aboab-my.sharepoint.com/personal/desiree_morast_sverigesallmannytta_se/Documents/2.%20Projekt%20o%20samarb%20internt/Enk&#228;ter/Snabbenk&#228;t%20vakans%20feb%202025/Vakanser%20202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1" i="0" u="none" strike="noStrike" kern="1200" spc="0" baseline="0">
                <a:solidFill>
                  <a:schemeClr val="bg1"/>
                </a:solidFill>
                <a:latin typeface="+mn-lt"/>
                <a:ea typeface="+mn-ea"/>
                <a:cs typeface="+mn-cs"/>
              </a:defRPr>
            </a:pPr>
            <a:r>
              <a:rPr lang="sv-SE" sz="2800" b="1"/>
              <a:t>Arbetar avhysningsförebyggande</a:t>
            </a:r>
          </a:p>
        </c:rich>
      </c:tx>
      <c:layout>
        <c:manualLayout>
          <c:xMode val="edge"/>
          <c:yMode val="edge"/>
          <c:x val="0"/>
          <c:y val="9.6640708110057785E-3"/>
        </c:manualLayout>
      </c:layout>
      <c:overlay val="0"/>
      <c:spPr>
        <a:noFill/>
        <a:ln>
          <a:noFill/>
        </a:ln>
        <a:effectLst/>
      </c:spPr>
      <c:txPr>
        <a:bodyPr rot="0" spcFirstLastPara="1" vertOverflow="ellipsis" vert="horz" wrap="square" anchor="ctr" anchorCtr="1"/>
        <a:lstStyle/>
        <a:p>
          <a:pPr algn="l">
            <a:defRPr sz="2400" b="1" i="0" u="none" strike="noStrike" kern="1200" spc="0" baseline="0">
              <a:solidFill>
                <a:schemeClr val="bg1"/>
              </a:solidFill>
              <a:latin typeface="+mn-lt"/>
              <a:ea typeface="+mn-ea"/>
              <a:cs typeface="+mn-cs"/>
            </a:defRPr>
          </a:pPr>
          <a:endParaRPr lang="sv-SE"/>
        </a:p>
      </c:txPr>
    </c:title>
    <c:autoTitleDeleted val="0"/>
    <c:plotArea>
      <c:layout/>
      <c:barChart>
        <c:barDir val="bar"/>
        <c:grouping val="clustered"/>
        <c:varyColors val="0"/>
        <c:ser>
          <c:idx val="0"/>
          <c:order val="0"/>
          <c:tx>
            <c:strRef>
              <c:f>Sheet1!$B$1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2"/>
                <c:pt idx="0">
                  <c:v>Ja, utan samarbete med socialtjänsten</c:v>
                </c:pt>
                <c:pt idx="1">
                  <c:v>Ja, i samarbete med socialtjänsten</c:v>
                </c:pt>
              </c:strCache>
              <c:extLst/>
            </c:strRef>
          </c:cat>
          <c:val>
            <c:numRef>
              <c:f>Sheet1!$B$2:$B$4</c:f>
              <c:numCache>
                <c:formatCode>0%</c:formatCode>
                <c:ptCount val="2"/>
                <c:pt idx="0">
                  <c:v>0.13502109704641299</c:v>
                </c:pt>
                <c:pt idx="1">
                  <c:v>0.72573839662447304</c:v>
                </c:pt>
              </c:numCache>
              <c:extLst/>
            </c:numRef>
          </c:val>
          <c:extLst>
            <c:ext xmlns:c16="http://schemas.microsoft.com/office/drawing/2014/chart" uri="{C3380CC4-5D6E-409C-BE32-E72D297353CC}">
              <c16:uniqueId val="{00000000-23FD-42A1-BC64-E49C9EE263BA}"/>
            </c:ext>
          </c:extLst>
        </c:ser>
        <c:dLbls>
          <c:showLegendKey val="0"/>
          <c:showVal val="0"/>
          <c:showCatName val="0"/>
          <c:showSerName val="0"/>
          <c:showPercent val="0"/>
          <c:showBubbleSize val="0"/>
        </c:dLbls>
        <c:gapWidth val="182"/>
        <c:axId val="106554368"/>
        <c:axId val="105089280"/>
      </c:barChart>
      <c:catAx>
        <c:axId val="106554368"/>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sv-SE"/>
          </a:p>
        </c:txPr>
        <c:crossAx val="105089280"/>
        <c:crosses val="autoZero"/>
        <c:auto val="1"/>
        <c:lblAlgn val="ctr"/>
        <c:lblOffset val="100"/>
        <c:noMultiLvlLbl val="0"/>
      </c:catAx>
      <c:valAx>
        <c:axId val="105089280"/>
        <c:scaling>
          <c:orientation val="minMax"/>
          <c:max val="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v-SE"/>
          </a:p>
        </c:txPr>
        <c:crossAx val="106554368"/>
        <c:crosses val="max"/>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bg1"/>
                </a:solidFill>
                <a:latin typeface="+mn-lt"/>
                <a:ea typeface="+mn-ea"/>
                <a:cs typeface="+mn-cs"/>
              </a:defRPr>
            </a:pPr>
            <a:r>
              <a:rPr lang="sv-SE" sz="2800"/>
              <a:t>
 Ställer krav på inkomstens storlek</a:t>
            </a:r>
          </a:p>
        </c:rich>
      </c:tx>
      <c:layout>
        <c:manualLayout>
          <c:xMode val="edge"/>
          <c:yMode val="edge"/>
          <c:x val="1.650584413948571E-3"/>
          <c:y val="0"/>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bg1"/>
              </a:solidFill>
              <a:latin typeface="+mn-lt"/>
              <a:ea typeface="+mn-ea"/>
              <a:cs typeface="+mn-cs"/>
            </a:defRPr>
          </a:pPr>
          <a:endParaRPr lang="sv-SE"/>
        </a:p>
      </c:txPr>
    </c:title>
    <c:autoTitleDeleted val="0"/>
    <c:plotArea>
      <c:layout>
        <c:manualLayout>
          <c:layoutTarget val="inner"/>
          <c:xMode val="edge"/>
          <c:yMode val="edge"/>
          <c:x val="0.48357615699122874"/>
          <c:y val="0.21363693080273588"/>
          <c:w val="0.48328398612942164"/>
          <c:h val="0.71952254713196184"/>
        </c:manualLayout>
      </c:layout>
      <c:barChart>
        <c:barDir val="bar"/>
        <c:grouping val="clustered"/>
        <c:varyColors val="0"/>
        <c:ser>
          <c:idx val="0"/>
          <c:order val="0"/>
          <c:tx>
            <c:strRef>
              <c:f>Sheet1!$B$1</c:f>
              <c:strCache>
                <c:ptCount val="1"/>
                <c:pt idx="0">
                  <c:v>Serie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Nej</c:v>
                </c:pt>
                <c:pt idx="1">
                  <c:v>Ja, hushållet ska ha en viss inkomst i relation till hyran. (tex 3 ggr årshyran)</c:v>
                </c:pt>
                <c:pt idx="2">
                  <c:v>Ja, hushållet ska ha ett visst konsumtionsutrymme när hyran är betald. (tex Kronofogdens normalbelopp)</c:v>
                </c:pt>
                <c:pt idx="3">
                  <c:v>Ja, vi gör en bedömning från fall till fall:</c:v>
                </c:pt>
                <c:pt idx="4">
                  <c:v>Ja, annan typ av krav på inkomstens storlek:</c:v>
                </c:pt>
              </c:strCache>
            </c:strRef>
          </c:cat>
          <c:val>
            <c:numRef>
              <c:f>Sheet1!$B$2:$B$6</c:f>
              <c:numCache>
                <c:formatCode>0%</c:formatCode>
                <c:ptCount val="5"/>
                <c:pt idx="0">
                  <c:v>0.128099173553719</c:v>
                </c:pt>
                <c:pt idx="1">
                  <c:v>0.31404958677686001</c:v>
                </c:pt>
                <c:pt idx="2">
                  <c:v>0.34297520661156999</c:v>
                </c:pt>
                <c:pt idx="3">
                  <c:v>0.173553719008264</c:v>
                </c:pt>
                <c:pt idx="4">
                  <c:v>4.1322314049586799E-2</c:v>
                </c:pt>
              </c:numCache>
            </c:numRef>
          </c:val>
          <c:extLst>
            <c:ext xmlns:c16="http://schemas.microsoft.com/office/drawing/2014/chart" uri="{C3380CC4-5D6E-409C-BE32-E72D297353CC}">
              <c16:uniqueId val="{00000000-EB52-4BED-AB70-F41C22C50929}"/>
            </c:ext>
          </c:extLst>
        </c:ser>
        <c:dLbls>
          <c:dLblPos val="outEnd"/>
          <c:showLegendKey val="0"/>
          <c:showVal val="1"/>
          <c:showCatName val="0"/>
          <c:showSerName val="0"/>
          <c:showPercent val="0"/>
          <c:showBubbleSize val="0"/>
        </c:dLbls>
        <c:gapWidth val="115"/>
        <c:overlap val="-20"/>
        <c:axId val="106554368"/>
        <c:axId val="105089280"/>
      </c:barChart>
      <c:catAx>
        <c:axId val="106554368"/>
        <c:scaling>
          <c:orientation val="maxMin"/>
        </c:scaling>
        <c:delete val="0"/>
        <c:axPos val="l"/>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b" anchorCtr="1"/>
          <a:lstStyle/>
          <a:p>
            <a:pPr algn="just">
              <a:defRPr sz="1100" b="0" i="0" u="none" strike="noStrike" kern="1200" baseline="0">
                <a:solidFill>
                  <a:schemeClr val="bg1"/>
                </a:solidFill>
                <a:latin typeface="+mn-lt"/>
                <a:ea typeface="+mn-ea"/>
                <a:cs typeface="+mn-cs"/>
              </a:defRPr>
            </a:pPr>
            <a:endParaRPr lang="sv-SE"/>
          </a:p>
        </c:txPr>
        <c:crossAx val="105089280"/>
        <c:crosses val="autoZero"/>
        <c:auto val="1"/>
        <c:lblAlgn val="ctr"/>
        <c:lblOffset val="100"/>
        <c:noMultiLvlLbl val="0"/>
      </c:catAx>
      <c:valAx>
        <c:axId val="105089280"/>
        <c:scaling>
          <c:orientation val="minMax"/>
          <c:max val="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v-SE"/>
          </a:p>
        </c:txPr>
        <c:crossAx val="106554368"/>
        <c:crosses val="max"/>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8058127080512"/>
          <c:y val="5.2218745333440238E-2"/>
          <c:w val="0.59090594479810354"/>
          <c:h val="0.94778125466655971"/>
        </c:manualLayout>
      </c:layout>
      <c:pieChart>
        <c:varyColors val="1"/>
        <c:ser>
          <c:idx val="0"/>
          <c:order val="0"/>
          <c:tx>
            <c:strRef>
              <c:f>'Vakanser orsaker'!$H$13</c:f>
              <c:strCache>
                <c:ptCount val="1"/>
                <c:pt idx="0">
                  <c:v>Totalt</c:v>
                </c:pt>
              </c:strCache>
            </c:strRef>
          </c:tx>
          <c:dPt>
            <c:idx val="0"/>
            <c:bubble3D val="0"/>
            <c:spPr>
              <a:solidFill>
                <a:schemeClr val="accent6">
                  <a:lumMod val="60000"/>
                  <a:lumOff val="40000"/>
                </a:schemeClr>
              </a:solidFill>
              <a:ln>
                <a:solidFill>
                  <a:schemeClr val="accent6">
                    <a:lumMod val="60000"/>
                    <a:lumOff val="40000"/>
                  </a:schemeClr>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F1C-4F8D-9631-FF9E4B3443A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F1C-4F8D-9631-FF9E4B3443A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F1C-4F8D-9631-FF9E4B3443A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F1C-4F8D-9631-FF9E4B3443A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F1C-4F8D-9631-FF9E4B3443AA}"/>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sv-SE"/>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'Vakanser orsaker'!$B$14:$B$18</c:f>
              <c:strCache>
                <c:ptCount val="5"/>
                <c:pt idx="0">
                  <c:v>För många stora lägenheter</c:v>
                </c:pt>
                <c:pt idx="1">
                  <c:v>För många små lägenheter</c:v>
                </c:pt>
                <c:pt idx="2">
                  <c:v>Lägenheterna finns i icke attraktiva områden</c:v>
                </c:pt>
                <c:pt idx="3">
                  <c:v>Demografiska förändringar (till exempel utflyttning, åldrande befolkning)</c:v>
                </c:pt>
                <c:pt idx="4">
                  <c:v>Annat (vänligen specificera)</c:v>
                </c:pt>
              </c:strCache>
            </c:strRef>
          </c:cat>
          <c:val>
            <c:numRef>
              <c:f>'Vakanser orsaker'!$H$14:$H$18</c:f>
              <c:numCache>
                <c:formatCode>0%</c:formatCode>
                <c:ptCount val="5"/>
                <c:pt idx="0">
                  <c:v>1.7699115044247787E-2</c:v>
                </c:pt>
                <c:pt idx="1">
                  <c:v>7.5221238938053103E-2</c:v>
                </c:pt>
                <c:pt idx="2">
                  <c:v>0.37610619469026546</c:v>
                </c:pt>
                <c:pt idx="3">
                  <c:v>0.31415929203539822</c:v>
                </c:pt>
                <c:pt idx="4">
                  <c:v>0.2168141592920354</c:v>
                </c:pt>
              </c:numCache>
            </c:numRef>
          </c:val>
          <c:extLst>
            <c:ext xmlns:c16="http://schemas.microsoft.com/office/drawing/2014/chart" uri="{C3380CC4-5D6E-409C-BE32-E72D297353CC}">
              <c16:uniqueId val="{0000000A-2F1C-4F8D-9631-FF9E4B3443A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legendEntry>
      <c:legendEntry>
        <c:idx val="1"/>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legendEntry>
      <c:legendEntry>
        <c:idx val="2"/>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sv-SE"/>
          </a:p>
        </c:txPr>
      </c:legendEntry>
      <c:legendEntry>
        <c:idx val="3"/>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sv-SE"/>
          </a:p>
        </c:txPr>
      </c:legendEntry>
      <c:legendEntry>
        <c:idx val="4"/>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legendEntry>
      <c:layout>
        <c:manualLayout>
          <c:xMode val="edge"/>
          <c:yMode val="edge"/>
          <c:x val="0"/>
          <c:y val="0.43596185751459332"/>
          <c:w val="0.32518587689803713"/>
          <c:h val="0.56403814248540673"/>
        </c:manualLayout>
      </c:layout>
      <c:overlay val="0"/>
      <c:spPr>
        <a:solidFill>
          <a:schemeClr val="accent5">
            <a:lumMod val="50000"/>
          </a:schemeClr>
        </a:solidFill>
        <a:ln>
          <a:solidFill>
            <a:schemeClr val="accent5">
              <a:lumMod val="50000"/>
            </a:schemeClr>
          </a:solid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5">
        <a:lumMod val="50000"/>
      </a:schemeClr>
    </a:solid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57D43-581E-4A0F-B40D-BF8484136194}"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618A6602-6989-4A30-A517-BCE3AA380EA5}">
      <dgm:prSet/>
      <dgm:spPr/>
      <dgm:t>
        <a:bodyPr/>
        <a:lstStyle/>
        <a:p>
          <a:r>
            <a:rPr lang="en-US"/>
            <a:t>Fragmentiserad bransch med väldigt olika förutsättningar</a:t>
          </a:r>
        </a:p>
      </dgm:t>
    </dgm:pt>
    <dgm:pt modelId="{403DE37B-313A-4F8E-B3D7-D9848D61C36A}" type="parTrans" cxnId="{F5A2FCF0-AFA7-4971-A9F5-2A751C6B9624}">
      <dgm:prSet/>
      <dgm:spPr/>
      <dgm:t>
        <a:bodyPr/>
        <a:lstStyle/>
        <a:p>
          <a:endParaRPr lang="en-US"/>
        </a:p>
      </dgm:t>
    </dgm:pt>
    <dgm:pt modelId="{092C77CD-07E9-4470-8D79-F1420BE1FA42}" type="sibTrans" cxnId="{F5A2FCF0-AFA7-4971-A9F5-2A751C6B9624}">
      <dgm:prSet/>
      <dgm:spPr/>
      <dgm:t>
        <a:bodyPr/>
        <a:lstStyle/>
        <a:p>
          <a:endParaRPr lang="en-US"/>
        </a:p>
      </dgm:t>
    </dgm:pt>
    <dgm:pt modelId="{F496A52E-DC28-422B-BBDB-570E5CF821BE}">
      <dgm:prSet/>
      <dgm:spPr/>
      <dgm:t>
        <a:bodyPr/>
        <a:lstStyle/>
        <a:p>
          <a:r>
            <a:rPr lang="en-US"/>
            <a:t>Stigmatisering och oro bland grannar</a:t>
          </a:r>
        </a:p>
      </dgm:t>
    </dgm:pt>
    <dgm:pt modelId="{E4A34E78-2980-4E29-AA43-C2935F627DE6}" type="parTrans" cxnId="{F68B5522-28A9-411E-9110-BCE474F13D76}">
      <dgm:prSet/>
      <dgm:spPr/>
      <dgm:t>
        <a:bodyPr/>
        <a:lstStyle/>
        <a:p>
          <a:endParaRPr lang="en-US"/>
        </a:p>
      </dgm:t>
    </dgm:pt>
    <dgm:pt modelId="{FE0EFEB0-2090-4FA9-8689-02A0292DDE61}" type="sibTrans" cxnId="{F68B5522-28A9-411E-9110-BCE474F13D76}">
      <dgm:prSet/>
      <dgm:spPr/>
      <dgm:t>
        <a:bodyPr/>
        <a:lstStyle/>
        <a:p>
          <a:endParaRPr lang="en-US"/>
        </a:p>
      </dgm:t>
    </dgm:pt>
    <dgm:pt modelId="{42B290BD-38CA-46E6-81F4-B3D1B4119058}">
      <dgm:prSet/>
      <dgm:spPr/>
      <dgm:t>
        <a:bodyPr/>
        <a:lstStyle/>
        <a:p>
          <a:r>
            <a:rPr lang="en-US"/>
            <a:t>Ekonomisk risk vid hyresförluster</a:t>
          </a:r>
        </a:p>
      </dgm:t>
    </dgm:pt>
    <dgm:pt modelId="{9385DE06-DA70-40F3-A9DD-0E17AB752FA1}" type="parTrans" cxnId="{90D4C9D5-D7BF-4A91-86C7-549BFA8508B9}">
      <dgm:prSet/>
      <dgm:spPr/>
      <dgm:t>
        <a:bodyPr/>
        <a:lstStyle/>
        <a:p>
          <a:endParaRPr lang="en-US"/>
        </a:p>
      </dgm:t>
    </dgm:pt>
    <dgm:pt modelId="{4595D7FF-A8C0-4BD2-92F3-892CFC0B5E0B}" type="sibTrans" cxnId="{90D4C9D5-D7BF-4A91-86C7-549BFA8508B9}">
      <dgm:prSet/>
      <dgm:spPr/>
      <dgm:t>
        <a:bodyPr/>
        <a:lstStyle/>
        <a:p>
          <a:endParaRPr lang="en-US"/>
        </a:p>
      </dgm:t>
    </dgm:pt>
    <dgm:pt modelId="{1B36A67D-145C-46DE-B146-82757E74E1BF}">
      <dgm:prSet/>
      <dgm:spPr/>
      <dgm:t>
        <a:bodyPr/>
        <a:lstStyle/>
        <a:p>
          <a:r>
            <a:rPr lang="en-US"/>
            <a:t>Brist på stöd och långsiktiga avtal</a:t>
          </a:r>
        </a:p>
      </dgm:t>
    </dgm:pt>
    <dgm:pt modelId="{63E95F5D-C8E1-4BD1-819E-B0ED1753AA6C}" type="parTrans" cxnId="{C3031575-AFA5-4438-AF4E-0FE3623A8653}">
      <dgm:prSet/>
      <dgm:spPr/>
      <dgm:t>
        <a:bodyPr/>
        <a:lstStyle/>
        <a:p>
          <a:endParaRPr lang="en-US"/>
        </a:p>
      </dgm:t>
    </dgm:pt>
    <dgm:pt modelId="{735A6655-CD5C-4489-BA02-B3142BE3F600}" type="sibTrans" cxnId="{C3031575-AFA5-4438-AF4E-0FE3623A8653}">
      <dgm:prSet/>
      <dgm:spPr/>
      <dgm:t>
        <a:bodyPr/>
        <a:lstStyle/>
        <a:p>
          <a:endParaRPr lang="en-US"/>
        </a:p>
      </dgm:t>
    </dgm:pt>
    <dgm:pt modelId="{A91BBED7-8E8A-4885-A815-03D590EF8151}">
      <dgm:prSet/>
      <dgm:spPr/>
      <dgm:t>
        <a:bodyPr/>
        <a:lstStyle/>
        <a:p>
          <a:r>
            <a:rPr lang="en-US"/>
            <a:t>Generella bostadssystem → inga särskilda spelregler för sociala kontrakt</a:t>
          </a:r>
        </a:p>
      </dgm:t>
    </dgm:pt>
    <dgm:pt modelId="{A0D8C83E-69D8-4856-9AEE-25E7ADF38905}" type="parTrans" cxnId="{A679C7C6-28B0-42A5-98D8-6C9252CB4805}">
      <dgm:prSet/>
      <dgm:spPr/>
      <dgm:t>
        <a:bodyPr/>
        <a:lstStyle/>
        <a:p>
          <a:endParaRPr lang="en-US"/>
        </a:p>
      </dgm:t>
    </dgm:pt>
    <dgm:pt modelId="{79F76E4D-3860-4924-B51E-162DDE9BC067}" type="sibTrans" cxnId="{A679C7C6-28B0-42A5-98D8-6C9252CB4805}">
      <dgm:prSet/>
      <dgm:spPr/>
      <dgm:t>
        <a:bodyPr/>
        <a:lstStyle/>
        <a:p>
          <a:endParaRPr lang="en-US"/>
        </a:p>
      </dgm:t>
    </dgm:pt>
    <dgm:pt modelId="{4B2E1C0A-33A9-2544-9774-B0DB6996EFD3}" type="pres">
      <dgm:prSet presAssocID="{F4F57D43-581E-4A0F-B40D-BF8484136194}" presName="diagram" presStyleCnt="0">
        <dgm:presLayoutVars>
          <dgm:dir/>
          <dgm:resizeHandles val="exact"/>
        </dgm:presLayoutVars>
      </dgm:prSet>
      <dgm:spPr/>
    </dgm:pt>
    <dgm:pt modelId="{533DD49F-BC40-F14C-9016-D796EDDFCB93}" type="pres">
      <dgm:prSet presAssocID="{618A6602-6989-4A30-A517-BCE3AA380EA5}" presName="node" presStyleLbl="node1" presStyleIdx="0" presStyleCnt="5">
        <dgm:presLayoutVars>
          <dgm:bulletEnabled val="1"/>
        </dgm:presLayoutVars>
      </dgm:prSet>
      <dgm:spPr/>
    </dgm:pt>
    <dgm:pt modelId="{0111091A-FCBE-F045-B953-0282D97E34C3}" type="pres">
      <dgm:prSet presAssocID="{092C77CD-07E9-4470-8D79-F1420BE1FA42}" presName="sibTrans" presStyleCnt="0"/>
      <dgm:spPr/>
    </dgm:pt>
    <dgm:pt modelId="{851F2BE9-0F46-8547-9394-06E30375FC34}" type="pres">
      <dgm:prSet presAssocID="{F496A52E-DC28-422B-BBDB-570E5CF821BE}" presName="node" presStyleLbl="node1" presStyleIdx="1" presStyleCnt="5">
        <dgm:presLayoutVars>
          <dgm:bulletEnabled val="1"/>
        </dgm:presLayoutVars>
      </dgm:prSet>
      <dgm:spPr/>
    </dgm:pt>
    <dgm:pt modelId="{F08F897B-9421-2448-B900-E2D7D25D1CCA}" type="pres">
      <dgm:prSet presAssocID="{FE0EFEB0-2090-4FA9-8689-02A0292DDE61}" presName="sibTrans" presStyleCnt="0"/>
      <dgm:spPr/>
    </dgm:pt>
    <dgm:pt modelId="{A5FB04C5-4E29-D547-910E-0EF1EE666175}" type="pres">
      <dgm:prSet presAssocID="{42B290BD-38CA-46E6-81F4-B3D1B4119058}" presName="node" presStyleLbl="node1" presStyleIdx="2" presStyleCnt="5">
        <dgm:presLayoutVars>
          <dgm:bulletEnabled val="1"/>
        </dgm:presLayoutVars>
      </dgm:prSet>
      <dgm:spPr/>
    </dgm:pt>
    <dgm:pt modelId="{115868C6-94AC-4345-B5A7-1CC5B77E20B4}" type="pres">
      <dgm:prSet presAssocID="{4595D7FF-A8C0-4BD2-92F3-892CFC0B5E0B}" presName="sibTrans" presStyleCnt="0"/>
      <dgm:spPr/>
    </dgm:pt>
    <dgm:pt modelId="{7CB4603D-5D49-6B42-96F7-7B2B725D89C1}" type="pres">
      <dgm:prSet presAssocID="{1B36A67D-145C-46DE-B146-82757E74E1BF}" presName="node" presStyleLbl="node1" presStyleIdx="3" presStyleCnt="5">
        <dgm:presLayoutVars>
          <dgm:bulletEnabled val="1"/>
        </dgm:presLayoutVars>
      </dgm:prSet>
      <dgm:spPr/>
    </dgm:pt>
    <dgm:pt modelId="{16A28B48-6B67-4542-8BFD-F7F414B6BBCD}" type="pres">
      <dgm:prSet presAssocID="{735A6655-CD5C-4489-BA02-B3142BE3F600}" presName="sibTrans" presStyleCnt="0"/>
      <dgm:spPr/>
    </dgm:pt>
    <dgm:pt modelId="{81C0D476-6FB6-7A40-BF7C-F8CD1BD55027}" type="pres">
      <dgm:prSet presAssocID="{A91BBED7-8E8A-4885-A815-03D590EF8151}" presName="node" presStyleLbl="node1" presStyleIdx="4" presStyleCnt="5">
        <dgm:presLayoutVars>
          <dgm:bulletEnabled val="1"/>
        </dgm:presLayoutVars>
      </dgm:prSet>
      <dgm:spPr/>
    </dgm:pt>
  </dgm:ptLst>
  <dgm:cxnLst>
    <dgm:cxn modelId="{C8F72B16-7FD2-104C-B799-A7168B81043D}" type="presOf" srcId="{A91BBED7-8E8A-4885-A815-03D590EF8151}" destId="{81C0D476-6FB6-7A40-BF7C-F8CD1BD55027}" srcOrd="0" destOrd="0" presId="urn:microsoft.com/office/officeart/2005/8/layout/default"/>
    <dgm:cxn modelId="{F68B5522-28A9-411E-9110-BCE474F13D76}" srcId="{F4F57D43-581E-4A0F-B40D-BF8484136194}" destId="{F496A52E-DC28-422B-BBDB-570E5CF821BE}" srcOrd="1" destOrd="0" parTransId="{E4A34E78-2980-4E29-AA43-C2935F627DE6}" sibTransId="{FE0EFEB0-2090-4FA9-8689-02A0292DDE61}"/>
    <dgm:cxn modelId="{970E9F2A-3B90-7E46-831F-FCE94001660A}" type="presOf" srcId="{F496A52E-DC28-422B-BBDB-570E5CF821BE}" destId="{851F2BE9-0F46-8547-9394-06E30375FC34}" srcOrd="0" destOrd="0" presId="urn:microsoft.com/office/officeart/2005/8/layout/default"/>
    <dgm:cxn modelId="{4708B341-32A7-CC48-8444-CC2717A643B1}" type="presOf" srcId="{1B36A67D-145C-46DE-B146-82757E74E1BF}" destId="{7CB4603D-5D49-6B42-96F7-7B2B725D89C1}" srcOrd="0" destOrd="0" presId="urn:microsoft.com/office/officeart/2005/8/layout/default"/>
    <dgm:cxn modelId="{C3031575-AFA5-4438-AF4E-0FE3623A8653}" srcId="{F4F57D43-581E-4A0F-B40D-BF8484136194}" destId="{1B36A67D-145C-46DE-B146-82757E74E1BF}" srcOrd="3" destOrd="0" parTransId="{63E95F5D-C8E1-4BD1-819E-B0ED1753AA6C}" sibTransId="{735A6655-CD5C-4489-BA02-B3142BE3F600}"/>
    <dgm:cxn modelId="{A8FEA67E-335C-9B49-BF5F-A74DCB6807B7}" type="presOf" srcId="{F4F57D43-581E-4A0F-B40D-BF8484136194}" destId="{4B2E1C0A-33A9-2544-9774-B0DB6996EFD3}" srcOrd="0" destOrd="0" presId="urn:microsoft.com/office/officeart/2005/8/layout/default"/>
    <dgm:cxn modelId="{191A1CB5-51A3-D241-9DBE-8B1006A57FEF}" type="presOf" srcId="{618A6602-6989-4A30-A517-BCE3AA380EA5}" destId="{533DD49F-BC40-F14C-9016-D796EDDFCB93}" srcOrd="0" destOrd="0" presId="urn:microsoft.com/office/officeart/2005/8/layout/default"/>
    <dgm:cxn modelId="{343727C2-7013-E842-BD1B-A36D974349EE}" type="presOf" srcId="{42B290BD-38CA-46E6-81F4-B3D1B4119058}" destId="{A5FB04C5-4E29-D547-910E-0EF1EE666175}" srcOrd="0" destOrd="0" presId="urn:microsoft.com/office/officeart/2005/8/layout/default"/>
    <dgm:cxn modelId="{A679C7C6-28B0-42A5-98D8-6C9252CB4805}" srcId="{F4F57D43-581E-4A0F-B40D-BF8484136194}" destId="{A91BBED7-8E8A-4885-A815-03D590EF8151}" srcOrd="4" destOrd="0" parTransId="{A0D8C83E-69D8-4856-9AEE-25E7ADF38905}" sibTransId="{79F76E4D-3860-4924-B51E-162DDE9BC067}"/>
    <dgm:cxn modelId="{90D4C9D5-D7BF-4A91-86C7-549BFA8508B9}" srcId="{F4F57D43-581E-4A0F-B40D-BF8484136194}" destId="{42B290BD-38CA-46E6-81F4-B3D1B4119058}" srcOrd="2" destOrd="0" parTransId="{9385DE06-DA70-40F3-A9DD-0E17AB752FA1}" sibTransId="{4595D7FF-A8C0-4BD2-92F3-892CFC0B5E0B}"/>
    <dgm:cxn modelId="{F5A2FCF0-AFA7-4971-A9F5-2A751C6B9624}" srcId="{F4F57D43-581E-4A0F-B40D-BF8484136194}" destId="{618A6602-6989-4A30-A517-BCE3AA380EA5}" srcOrd="0" destOrd="0" parTransId="{403DE37B-313A-4F8E-B3D7-D9848D61C36A}" sibTransId="{092C77CD-07E9-4470-8D79-F1420BE1FA42}"/>
    <dgm:cxn modelId="{C85D014C-0736-2E44-BBBF-F41436E1091B}" type="presParOf" srcId="{4B2E1C0A-33A9-2544-9774-B0DB6996EFD3}" destId="{533DD49F-BC40-F14C-9016-D796EDDFCB93}" srcOrd="0" destOrd="0" presId="urn:microsoft.com/office/officeart/2005/8/layout/default"/>
    <dgm:cxn modelId="{7857C6E0-4CE6-DB48-95E7-7E2771755AD5}" type="presParOf" srcId="{4B2E1C0A-33A9-2544-9774-B0DB6996EFD3}" destId="{0111091A-FCBE-F045-B953-0282D97E34C3}" srcOrd="1" destOrd="0" presId="urn:microsoft.com/office/officeart/2005/8/layout/default"/>
    <dgm:cxn modelId="{29B59B7F-C8BA-2C4E-A204-99CE06FD8750}" type="presParOf" srcId="{4B2E1C0A-33A9-2544-9774-B0DB6996EFD3}" destId="{851F2BE9-0F46-8547-9394-06E30375FC34}" srcOrd="2" destOrd="0" presId="urn:microsoft.com/office/officeart/2005/8/layout/default"/>
    <dgm:cxn modelId="{45B9994A-BBEA-6144-A603-8C0381DEF99B}" type="presParOf" srcId="{4B2E1C0A-33A9-2544-9774-B0DB6996EFD3}" destId="{F08F897B-9421-2448-B900-E2D7D25D1CCA}" srcOrd="3" destOrd="0" presId="urn:microsoft.com/office/officeart/2005/8/layout/default"/>
    <dgm:cxn modelId="{11AD661C-27F7-A64D-AA90-164CCF1DE75E}" type="presParOf" srcId="{4B2E1C0A-33A9-2544-9774-B0DB6996EFD3}" destId="{A5FB04C5-4E29-D547-910E-0EF1EE666175}" srcOrd="4" destOrd="0" presId="urn:microsoft.com/office/officeart/2005/8/layout/default"/>
    <dgm:cxn modelId="{52B1E62A-1DA8-1946-AC0C-D83207B74B2B}" type="presParOf" srcId="{4B2E1C0A-33A9-2544-9774-B0DB6996EFD3}" destId="{115868C6-94AC-4345-B5A7-1CC5B77E20B4}" srcOrd="5" destOrd="0" presId="urn:microsoft.com/office/officeart/2005/8/layout/default"/>
    <dgm:cxn modelId="{B9FE7895-8724-2846-99DC-FF8EFDEB100A}" type="presParOf" srcId="{4B2E1C0A-33A9-2544-9774-B0DB6996EFD3}" destId="{7CB4603D-5D49-6B42-96F7-7B2B725D89C1}" srcOrd="6" destOrd="0" presId="urn:microsoft.com/office/officeart/2005/8/layout/default"/>
    <dgm:cxn modelId="{9EE7E3E8-E045-0344-9DDF-F568AA1D3E5D}" type="presParOf" srcId="{4B2E1C0A-33A9-2544-9774-B0DB6996EFD3}" destId="{16A28B48-6B67-4542-8BFD-F7F414B6BBCD}" srcOrd="7" destOrd="0" presId="urn:microsoft.com/office/officeart/2005/8/layout/default"/>
    <dgm:cxn modelId="{1AEAC1FC-39B9-D144-9F87-918F7DAF7E12}" type="presParOf" srcId="{4B2E1C0A-33A9-2544-9774-B0DB6996EFD3}" destId="{81C0D476-6FB6-7A40-BF7C-F8CD1BD5502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7F1CA-0DDA-4122-A211-4AA12944EFCD}"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D245D401-D0C9-4491-8419-A903120DE874}">
      <dgm:prSet/>
      <dgm:spPr/>
      <dgm:t>
        <a:bodyPr/>
        <a:lstStyle/>
        <a:p>
          <a:r>
            <a:rPr lang="en-US" b="1"/>
            <a:t>Efterfrågestöd</a:t>
          </a:r>
          <a:r>
            <a:rPr lang="en-US"/>
            <a:t> – höjda och bredare bostadsbidrag, förhandsbesked, tillgängliga även för fler än barnfamiljer.</a:t>
          </a:r>
        </a:p>
      </dgm:t>
    </dgm:pt>
    <dgm:pt modelId="{F1CD71B7-B817-4B35-99DD-0E4EB7711D42}" type="parTrans" cxnId="{B0CEE5E4-AB50-453E-B2FB-669BA5CB5451}">
      <dgm:prSet/>
      <dgm:spPr/>
      <dgm:t>
        <a:bodyPr/>
        <a:lstStyle/>
        <a:p>
          <a:endParaRPr lang="en-US"/>
        </a:p>
      </dgm:t>
    </dgm:pt>
    <dgm:pt modelId="{70A04A61-4361-4D18-8C50-C470AA28A7E0}" type="sibTrans" cxnId="{B0CEE5E4-AB50-453E-B2FB-669BA5CB5451}">
      <dgm:prSet/>
      <dgm:spPr/>
      <dgm:t>
        <a:bodyPr/>
        <a:lstStyle/>
        <a:p>
          <a:endParaRPr lang="en-US"/>
        </a:p>
      </dgm:t>
    </dgm:pt>
    <dgm:pt modelId="{F54289BD-EFE1-4B05-A7FF-E616D8877478}">
      <dgm:prSet/>
      <dgm:spPr/>
      <dgm:t>
        <a:bodyPr/>
        <a:lstStyle/>
        <a:p>
          <a:r>
            <a:rPr lang="en-US" b="1"/>
            <a:t>Tillträdesstöd</a:t>
          </a:r>
          <a:r>
            <a:rPr lang="en-US"/>
            <a:t> – hyresgarantier, flexiblare sociala kontrakt, bättre förutsättningar för hushåll med betalningsanmärkningar.</a:t>
          </a:r>
        </a:p>
      </dgm:t>
    </dgm:pt>
    <dgm:pt modelId="{812477BE-4418-4B1C-BFE2-C0B53B4D75AD}" type="parTrans" cxnId="{31FDAFFF-DDD6-4661-8EB8-70A2986D38D8}">
      <dgm:prSet/>
      <dgm:spPr/>
      <dgm:t>
        <a:bodyPr/>
        <a:lstStyle/>
        <a:p>
          <a:endParaRPr lang="en-US"/>
        </a:p>
      </dgm:t>
    </dgm:pt>
    <dgm:pt modelId="{5C11F35A-E0C0-4132-BB71-BBFE2B900C63}" type="sibTrans" cxnId="{31FDAFFF-DDD6-4661-8EB8-70A2986D38D8}">
      <dgm:prSet/>
      <dgm:spPr/>
      <dgm:t>
        <a:bodyPr/>
        <a:lstStyle/>
        <a:p>
          <a:endParaRPr lang="en-US"/>
        </a:p>
      </dgm:t>
    </dgm:pt>
    <dgm:pt modelId="{782BD678-3475-4B86-B56A-E4083ABD78C5}">
      <dgm:prSet/>
      <dgm:spPr/>
      <dgm:t>
        <a:bodyPr/>
        <a:lstStyle/>
        <a:p>
          <a:r>
            <a:rPr lang="en-US" b="1"/>
            <a:t>Undvik felriktade subventioner</a:t>
          </a:r>
          <a:r>
            <a:rPr lang="en-US"/>
            <a:t> – subventionerade lägenheter får inte urholka lönsamheten i övrigt bestånd.</a:t>
          </a:r>
        </a:p>
      </dgm:t>
    </dgm:pt>
    <dgm:pt modelId="{BE821D8B-F44A-4A2F-81AB-263276BC73BF}" type="parTrans" cxnId="{1E7CA8CF-095C-4017-AC5F-88C64800DE9C}">
      <dgm:prSet/>
      <dgm:spPr/>
      <dgm:t>
        <a:bodyPr/>
        <a:lstStyle/>
        <a:p>
          <a:endParaRPr lang="en-US"/>
        </a:p>
      </dgm:t>
    </dgm:pt>
    <dgm:pt modelId="{EBE9F7B3-EDC0-48AE-AC09-E17D83AAC1D6}" type="sibTrans" cxnId="{1E7CA8CF-095C-4017-AC5F-88C64800DE9C}">
      <dgm:prSet/>
      <dgm:spPr/>
      <dgm:t>
        <a:bodyPr/>
        <a:lstStyle/>
        <a:p>
          <a:endParaRPr lang="en-US"/>
        </a:p>
      </dgm:t>
    </dgm:pt>
    <dgm:pt modelId="{306ECF02-BC48-477A-9705-4A01682BCA46}">
      <dgm:prSet/>
      <dgm:spPr/>
      <dgm:t>
        <a:bodyPr/>
        <a:lstStyle/>
        <a:p>
          <a:r>
            <a:rPr lang="en-US" b="1"/>
            <a:t>Hyreslagstiftningen</a:t>
          </a:r>
          <a:r>
            <a:rPr lang="en-US"/>
            <a:t> – reformera för att skapa balans och sänka tillträdeshinder</a:t>
          </a:r>
        </a:p>
      </dgm:t>
    </dgm:pt>
    <dgm:pt modelId="{7EB068E8-3071-4CC9-BD6E-4BA29B8DD47B}" type="parTrans" cxnId="{43F3C509-1B79-4528-8A0E-76C5B23E7AEC}">
      <dgm:prSet/>
      <dgm:spPr/>
      <dgm:t>
        <a:bodyPr/>
        <a:lstStyle/>
        <a:p>
          <a:endParaRPr lang="en-US"/>
        </a:p>
      </dgm:t>
    </dgm:pt>
    <dgm:pt modelId="{8C29A955-9B90-4E1A-9DEE-CD0C600525BD}" type="sibTrans" cxnId="{43F3C509-1B79-4528-8A0E-76C5B23E7AEC}">
      <dgm:prSet/>
      <dgm:spPr/>
      <dgm:t>
        <a:bodyPr/>
        <a:lstStyle/>
        <a:p>
          <a:endParaRPr lang="en-US"/>
        </a:p>
      </dgm:t>
    </dgm:pt>
    <dgm:pt modelId="{B6AD3F8E-AE34-48FB-9D67-814373C39C96}">
      <dgm:prSet/>
      <dgm:spPr/>
      <dgm:t>
        <a:bodyPr/>
        <a:lstStyle/>
        <a:p>
          <a:r>
            <a:rPr lang="en-US" b="1"/>
            <a:t>Samverkan</a:t>
          </a:r>
          <a:r>
            <a:rPr lang="en-US"/>
            <a:t> – kommuner, civilsamhälle och privata hyresvärdar tillsammans.</a:t>
          </a:r>
        </a:p>
      </dgm:t>
    </dgm:pt>
    <dgm:pt modelId="{018715F6-620D-4CB4-B9C0-3D88E98F14F1}" type="parTrans" cxnId="{AA4F3A87-186C-458F-A2F5-63E1B40CA658}">
      <dgm:prSet/>
      <dgm:spPr/>
      <dgm:t>
        <a:bodyPr/>
        <a:lstStyle/>
        <a:p>
          <a:endParaRPr lang="en-US"/>
        </a:p>
      </dgm:t>
    </dgm:pt>
    <dgm:pt modelId="{7DABFEF7-B34B-4D7A-93B5-073D8B914B52}" type="sibTrans" cxnId="{AA4F3A87-186C-458F-A2F5-63E1B40CA658}">
      <dgm:prSet/>
      <dgm:spPr/>
      <dgm:t>
        <a:bodyPr/>
        <a:lstStyle/>
        <a:p>
          <a:endParaRPr lang="en-US"/>
        </a:p>
      </dgm:t>
    </dgm:pt>
    <dgm:pt modelId="{7F24F366-E5C6-48B1-A07D-3C48AFD2F9E4}">
      <dgm:prSet/>
      <dgm:spPr/>
      <dgm:t>
        <a:bodyPr/>
        <a:lstStyle/>
        <a:p>
          <a:r>
            <a:rPr lang="en-US" b="1"/>
            <a:t>Offentligt ansvar kvarstår</a:t>
          </a:r>
          <a:r>
            <a:rPr lang="en-US"/>
            <a:t> – staten/kommunen måste bära finansieringsansvaret, annars riskerar insatserna att bli kortsiktiga.</a:t>
          </a:r>
        </a:p>
      </dgm:t>
    </dgm:pt>
    <dgm:pt modelId="{1122EF6B-7639-42E2-AEF9-BA8EF2D67FF6}" type="parTrans" cxnId="{1308F270-3D86-486C-AEDA-1931FEE7BDFF}">
      <dgm:prSet/>
      <dgm:spPr/>
      <dgm:t>
        <a:bodyPr/>
        <a:lstStyle/>
        <a:p>
          <a:endParaRPr lang="en-US"/>
        </a:p>
      </dgm:t>
    </dgm:pt>
    <dgm:pt modelId="{1C2F5EA0-FBE0-409A-AACD-862063999176}" type="sibTrans" cxnId="{1308F270-3D86-486C-AEDA-1931FEE7BDFF}">
      <dgm:prSet/>
      <dgm:spPr/>
      <dgm:t>
        <a:bodyPr/>
        <a:lstStyle/>
        <a:p>
          <a:endParaRPr lang="en-US"/>
        </a:p>
      </dgm:t>
    </dgm:pt>
    <dgm:pt modelId="{6FF585C5-98F7-D249-91D6-0A8EEB4E24D9}" type="pres">
      <dgm:prSet presAssocID="{E727F1CA-0DDA-4122-A211-4AA12944EFCD}" presName="Name0" presStyleCnt="0">
        <dgm:presLayoutVars>
          <dgm:dir/>
          <dgm:resizeHandles val="exact"/>
        </dgm:presLayoutVars>
      </dgm:prSet>
      <dgm:spPr/>
    </dgm:pt>
    <dgm:pt modelId="{7A954539-A06E-2A48-A385-6FBE8DAEB346}" type="pres">
      <dgm:prSet presAssocID="{D245D401-D0C9-4491-8419-A903120DE874}" presName="node" presStyleLbl="node1" presStyleIdx="0" presStyleCnt="6">
        <dgm:presLayoutVars>
          <dgm:bulletEnabled val="1"/>
        </dgm:presLayoutVars>
      </dgm:prSet>
      <dgm:spPr/>
    </dgm:pt>
    <dgm:pt modelId="{2141712C-1A0C-5444-8F85-B0A5745577C5}" type="pres">
      <dgm:prSet presAssocID="{70A04A61-4361-4D18-8C50-C470AA28A7E0}" presName="sibTrans" presStyleLbl="sibTrans1D1" presStyleIdx="0" presStyleCnt="5"/>
      <dgm:spPr/>
    </dgm:pt>
    <dgm:pt modelId="{3457521C-C48A-1740-949F-8C56C59A4861}" type="pres">
      <dgm:prSet presAssocID="{70A04A61-4361-4D18-8C50-C470AA28A7E0}" presName="connectorText" presStyleLbl="sibTrans1D1" presStyleIdx="0" presStyleCnt="5"/>
      <dgm:spPr/>
    </dgm:pt>
    <dgm:pt modelId="{4AA7F62B-4DC6-F444-84C6-DA429B07C19D}" type="pres">
      <dgm:prSet presAssocID="{F54289BD-EFE1-4B05-A7FF-E616D8877478}" presName="node" presStyleLbl="node1" presStyleIdx="1" presStyleCnt="6">
        <dgm:presLayoutVars>
          <dgm:bulletEnabled val="1"/>
        </dgm:presLayoutVars>
      </dgm:prSet>
      <dgm:spPr/>
    </dgm:pt>
    <dgm:pt modelId="{BB0ECD2F-6DEA-6B40-AD35-6463CF3BAA2C}" type="pres">
      <dgm:prSet presAssocID="{5C11F35A-E0C0-4132-BB71-BBFE2B900C63}" presName="sibTrans" presStyleLbl="sibTrans1D1" presStyleIdx="1" presStyleCnt="5"/>
      <dgm:spPr/>
    </dgm:pt>
    <dgm:pt modelId="{83566D6C-5469-0749-9521-7E73EDEE5BC2}" type="pres">
      <dgm:prSet presAssocID="{5C11F35A-E0C0-4132-BB71-BBFE2B900C63}" presName="connectorText" presStyleLbl="sibTrans1D1" presStyleIdx="1" presStyleCnt="5"/>
      <dgm:spPr/>
    </dgm:pt>
    <dgm:pt modelId="{450174A5-5F12-9C46-901F-811C2751EA2E}" type="pres">
      <dgm:prSet presAssocID="{782BD678-3475-4B86-B56A-E4083ABD78C5}" presName="node" presStyleLbl="node1" presStyleIdx="2" presStyleCnt="6">
        <dgm:presLayoutVars>
          <dgm:bulletEnabled val="1"/>
        </dgm:presLayoutVars>
      </dgm:prSet>
      <dgm:spPr/>
    </dgm:pt>
    <dgm:pt modelId="{1638F0A4-B9F0-7848-BDAF-2D3260C60B7C}" type="pres">
      <dgm:prSet presAssocID="{EBE9F7B3-EDC0-48AE-AC09-E17D83AAC1D6}" presName="sibTrans" presStyleLbl="sibTrans1D1" presStyleIdx="2" presStyleCnt="5"/>
      <dgm:spPr/>
    </dgm:pt>
    <dgm:pt modelId="{C4C21CA6-F8EE-E648-A165-5775B6DAE196}" type="pres">
      <dgm:prSet presAssocID="{EBE9F7B3-EDC0-48AE-AC09-E17D83AAC1D6}" presName="connectorText" presStyleLbl="sibTrans1D1" presStyleIdx="2" presStyleCnt="5"/>
      <dgm:spPr/>
    </dgm:pt>
    <dgm:pt modelId="{783CB2A8-6FCF-F641-9268-5946B033C13A}" type="pres">
      <dgm:prSet presAssocID="{306ECF02-BC48-477A-9705-4A01682BCA46}" presName="node" presStyleLbl="node1" presStyleIdx="3" presStyleCnt="6">
        <dgm:presLayoutVars>
          <dgm:bulletEnabled val="1"/>
        </dgm:presLayoutVars>
      </dgm:prSet>
      <dgm:spPr/>
    </dgm:pt>
    <dgm:pt modelId="{F2A675A5-5636-2C4C-AA0F-BBA2D3BD972E}" type="pres">
      <dgm:prSet presAssocID="{8C29A955-9B90-4E1A-9DEE-CD0C600525BD}" presName="sibTrans" presStyleLbl="sibTrans1D1" presStyleIdx="3" presStyleCnt="5"/>
      <dgm:spPr/>
    </dgm:pt>
    <dgm:pt modelId="{6197D601-9439-DE48-B6FD-170DC3C22E37}" type="pres">
      <dgm:prSet presAssocID="{8C29A955-9B90-4E1A-9DEE-CD0C600525BD}" presName="connectorText" presStyleLbl="sibTrans1D1" presStyleIdx="3" presStyleCnt="5"/>
      <dgm:spPr/>
    </dgm:pt>
    <dgm:pt modelId="{31F7042B-B63A-8C4B-B0DA-D50530578200}" type="pres">
      <dgm:prSet presAssocID="{B6AD3F8E-AE34-48FB-9D67-814373C39C96}" presName="node" presStyleLbl="node1" presStyleIdx="4" presStyleCnt="6">
        <dgm:presLayoutVars>
          <dgm:bulletEnabled val="1"/>
        </dgm:presLayoutVars>
      </dgm:prSet>
      <dgm:spPr/>
    </dgm:pt>
    <dgm:pt modelId="{A38E78AD-07DA-1243-9CA8-091CAB8A7FB6}" type="pres">
      <dgm:prSet presAssocID="{7DABFEF7-B34B-4D7A-93B5-073D8B914B52}" presName="sibTrans" presStyleLbl="sibTrans1D1" presStyleIdx="4" presStyleCnt="5"/>
      <dgm:spPr/>
    </dgm:pt>
    <dgm:pt modelId="{27A66E70-6979-134B-AA62-3D0C5B2F9231}" type="pres">
      <dgm:prSet presAssocID="{7DABFEF7-B34B-4D7A-93B5-073D8B914B52}" presName="connectorText" presStyleLbl="sibTrans1D1" presStyleIdx="4" presStyleCnt="5"/>
      <dgm:spPr/>
    </dgm:pt>
    <dgm:pt modelId="{F6B84C2E-E96E-C748-9723-5B80BBC3BA89}" type="pres">
      <dgm:prSet presAssocID="{7F24F366-E5C6-48B1-A07D-3C48AFD2F9E4}" presName="node" presStyleLbl="node1" presStyleIdx="5" presStyleCnt="6">
        <dgm:presLayoutVars>
          <dgm:bulletEnabled val="1"/>
        </dgm:presLayoutVars>
      </dgm:prSet>
      <dgm:spPr/>
    </dgm:pt>
  </dgm:ptLst>
  <dgm:cxnLst>
    <dgm:cxn modelId="{2B42EE03-E116-4248-BBDB-06B5550BD287}" type="presOf" srcId="{782BD678-3475-4B86-B56A-E4083ABD78C5}" destId="{450174A5-5F12-9C46-901F-811C2751EA2E}" srcOrd="0" destOrd="0" presId="urn:microsoft.com/office/officeart/2016/7/layout/RepeatingBendingProcessNew"/>
    <dgm:cxn modelId="{43F3C509-1B79-4528-8A0E-76C5B23E7AEC}" srcId="{E727F1CA-0DDA-4122-A211-4AA12944EFCD}" destId="{306ECF02-BC48-477A-9705-4A01682BCA46}" srcOrd="3" destOrd="0" parTransId="{7EB068E8-3071-4CC9-BD6E-4BA29B8DD47B}" sibTransId="{8C29A955-9B90-4E1A-9DEE-CD0C600525BD}"/>
    <dgm:cxn modelId="{B219420B-C94A-E148-98E8-E10A735174BB}" type="presOf" srcId="{306ECF02-BC48-477A-9705-4A01682BCA46}" destId="{783CB2A8-6FCF-F641-9268-5946B033C13A}" srcOrd="0" destOrd="0" presId="urn:microsoft.com/office/officeart/2016/7/layout/RepeatingBendingProcessNew"/>
    <dgm:cxn modelId="{2A3A780D-21EF-EB4F-8711-6C39546F98C4}" type="presOf" srcId="{5C11F35A-E0C0-4132-BB71-BBFE2B900C63}" destId="{BB0ECD2F-6DEA-6B40-AD35-6463CF3BAA2C}" srcOrd="0" destOrd="0" presId="urn:microsoft.com/office/officeart/2016/7/layout/RepeatingBendingProcessNew"/>
    <dgm:cxn modelId="{B5E78D38-2740-4F4E-A144-FC70C3E95074}" type="presOf" srcId="{7DABFEF7-B34B-4D7A-93B5-073D8B914B52}" destId="{27A66E70-6979-134B-AA62-3D0C5B2F9231}" srcOrd="1" destOrd="0" presId="urn:microsoft.com/office/officeart/2016/7/layout/RepeatingBendingProcessNew"/>
    <dgm:cxn modelId="{FA877141-8B1C-424F-AF86-28313C2C5A88}" type="presOf" srcId="{EBE9F7B3-EDC0-48AE-AC09-E17D83AAC1D6}" destId="{1638F0A4-B9F0-7848-BDAF-2D3260C60B7C}" srcOrd="0" destOrd="0" presId="urn:microsoft.com/office/officeart/2016/7/layout/RepeatingBendingProcessNew"/>
    <dgm:cxn modelId="{E7309842-D35D-9F47-91CA-4E612A99776E}" type="presOf" srcId="{5C11F35A-E0C0-4132-BB71-BBFE2B900C63}" destId="{83566D6C-5469-0749-9521-7E73EDEE5BC2}" srcOrd="1" destOrd="0" presId="urn:microsoft.com/office/officeart/2016/7/layout/RepeatingBendingProcessNew"/>
    <dgm:cxn modelId="{1308F270-3D86-486C-AEDA-1931FEE7BDFF}" srcId="{E727F1CA-0DDA-4122-A211-4AA12944EFCD}" destId="{7F24F366-E5C6-48B1-A07D-3C48AFD2F9E4}" srcOrd="5" destOrd="0" parTransId="{1122EF6B-7639-42E2-AEF9-BA8EF2D67FF6}" sibTransId="{1C2F5EA0-FBE0-409A-AACD-862063999176}"/>
    <dgm:cxn modelId="{A603EA72-A761-D340-AB65-D61CD6B7466B}" type="presOf" srcId="{8C29A955-9B90-4E1A-9DEE-CD0C600525BD}" destId="{F2A675A5-5636-2C4C-AA0F-BBA2D3BD972E}" srcOrd="0" destOrd="0" presId="urn:microsoft.com/office/officeart/2016/7/layout/RepeatingBendingProcessNew"/>
    <dgm:cxn modelId="{D5528E84-F5FB-0946-9402-CA0C3C8E672F}" type="presOf" srcId="{F54289BD-EFE1-4B05-A7FF-E616D8877478}" destId="{4AA7F62B-4DC6-F444-84C6-DA429B07C19D}" srcOrd="0" destOrd="0" presId="urn:microsoft.com/office/officeart/2016/7/layout/RepeatingBendingProcessNew"/>
    <dgm:cxn modelId="{AA4F3A87-186C-458F-A2F5-63E1B40CA658}" srcId="{E727F1CA-0DDA-4122-A211-4AA12944EFCD}" destId="{B6AD3F8E-AE34-48FB-9D67-814373C39C96}" srcOrd="4" destOrd="0" parTransId="{018715F6-620D-4CB4-B9C0-3D88E98F14F1}" sibTransId="{7DABFEF7-B34B-4D7A-93B5-073D8B914B52}"/>
    <dgm:cxn modelId="{C5924DA9-D532-EC4E-B908-0FDA117015BB}" type="presOf" srcId="{7F24F366-E5C6-48B1-A07D-3C48AFD2F9E4}" destId="{F6B84C2E-E96E-C748-9723-5B80BBC3BA89}" srcOrd="0" destOrd="0" presId="urn:microsoft.com/office/officeart/2016/7/layout/RepeatingBendingProcessNew"/>
    <dgm:cxn modelId="{BBEF37AB-A005-C94E-A15E-583736DB2C15}" type="presOf" srcId="{7DABFEF7-B34B-4D7A-93B5-073D8B914B52}" destId="{A38E78AD-07DA-1243-9CA8-091CAB8A7FB6}" srcOrd="0" destOrd="0" presId="urn:microsoft.com/office/officeart/2016/7/layout/RepeatingBendingProcessNew"/>
    <dgm:cxn modelId="{6594B9BB-BF8E-1F41-A1FD-CFB5BF76C99D}" type="presOf" srcId="{70A04A61-4361-4D18-8C50-C470AA28A7E0}" destId="{3457521C-C48A-1740-949F-8C56C59A4861}" srcOrd="1" destOrd="0" presId="urn:microsoft.com/office/officeart/2016/7/layout/RepeatingBendingProcessNew"/>
    <dgm:cxn modelId="{993163CD-8AB8-8444-B42B-5825D039C937}" type="presOf" srcId="{70A04A61-4361-4D18-8C50-C470AA28A7E0}" destId="{2141712C-1A0C-5444-8F85-B0A5745577C5}" srcOrd="0" destOrd="0" presId="urn:microsoft.com/office/officeart/2016/7/layout/RepeatingBendingProcessNew"/>
    <dgm:cxn modelId="{1E7CA8CF-095C-4017-AC5F-88C64800DE9C}" srcId="{E727F1CA-0DDA-4122-A211-4AA12944EFCD}" destId="{782BD678-3475-4B86-B56A-E4083ABD78C5}" srcOrd="2" destOrd="0" parTransId="{BE821D8B-F44A-4A2F-81AB-263276BC73BF}" sibTransId="{EBE9F7B3-EDC0-48AE-AC09-E17D83AAC1D6}"/>
    <dgm:cxn modelId="{F76CB1DA-2F26-9547-ABEE-3D9AFB8D36D2}" type="presOf" srcId="{8C29A955-9B90-4E1A-9DEE-CD0C600525BD}" destId="{6197D601-9439-DE48-B6FD-170DC3C22E37}" srcOrd="1" destOrd="0" presId="urn:microsoft.com/office/officeart/2016/7/layout/RepeatingBendingProcessNew"/>
    <dgm:cxn modelId="{553C97E0-59D1-404F-A973-5963DDE5F0AB}" type="presOf" srcId="{EBE9F7B3-EDC0-48AE-AC09-E17D83AAC1D6}" destId="{C4C21CA6-F8EE-E648-A165-5775B6DAE196}" srcOrd="1" destOrd="0" presId="urn:microsoft.com/office/officeart/2016/7/layout/RepeatingBendingProcessNew"/>
    <dgm:cxn modelId="{B0CEE5E4-AB50-453E-B2FB-669BA5CB5451}" srcId="{E727F1CA-0DDA-4122-A211-4AA12944EFCD}" destId="{D245D401-D0C9-4491-8419-A903120DE874}" srcOrd="0" destOrd="0" parTransId="{F1CD71B7-B817-4B35-99DD-0E4EB7711D42}" sibTransId="{70A04A61-4361-4D18-8C50-C470AA28A7E0}"/>
    <dgm:cxn modelId="{53A454EE-B559-834A-ADF9-32EE7CBD0417}" type="presOf" srcId="{B6AD3F8E-AE34-48FB-9D67-814373C39C96}" destId="{31F7042B-B63A-8C4B-B0DA-D50530578200}" srcOrd="0" destOrd="0" presId="urn:microsoft.com/office/officeart/2016/7/layout/RepeatingBendingProcessNew"/>
    <dgm:cxn modelId="{42F1EDF2-299B-C248-8888-4B2C65EFF41D}" type="presOf" srcId="{D245D401-D0C9-4491-8419-A903120DE874}" destId="{7A954539-A06E-2A48-A385-6FBE8DAEB346}" srcOrd="0" destOrd="0" presId="urn:microsoft.com/office/officeart/2016/7/layout/RepeatingBendingProcessNew"/>
    <dgm:cxn modelId="{6CDD61F4-C422-E04F-A9D3-A1832B940065}" type="presOf" srcId="{E727F1CA-0DDA-4122-A211-4AA12944EFCD}" destId="{6FF585C5-98F7-D249-91D6-0A8EEB4E24D9}" srcOrd="0" destOrd="0" presId="urn:microsoft.com/office/officeart/2016/7/layout/RepeatingBendingProcessNew"/>
    <dgm:cxn modelId="{31FDAFFF-DDD6-4661-8EB8-70A2986D38D8}" srcId="{E727F1CA-0DDA-4122-A211-4AA12944EFCD}" destId="{F54289BD-EFE1-4B05-A7FF-E616D8877478}" srcOrd="1" destOrd="0" parTransId="{812477BE-4418-4B1C-BFE2-C0B53B4D75AD}" sibTransId="{5C11F35A-E0C0-4132-BB71-BBFE2B900C63}"/>
    <dgm:cxn modelId="{B4153292-D378-C841-AC45-95DAA8BA1967}" type="presParOf" srcId="{6FF585C5-98F7-D249-91D6-0A8EEB4E24D9}" destId="{7A954539-A06E-2A48-A385-6FBE8DAEB346}" srcOrd="0" destOrd="0" presId="urn:microsoft.com/office/officeart/2016/7/layout/RepeatingBendingProcessNew"/>
    <dgm:cxn modelId="{4EF41001-8D44-0847-8275-F00D973F408B}" type="presParOf" srcId="{6FF585C5-98F7-D249-91D6-0A8EEB4E24D9}" destId="{2141712C-1A0C-5444-8F85-B0A5745577C5}" srcOrd="1" destOrd="0" presId="urn:microsoft.com/office/officeart/2016/7/layout/RepeatingBendingProcessNew"/>
    <dgm:cxn modelId="{DD574DEC-033B-1E47-A61B-0C3892D6FE88}" type="presParOf" srcId="{2141712C-1A0C-5444-8F85-B0A5745577C5}" destId="{3457521C-C48A-1740-949F-8C56C59A4861}" srcOrd="0" destOrd="0" presId="urn:microsoft.com/office/officeart/2016/7/layout/RepeatingBendingProcessNew"/>
    <dgm:cxn modelId="{9B349B48-5CB3-C047-B275-634A1E467140}" type="presParOf" srcId="{6FF585C5-98F7-D249-91D6-0A8EEB4E24D9}" destId="{4AA7F62B-4DC6-F444-84C6-DA429B07C19D}" srcOrd="2" destOrd="0" presId="urn:microsoft.com/office/officeart/2016/7/layout/RepeatingBendingProcessNew"/>
    <dgm:cxn modelId="{9F6A5EA9-6928-ED47-BA46-7BCCFFA26DDD}" type="presParOf" srcId="{6FF585C5-98F7-D249-91D6-0A8EEB4E24D9}" destId="{BB0ECD2F-6DEA-6B40-AD35-6463CF3BAA2C}" srcOrd="3" destOrd="0" presId="urn:microsoft.com/office/officeart/2016/7/layout/RepeatingBendingProcessNew"/>
    <dgm:cxn modelId="{10106DF7-1408-0845-A770-3A35B63311F3}" type="presParOf" srcId="{BB0ECD2F-6DEA-6B40-AD35-6463CF3BAA2C}" destId="{83566D6C-5469-0749-9521-7E73EDEE5BC2}" srcOrd="0" destOrd="0" presId="urn:microsoft.com/office/officeart/2016/7/layout/RepeatingBendingProcessNew"/>
    <dgm:cxn modelId="{0FD9DF1A-02E4-A544-8516-E1777DEEF2A1}" type="presParOf" srcId="{6FF585C5-98F7-D249-91D6-0A8EEB4E24D9}" destId="{450174A5-5F12-9C46-901F-811C2751EA2E}" srcOrd="4" destOrd="0" presId="urn:microsoft.com/office/officeart/2016/7/layout/RepeatingBendingProcessNew"/>
    <dgm:cxn modelId="{BF35416C-6DB5-8C4B-82A6-9B1E97C093D2}" type="presParOf" srcId="{6FF585C5-98F7-D249-91D6-0A8EEB4E24D9}" destId="{1638F0A4-B9F0-7848-BDAF-2D3260C60B7C}" srcOrd="5" destOrd="0" presId="urn:microsoft.com/office/officeart/2016/7/layout/RepeatingBendingProcessNew"/>
    <dgm:cxn modelId="{7A3AD60F-2211-E246-927C-21AEDFA3DA36}" type="presParOf" srcId="{1638F0A4-B9F0-7848-BDAF-2D3260C60B7C}" destId="{C4C21CA6-F8EE-E648-A165-5775B6DAE196}" srcOrd="0" destOrd="0" presId="urn:microsoft.com/office/officeart/2016/7/layout/RepeatingBendingProcessNew"/>
    <dgm:cxn modelId="{E7139989-D92E-4C49-B023-53A20FC0BF10}" type="presParOf" srcId="{6FF585C5-98F7-D249-91D6-0A8EEB4E24D9}" destId="{783CB2A8-6FCF-F641-9268-5946B033C13A}" srcOrd="6" destOrd="0" presId="urn:microsoft.com/office/officeart/2016/7/layout/RepeatingBendingProcessNew"/>
    <dgm:cxn modelId="{0A273CEC-3189-8541-A050-75032E685899}" type="presParOf" srcId="{6FF585C5-98F7-D249-91D6-0A8EEB4E24D9}" destId="{F2A675A5-5636-2C4C-AA0F-BBA2D3BD972E}" srcOrd="7" destOrd="0" presId="urn:microsoft.com/office/officeart/2016/7/layout/RepeatingBendingProcessNew"/>
    <dgm:cxn modelId="{E7C28279-0A6F-B147-BE6D-6E136321745E}" type="presParOf" srcId="{F2A675A5-5636-2C4C-AA0F-BBA2D3BD972E}" destId="{6197D601-9439-DE48-B6FD-170DC3C22E37}" srcOrd="0" destOrd="0" presId="urn:microsoft.com/office/officeart/2016/7/layout/RepeatingBendingProcessNew"/>
    <dgm:cxn modelId="{8C4759F9-9E21-414B-9896-5C698CE3D378}" type="presParOf" srcId="{6FF585C5-98F7-D249-91D6-0A8EEB4E24D9}" destId="{31F7042B-B63A-8C4B-B0DA-D50530578200}" srcOrd="8" destOrd="0" presId="urn:microsoft.com/office/officeart/2016/7/layout/RepeatingBendingProcessNew"/>
    <dgm:cxn modelId="{4E4A4D81-CB89-EB4D-A9FE-F4DDA8D13014}" type="presParOf" srcId="{6FF585C5-98F7-D249-91D6-0A8EEB4E24D9}" destId="{A38E78AD-07DA-1243-9CA8-091CAB8A7FB6}" srcOrd="9" destOrd="0" presId="urn:microsoft.com/office/officeart/2016/7/layout/RepeatingBendingProcessNew"/>
    <dgm:cxn modelId="{3E8DBE88-49E0-FE44-8BA5-B66F4671DD55}" type="presParOf" srcId="{A38E78AD-07DA-1243-9CA8-091CAB8A7FB6}" destId="{27A66E70-6979-134B-AA62-3D0C5B2F9231}" srcOrd="0" destOrd="0" presId="urn:microsoft.com/office/officeart/2016/7/layout/RepeatingBendingProcessNew"/>
    <dgm:cxn modelId="{48BBDB06-A8AD-B04E-A389-4A58744B7E05}" type="presParOf" srcId="{6FF585C5-98F7-D249-91D6-0A8EEB4E24D9}" destId="{F6B84C2E-E96E-C748-9723-5B80BBC3BA8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DD49F-BC40-F14C-9016-D796EDDFCB93}">
      <dsp:nvSpPr>
        <dsp:cNvPr id="0" name=""/>
        <dsp:cNvSpPr/>
      </dsp:nvSpPr>
      <dsp:spPr>
        <a:xfrm>
          <a:off x="448757" y="608"/>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Fragmentiserad bransch med väldigt olika förutsättningar</a:t>
          </a:r>
        </a:p>
      </dsp:txBody>
      <dsp:txXfrm>
        <a:off x="448757" y="608"/>
        <a:ext cx="2868704" cy="1721222"/>
      </dsp:txXfrm>
    </dsp:sp>
    <dsp:sp modelId="{851F2BE9-0F46-8547-9394-06E30375FC34}">
      <dsp:nvSpPr>
        <dsp:cNvPr id="0" name=""/>
        <dsp:cNvSpPr/>
      </dsp:nvSpPr>
      <dsp:spPr>
        <a:xfrm>
          <a:off x="3604332" y="608"/>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Stigmatisering och oro bland grannar</a:t>
          </a:r>
        </a:p>
      </dsp:txBody>
      <dsp:txXfrm>
        <a:off x="3604332" y="608"/>
        <a:ext cx="2868704" cy="1721222"/>
      </dsp:txXfrm>
    </dsp:sp>
    <dsp:sp modelId="{A5FB04C5-4E29-D547-910E-0EF1EE666175}">
      <dsp:nvSpPr>
        <dsp:cNvPr id="0" name=""/>
        <dsp:cNvSpPr/>
      </dsp:nvSpPr>
      <dsp:spPr>
        <a:xfrm>
          <a:off x="6759906" y="608"/>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Ekonomisk risk vid hyresförluster</a:t>
          </a:r>
        </a:p>
      </dsp:txBody>
      <dsp:txXfrm>
        <a:off x="6759906" y="608"/>
        <a:ext cx="2868704" cy="1721222"/>
      </dsp:txXfrm>
    </dsp:sp>
    <dsp:sp modelId="{7CB4603D-5D49-6B42-96F7-7B2B725D89C1}">
      <dsp:nvSpPr>
        <dsp:cNvPr id="0" name=""/>
        <dsp:cNvSpPr/>
      </dsp:nvSpPr>
      <dsp:spPr>
        <a:xfrm>
          <a:off x="2026545" y="2008701"/>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Brist på stöd och långsiktiga avtal</a:t>
          </a:r>
        </a:p>
      </dsp:txBody>
      <dsp:txXfrm>
        <a:off x="2026545" y="2008701"/>
        <a:ext cx="2868704" cy="1721222"/>
      </dsp:txXfrm>
    </dsp:sp>
    <dsp:sp modelId="{81C0D476-6FB6-7A40-BF7C-F8CD1BD55027}">
      <dsp:nvSpPr>
        <dsp:cNvPr id="0" name=""/>
        <dsp:cNvSpPr/>
      </dsp:nvSpPr>
      <dsp:spPr>
        <a:xfrm>
          <a:off x="5182119" y="2008701"/>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Generella bostadssystem → inga särskilda spelregler för sociala kontrakt</a:t>
          </a:r>
        </a:p>
      </dsp:txBody>
      <dsp:txXfrm>
        <a:off x="5182119" y="2008701"/>
        <a:ext cx="2868704" cy="1721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1712C-1A0C-5444-8F85-B0A5745577C5}">
      <dsp:nvSpPr>
        <dsp:cNvPr id="0" name=""/>
        <dsp:cNvSpPr/>
      </dsp:nvSpPr>
      <dsp:spPr>
        <a:xfrm>
          <a:off x="3133108" y="737262"/>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2722" y="779983"/>
        <a:ext cx="29990" cy="5998"/>
      </dsp:txXfrm>
    </dsp:sp>
    <dsp:sp modelId="{7A954539-A06E-2A48-A385-6FBE8DAEB346}">
      <dsp:nvSpPr>
        <dsp:cNvPr id="0" name=""/>
        <dsp:cNvSpPr/>
      </dsp:nvSpPr>
      <dsp:spPr>
        <a:xfrm>
          <a:off x="526995" y="608"/>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Efterfrågestöd</a:t>
          </a:r>
          <a:r>
            <a:rPr lang="en-US" sz="1500" kern="1200"/>
            <a:t> – höjda och bredare bostadsbidrag, förhandsbesked, tillgängliga även för fler än barnfamiljer.</a:t>
          </a:r>
        </a:p>
      </dsp:txBody>
      <dsp:txXfrm>
        <a:off x="526995" y="608"/>
        <a:ext cx="2607912" cy="1564747"/>
      </dsp:txXfrm>
    </dsp:sp>
    <dsp:sp modelId="{BB0ECD2F-6DEA-6B40-AD35-6463CF3BAA2C}">
      <dsp:nvSpPr>
        <dsp:cNvPr id="0" name=""/>
        <dsp:cNvSpPr/>
      </dsp:nvSpPr>
      <dsp:spPr>
        <a:xfrm>
          <a:off x="6340840" y="737262"/>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0455" y="779983"/>
        <a:ext cx="29990" cy="5998"/>
      </dsp:txXfrm>
    </dsp:sp>
    <dsp:sp modelId="{4AA7F62B-4DC6-F444-84C6-DA429B07C19D}">
      <dsp:nvSpPr>
        <dsp:cNvPr id="0" name=""/>
        <dsp:cNvSpPr/>
      </dsp:nvSpPr>
      <dsp:spPr>
        <a:xfrm>
          <a:off x="3734728" y="608"/>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Tillträdesstöd</a:t>
          </a:r>
          <a:r>
            <a:rPr lang="en-US" sz="1500" kern="1200"/>
            <a:t> – hyresgarantier, flexiblare sociala kontrakt, bättre förutsättningar för hushåll med betalningsanmärkningar.</a:t>
          </a:r>
        </a:p>
      </dsp:txBody>
      <dsp:txXfrm>
        <a:off x="3734728" y="608"/>
        <a:ext cx="2607912" cy="1564747"/>
      </dsp:txXfrm>
    </dsp:sp>
    <dsp:sp modelId="{1638F0A4-B9F0-7848-BDAF-2D3260C60B7C}">
      <dsp:nvSpPr>
        <dsp:cNvPr id="0" name=""/>
        <dsp:cNvSpPr/>
      </dsp:nvSpPr>
      <dsp:spPr>
        <a:xfrm>
          <a:off x="1830951" y="1563556"/>
          <a:ext cx="6415465" cy="569219"/>
        </a:xfrm>
        <a:custGeom>
          <a:avLst/>
          <a:gdLst/>
          <a:ahLst/>
          <a:cxnLst/>
          <a:rect l="0" t="0" r="0" b="0"/>
          <a:pathLst>
            <a:path>
              <a:moveTo>
                <a:pt x="6415465" y="0"/>
              </a:moveTo>
              <a:lnTo>
                <a:pt x="6415465" y="301709"/>
              </a:lnTo>
              <a:lnTo>
                <a:pt x="0" y="301709"/>
              </a:lnTo>
              <a:lnTo>
                <a:pt x="0" y="56921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77598" y="1845167"/>
        <a:ext cx="322172" cy="5998"/>
      </dsp:txXfrm>
    </dsp:sp>
    <dsp:sp modelId="{450174A5-5F12-9C46-901F-811C2751EA2E}">
      <dsp:nvSpPr>
        <dsp:cNvPr id="0" name=""/>
        <dsp:cNvSpPr/>
      </dsp:nvSpPr>
      <dsp:spPr>
        <a:xfrm>
          <a:off x="6942460" y="608"/>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Undvik felriktade subventioner</a:t>
          </a:r>
          <a:r>
            <a:rPr lang="en-US" sz="1500" kern="1200"/>
            <a:t> – subventionerade lägenheter får inte urholka lönsamheten i övrigt bestånd.</a:t>
          </a:r>
        </a:p>
      </dsp:txBody>
      <dsp:txXfrm>
        <a:off x="6942460" y="608"/>
        <a:ext cx="2607912" cy="1564747"/>
      </dsp:txXfrm>
    </dsp:sp>
    <dsp:sp modelId="{F2A675A5-5636-2C4C-AA0F-BBA2D3BD972E}">
      <dsp:nvSpPr>
        <dsp:cNvPr id="0" name=""/>
        <dsp:cNvSpPr/>
      </dsp:nvSpPr>
      <dsp:spPr>
        <a:xfrm>
          <a:off x="3133108" y="2901830"/>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2722" y="2944551"/>
        <a:ext cx="29990" cy="5998"/>
      </dsp:txXfrm>
    </dsp:sp>
    <dsp:sp modelId="{783CB2A8-6FCF-F641-9268-5946B033C13A}">
      <dsp:nvSpPr>
        <dsp:cNvPr id="0" name=""/>
        <dsp:cNvSpPr/>
      </dsp:nvSpPr>
      <dsp:spPr>
        <a:xfrm>
          <a:off x="526995" y="2165176"/>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Hyreslagstiftningen</a:t>
          </a:r>
          <a:r>
            <a:rPr lang="en-US" sz="1500" kern="1200"/>
            <a:t> – reformera för att skapa balans och sänka tillträdeshinder</a:t>
          </a:r>
        </a:p>
      </dsp:txBody>
      <dsp:txXfrm>
        <a:off x="526995" y="2165176"/>
        <a:ext cx="2607912" cy="1564747"/>
      </dsp:txXfrm>
    </dsp:sp>
    <dsp:sp modelId="{A38E78AD-07DA-1243-9CA8-091CAB8A7FB6}">
      <dsp:nvSpPr>
        <dsp:cNvPr id="0" name=""/>
        <dsp:cNvSpPr/>
      </dsp:nvSpPr>
      <dsp:spPr>
        <a:xfrm>
          <a:off x="6340840" y="2901830"/>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0455" y="2944551"/>
        <a:ext cx="29990" cy="5998"/>
      </dsp:txXfrm>
    </dsp:sp>
    <dsp:sp modelId="{31F7042B-B63A-8C4B-B0DA-D50530578200}">
      <dsp:nvSpPr>
        <dsp:cNvPr id="0" name=""/>
        <dsp:cNvSpPr/>
      </dsp:nvSpPr>
      <dsp:spPr>
        <a:xfrm>
          <a:off x="3734728" y="2165176"/>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Samverkan</a:t>
          </a:r>
          <a:r>
            <a:rPr lang="en-US" sz="1500" kern="1200"/>
            <a:t> – kommuner, civilsamhälle och privata hyresvärdar tillsammans.</a:t>
          </a:r>
        </a:p>
      </dsp:txBody>
      <dsp:txXfrm>
        <a:off x="3734728" y="2165176"/>
        <a:ext cx="2607912" cy="1564747"/>
      </dsp:txXfrm>
    </dsp:sp>
    <dsp:sp modelId="{F6B84C2E-E96E-C748-9723-5B80BBC3BA89}">
      <dsp:nvSpPr>
        <dsp:cNvPr id="0" name=""/>
        <dsp:cNvSpPr/>
      </dsp:nvSpPr>
      <dsp:spPr>
        <a:xfrm>
          <a:off x="6942460" y="2165176"/>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Offentligt ansvar kvarstår</a:t>
          </a:r>
          <a:r>
            <a:rPr lang="en-US" sz="1500" kern="1200"/>
            <a:t> – staten/kommunen måste bära finansieringsansvaret, annars riskerar insatserna att bli kortsiktiga.</a:t>
          </a:r>
        </a:p>
      </dsp:txBody>
      <dsp:txXfrm>
        <a:off x="6942460" y="2165176"/>
        <a:ext cx="2607912" cy="15647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A7D47-F97B-4E00-8511-9C3AFE4BE3BC}" type="datetimeFigureOut">
              <a:rPr lang="sv-SE" smtClean="0"/>
              <a:t>2025-09-14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BB7C9-E953-44FD-AFB1-3788EF249E1F}" type="slidenum">
              <a:rPr lang="sv-SE" smtClean="0"/>
              <a:t>‹#›</a:t>
            </a:fld>
            <a:endParaRPr lang="sv-SE"/>
          </a:p>
        </p:txBody>
      </p:sp>
    </p:spTree>
    <p:extLst>
      <p:ext uri="{BB962C8B-B14F-4D97-AF65-F5344CB8AC3E}">
        <p14:creationId xmlns:p14="http://schemas.microsoft.com/office/powerpoint/2010/main" val="143630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0769-ADCD-FD6F-6231-A5E77A0698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1CF969C-CA09-4BA9-8B6A-0ABCF1F04DA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5EECCCA-1919-4408-82CC-203C491C01E8}"/>
              </a:ext>
            </a:extLst>
          </p:cNvPr>
          <p:cNvSpPr>
            <a:spLocks noGrp="1"/>
          </p:cNvSpPr>
          <p:nvPr>
            <p:ph type="body" idx="1"/>
          </p:nvPr>
        </p:nvSpPr>
        <p:spPr/>
        <p:txBody>
          <a:bodyPr/>
          <a:lstStyle/>
          <a:p>
            <a:r>
              <a:rPr lang="sv-SE" dirty="0"/>
              <a:t>I dagens Sverige bor de allra flesta bra, samtidigt som andra har svårt att tillgodose sina behov på bostadsmarknaden. Åtgärder behöver vidtas för att alla ska kunna leva i goda bostäder. I ett välfärdssamhälle ska alla kunna leva i goda bostäder. Sverige behöver alla upplåtelseformer – hyresrätt, bostadsrätt, äganderätt och kooperativ hyresrätt – för att det ska bli möjligt.  Det behövs även mer än bara själva bostäderna för ett socialt hållbart samhälle.</a:t>
            </a:r>
          </a:p>
          <a:p>
            <a:endParaRPr lang="sv-SE" dirty="0"/>
          </a:p>
          <a:p>
            <a:r>
              <a:rPr lang="sv-SE" dirty="0"/>
              <a:t>Jag heter Åsa Schelin jag arbetar som expert inom boendefrågor på Sveriges Allmännytta. Jag kommer att prata lite om hyresrättens och allmännyttans möjligheter och roll för att nå målet att alla ska i Sverige ska kunna bo i en god bostad.</a:t>
            </a:r>
          </a:p>
          <a:p>
            <a:endParaRPr lang="sv-SE" b="0" i="1" dirty="0"/>
          </a:p>
        </p:txBody>
      </p:sp>
      <p:sp>
        <p:nvSpPr>
          <p:cNvPr id="4" name="Platshållare för bildnummer 3">
            <a:extLst>
              <a:ext uri="{FF2B5EF4-FFF2-40B4-BE49-F238E27FC236}">
                <a16:creationId xmlns:a16="http://schemas.microsoft.com/office/drawing/2014/main" id="{E8D2FE79-1377-AC3B-2257-C274952C29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668AE-67E7-46CA-96DB-9739B2D2FF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14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F7C6F-9BE2-0756-B32C-6DD432D1287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022E385-C1C8-A173-513B-B1793D73063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ADA0A6C-52EE-EF70-8439-B4F3A476AB33}"/>
              </a:ext>
            </a:extLst>
          </p:cNvPr>
          <p:cNvSpPr>
            <a:spLocks noGrp="1"/>
          </p:cNvSpPr>
          <p:nvPr>
            <p:ph type="body" idx="1"/>
          </p:nvPr>
        </p:nvSpPr>
        <p:spPr/>
        <p:txBody>
          <a:bodyPr/>
          <a:lstStyle/>
          <a:p>
            <a:r>
              <a:rPr lang="sv-SE" dirty="0"/>
              <a:t>En ytterligare följd av ett aktivt kösystem är att den frågan är stört omöjlig att svara på. För en lägenhet på Södermalm som omskrevs i Hem och hyra för en tid sedan var kötiden 40 år. Många års kötid är också ofta vad som nämns när man pratar om bostadskö. </a:t>
            </a:r>
          </a:p>
          <a:p>
            <a:endParaRPr lang="sv-SE" dirty="0"/>
          </a:p>
          <a:p>
            <a:r>
              <a:rPr lang="sv-SE" dirty="0"/>
              <a:t>För att nyansera bilden kan man säga att 35 procent av lägenheterna som förmedlades via Stockholms bostadsförmedling krävde mindre än 6 års kötid. </a:t>
            </a:r>
          </a:p>
          <a:p>
            <a:endParaRPr lang="sv-SE" dirty="0"/>
          </a:p>
          <a:p>
            <a:r>
              <a:rPr lang="sv-SE" dirty="0"/>
              <a:t>Bostadsförmedling – egen uthyrning</a:t>
            </a:r>
          </a:p>
          <a:p>
            <a:endParaRPr lang="sv-SE" dirty="0"/>
          </a:p>
          <a:p>
            <a:r>
              <a:rPr lang="sv-SE" dirty="0"/>
              <a:t>Bland Sveriges Allmännyttas medlemmar är de genomsnittliga kötiderna i regel relativt korta – </a:t>
            </a:r>
          </a:p>
          <a:p>
            <a:endParaRPr lang="sv-SE" dirty="0"/>
          </a:p>
          <a:p>
            <a:r>
              <a:rPr lang="sv-SE" dirty="0"/>
              <a:t>Se bildspel:</a:t>
            </a:r>
          </a:p>
          <a:p>
            <a:r>
              <a:rPr lang="sv-SE" dirty="0"/>
              <a:t>	En tredjedel har ett års genomsnittlig kötid.</a:t>
            </a:r>
          </a:p>
          <a:p>
            <a:r>
              <a:rPr lang="sv-SE" dirty="0"/>
              <a:t>	Fler än hälften har ett års genomsnittlig kötid i nyproduktion</a:t>
            </a:r>
          </a:p>
          <a:p>
            <a:r>
              <a:rPr lang="sv-SE" dirty="0"/>
              <a:t>	Längre kötid i städer </a:t>
            </a:r>
          </a:p>
          <a:p>
            <a:r>
              <a:rPr lang="sv-SE" dirty="0"/>
              <a:t>	Kortare i små orter </a:t>
            </a:r>
          </a:p>
          <a:p>
            <a:r>
              <a:rPr lang="sv-SE" dirty="0"/>
              <a:t>	Hälften rapporterar outhyrda lägenheter</a:t>
            </a:r>
          </a:p>
          <a:p>
            <a:r>
              <a:rPr lang="sv-SE" b="1" dirty="0"/>
              <a:t>VAKANSER</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Mer än 60% Rapporterar vakanser </a:t>
            </a:r>
            <a:r>
              <a:rPr lang="sv-SE" dirty="0"/>
              <a:t>varav drygt hälften &gt;3 månader</a:t>
            </a:r>
          </a:p>
          <a:p>
            <a:endParaRPr lang="sv-SE" b="1" dirty="0"/>
          </a:p>
          <a:p>
            <a:r>
              <a:rPr lang="sv-SE" b="1" dirty="0"/>
              <a:t>Vanligaste skälen är oattraktiva områden och demografiska förändringar</a:t>
            </a:r>
          </a:p>
          <a:p>
            <a:endParaRPr lang="sv-SE" b="1" dirty="0"/>
          </a:p>
          <a:p>
            <a:endParaRPr lang="sv-SE" b="1" dirty="0"/>
          </a:p>
          <a:p>
            <a:pPr>
              <a:buNone/>
            </a:pPr>
            <a:r>
              <a:rPr lang="sv-SE" dirty="0">
                <a:effectLst/>
              </a:rPr>
              <a:t>Annat kan vara</a:t>
            </a:r>
          </a:p>
          <a:p>
            <a:pPr>
              <a:buNone/>
            </a:pPr>
            <a:endParaRPr lang="sv-SE" dirty="0">
              <a:effectLst/>
            </a:endParaRPr>
          </a:p>
          <a:p>
            <a:pPr>
              <a:buNone/>
            </a:pPr>
            <a:r>
              <a:rPr lang="sv-SE" dirty="0">
                <a:effectLst/>
              </a:rPr>
              <a:t>•Avhysningar &amp; dödsbon</a:t>
            </a:r>
          </a:p>
          <a:p>
            <a:pPr>
              <a:buNone/>
            </a:pPr>
            <a:r>
              <a:rPr lang="sv-SE" dirty="0">
                <a:effectLst/>
              </a:rPr>
              <a:t>•Anpassade bostäder, opraktiska planlösningar</a:t>
            </a:r>
          </a:p>
          <a:p>
            <a:pPr>
              <a:buNone/>
            </a:pPr>
            <a:r>
              <a:rPr lang="sv-SE" dirty="0">
                <a:effectLst/>
              </a:rPr>
              <a:t>•Stor konkurrens</a:t>
            </a:r>
          </a:p>
          <a:p>
            <a:pPr>
              <a:buNone/>
            </a:pPr>
            <a:r>
              <a:rPr lang="sv-SE" dirty="0">
                <a:effectLst/>
              </a:rPr>
              <a:t>•Utflyttning</a:t>
            </a:r>
          </a:p>
          <a:p>
            <a:r>
              <a:rPr lang="sv-SE" dirty="0">
                <a:effectLst/>
              </a:rPr>
              <a:t>•Ombyggnadsprojekt</a:t>
            </a:r>
          </a:p>
          <a:p>
            <a:endParaRPr lang="sv-SE" b="1" dirty="0"/>
          </a:p>
          <a:p>
            <a:r>
              <a:rPr lang="sv-SE" dirty="0"/>
              <a:t>tre tillfällen, 80% </a:t>
            </a:r>
          </a:p>
          <a:p>
            <a:r>
              <a:rPr lang="sv-SE" dirty="0"/>
              <a:t>nuläge vakanser</a:t>
            </a:r>
          </a:p>
          <a:p>
            <a:r>
              <a:rPr lang="sv-SE" dirty="0"/>
              <a:t>nästan 8000 tomma</a:t>
            </a:r>
          </a:p>
        </p:txBody>
      </p:sp>
      <p:sp>
        <p:nvSpPr>
          <p:cNvPr id="4" name="Platshållare för bildnummer 3">
            <a:extLst>
              <a:ext uri="{FF2B5EF4-FFF2-40B4-BE49-F238E27FC236}">
                <a16:creationId xmlns:a16="http://schemas.microsoft.com/office/drawing/2014/main" id="{83F2923D-2404-95DE-E9D4-3C05FE44DA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65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None/>
            </a:pPr>
            <a:r>
              <a:rPr lang="sv-SE" dirty="0">
                <a:effectLst/>
              </a:rPr>
              <a:t>Annat kan vara</a:t>
            </a:r>
          </a:p>
          <a:p>
            <a:pPr>
              <a:buNone/>
            </a:pPr>
            <a:endParaRPr lang="sv-SE" dirty="0">
              <a:effectLst/>
            </a:endParaRPr>
          </a:p>
          <a:p>
            <a:pPr>
              <a:buNone/>
            </a:pPr>
            <a:r>
              <a:rPr lang="sv-SE" dirty="0">
                <a:effectLst/>
              </a:rPr>
              <a:t>•Avhysningar &amp; dödsbon</a:t>
            </a:r>
          </a:p>
          <a:p>
            <a:pPr>
              <a:buNone/>
            </a:pPr>
            <a:r>
              <a:rPr lang="sv-SE" dirty="0">
                <a:effectLst/>
              </a:rPr>
              <a:t>•Anpassade bostäder, opraktiska planlösningar</a:t>
            </a:r>
          </a:p>
          <a:p>
            <a:pPr>
              <a:buNone/>
            </a:pPr>
            <a:r>
              <a:rPr lang="sv-SE" dirty="0">
                <a:effectLst/>
              </a:rPr>
              <a:t>•Stor konkurrens</a:t>
            </a:r>
          </a:p>
          <a:p>
            <a:pPr>
              <a:buNone/>
            </a:pPr>
            <a:r>
              <a:rPr lang="sv-SE" dirty="0">
                <a:effectLst/>
              </a:rPr>
              <a:t>•Utflyttning</a:t>
            </a:r>
          </a:p>
          <a:p>
            <a:r>
              <a:rPr lang="sv-SE" dirty="0">
                <a:effectLst/>
              </a:rPr>
              <a:t>•Ombyggnadsprojekt</a:t>
            </a:r>
          </a:p>
          <a:p>
            <a:endParaRPr lang="sv-SE" sz="1200" b="0" dirty="0">
              <a:latin typeface="Calibri"/>
              <a:ea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14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Även om kö är utgångspunkten kan man jobba med mer behovsbaserade urval reservationer, (förtur sociala kontrakt)</a:t>
            </a:r>
          </a:p>
          <a:p>
            <a:r>
              <a:rPr lang="sv-SE" dirty="0" err="1"/>
              <a:t>Äldre,studenter</a:t>
            </a:r>
            <a:r>
              <a:rPr lang="sv-SE" dirty="0"/>
              <a:t>, ungdomar </a:t>
            </a:r>
          </a:p>
          <a:p>
            <a:endParaRPr lang="sv-SE" dirty="0"/>
          </a:p>
          <a:p>
            <a:r>
              <a:rPr lang="sv-SE" dirty="0"/>
              <a:t>Barnfamiljer 1 procent</a:t>
            </a:r>
          </a:p>
          <a:p>
            <a:endParaRPr lang="sv-SE" dirty="0"/>
          </a:p>
          <a:p>
            <a:r>
              <a:rPr lang="sv-SE" dirty="0"/>
              <a:t>Svenska Bostäder </a:t>
            </a:r>
          </a:p>
          <a:p>
            <a:endParaRPr lang="sv-SE" dirty="0"/>
          </a:p>
          <a:p>
            <a:r>
              <a:rPr lang="sv-SE" dirty="0"/>
              <a:t>Ett ypperligt exempel på hur man använt flera alternativ för att öka rörligheten men också möta de reella behoven – Johanna berättar bäst!</a:t>
            </a:r>
          </a:p>
          <a:p>
            <a:endParaRPr lang="sv-SE" dirty="0"/>
          </a:p>
          <a:p>
            <a:r>
              <a:rPr lang="sv-SE" dirty="0"/>
              <a:t>Helsingborgshem- snabbspår den som är först med en komplett ansökan. </a:t>
            </a:r>
            <a:r>
              <a:rPr lang="sv-SE" dirty="0" err="1"/>
              <a:t>Lgh</a:t>
            </a:r>
            <a:r>
              <a:rPr lang="sv-SE" dirty="0"/>
              <a:t> har varit publicerad innan.</a:t>
            </a:r>
          </a:p>
          <a:p>
            <a:endParaRPr lang="sv-SE" dirty="0"/>
          </a:p>
          <a:p>
            <a:r>
              <a:rPr lang="sv-SE" dirty="0"/>
              <a:t>Kort uppsägningstid skulle vara en möjlighet till ett snabbspår.</a:t>
            </a:r>
          </a:p>
          <a:p>
            <a:endParaRPr lang="sv-SE" dirty="0"/>
          </a:p>
          <a:p>
            <a:r>
              <a:rPr lang="sv-SE" dirty="0"/>
              <a:t>Pitebo 4100 </a:t>
            </a:r>
            <a:r>
              <a:rPr lang="sv-SE" dirty="0" err="1"/>
              <a:t>lgh</a:t>
            </a:r>
            <a:r>
              <a:rPr lang="sv-SE" dirty="0"/>
              <a:t> lottar ut  Direkt 24 - ägardirektiv</a:t>
            </a:r>
          </a:p>
          <a:p>
            <a:r>
              <a:rPr lang="sv-SE" dirty="0"/>
              <a:t>Motsvara det totala utbudet 1 % </a:t>
            </a:r>
          </a:p>
          <a:p>
            <a:r>
              <a:rPr lang="sv-SE" dirty="0"/>
              <a:t>40 </a:t>
            </a:r>
            <a:r>
              <a:rPr lang="sv-SE" dirty="0" err="1"/>
              <a:t>lgh</a:t>
            </a:r>
            <a:r>
              <a:rPr lang="sv-SE" dirty="0"/>
              <a:t> per år. Total uthyrning 600 </a:t>
            </a:r>
            <a:r>
              <a:rPr lang="sv-SE" dirty="0" err="1"/>
              <a:t>lgh</a:t>
            </a:r>
            <a:r>
              <a:rPr lang="sv-SE" dirty="0"/>
              <a:t> per år</a:t>
            </a:r>
          </a:p>
          <a:p>
            <a:endParaRPr lang="sv-SE" dirty="0"/>
          </a:p>
          <a:p>
            <a:r>
              <a:rPr lang="sv-SE" dirty="0"/>
              <a:t>Mimer</a:t>
            </a:r>
          </a:p>
          <a:p>
            <a:r>
              <a:rPr lang="sv-SE" dirty="0"/>
              <a:t>Helhetsgrepp på hela uthyrningen- till följd av vakanser</a:t>
            </a:r>
          </a:p>
          <a:p>
            <a:endParaRPr lang="sv-SE" dirty="0"/>
          </a:p>
          <a:p>
            <a:r>
              <a:rPr lang="sv-SE" dirty="0"/>
              <a:t>Snabbare uthyrningsflöde</a:t>
            </a:r>
          </a:p>
          <a:p>
            <a:r>
              <a:rPr lang="sv-SE" dirty="0"/>
              <a:t>Uthyrarna ansvar för intäkter – mandat</a:t>
            </a:r>
          </a:p>
          <a:p>
            <a:r>
              <a:rPr lang="sv-SE" dirty="0"/>
              <a:t>Utgår mer från situationen än processen </a:t>
            </a:r>
          </a:p>
          <a:p>
            <a:endParaRPr lang="sv-SE" dirty="0"/>
          </a:p>
          <a:p>
            <a:r>
              <a:rPr lang="sv-SE" dirty="0"/>
              <a:t>Kapat administration genom att ta bort krav på inkomstens storlek 12 procent av </a:t>
            </a:r>
            <a:r>
              <a:rPr lang="sv-SE" dirty="0" err="1"/>
              <a:t>lgh</a:t>
            </a:r>
            <a:endParaRPr lang="sv-SE" dirty="0"/>
          </a:p>
          <a:p>
            <a:endParaRPr lang="sv-SE" dirty="0"/>
          </a:p>
          <a:p>
            <a:r>
              <a:rPr lang="sv-SE" dirty="0"/>
              <a:t>VARFÖR är detta relevant. Å</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00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4B14-A58D-5DB2-3D96-34773076D92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0D238F-4C7C-37AA-8A39-4502FD29008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84F087C-E39F-717F-0D46-2568298AFC50}"/>
              </a:ext>
            </a:extLst>
          </p:cNvPr>
          <p:cNvSpPr>
            <a:spLocks noGrp="1"/>
          </p:cNvSpPr>
          <p:nvPr>
            <p:ph type="body" idx="1"/>
          </p:nvPr>
        </p:nvSpPr>
        <p:spPr/>
        <p:txBody>
          <a:bodyPr/>
          <a:lstStyle/>
          <a:p>
            <a:r>
              <a:rPr lang="sv-SE" sz="2400" dirty="0"/>
              <a:t>Vad är ett socialt kontrakt? Hur ser det totala antalet ut BME – minskat de senaste åren runt 20 000 för närvarande. </a:t>
            </a:r>
          </a:p>
          <a:p>
            <a:endParaRPr lang="sv-SE" sz="2400" dirty="0"/>
          </a:p>
          <a:p>
            <a:endParaRPr lang="sv-SE" sz="2400" dirty="0"/>
          </a:p>
          <a:p>
            <a:pPr marL="18000" indent="0">
              <a:buNone/>
            </a:pPr>
            <a:r>
              <a:rPr lang="sv-SE" dirty="0"/>
              <a:t>Sociala kontrakt, 99 procent vi står för merparten. Majoriteten anger att syftet är att kontraktet ska övergå till ett fast kontrakt. Varför är det bra när man blivit uppsagd, har svårt att betala hyran, har störningar i bagaget?</a:t>
            </a:r>
          </a:p>
          <a:p>
            <a:pPr marL="18000" indent="0">
              <a:buNone/>
            </a:pPr>
            <a:endParaRPr lang="sv-SE" dirty="0"/>
          </a:p>
          <a:p>
            <a:pPr marL="18000" indent="0">
              <a:buNone/>
            </a:pPr>
            <a:r>
              <a:rPr lang="sv-SE" dirty="0"/>
              <a:t>Vad är förtur</a:t>
            </a:r>
          </a:p>
          <a:p>
            <a:pPr marL="18000" indent="0">
              <a:buNone/>
            </a:pPr>
            <a:endParaRPr lang="sv-SE" dirty="0"/>
          </a:p>
          <a:p>
            <a:pPr marL="18000" indent="0">
              <a:buNone/>
            </a:pPr>
            <a:r>
              <a:rPr lang="sv-SE" dirty="0"/>
              <a:t>Förtur, 65 procent</a:t>
            </a:r>
          </a:p>
          <a:p>
            <a:pPr marL="18000" indent="0">
              <a:buNone/>
            </a:pPr>
            <a:r>
              <a:rPr lang="sv-SE" dirty="0"/>
              <a:t>Våldsutsatta kvinnor, 36 procent</a:t>
            </a:r>
          </a:p>
          <a:p>
            <a:pPr marL="18000" indent="0">
              <a:buNone/>
            </a:pPr>
            <a:r>
              <a:rPr lang="sv-SE" dirty="0"/>
              <a:t>Personer med medicinska eller sociala skäl, 39 procent</a:t>
            </a:r>
          </a:p>
          <a:p>
            <a:pPr marL="18000" indent="0">
              <a:buNone/>
            </a:pPr>
            <a:r>
              <a:rPr lang="sv-SE" dirty="0"/>
              <a:t>Behov av skyddat boende, 28 procent</a:t>
            </a:r>
          </a:p>
          <a:p>
            <a:pPr marL="18000" indent="0">
              <a:buNone/>
            </a:pPr>
            <a:r>
              <a:rPr lang="sv-SE" dirty="0"/>
              <a:t>Andra förtursgrunder, 23 procent Medlemmar vet inte</a:t>
            </a:r>
          </a:p>
          <a:p>
            <a:endParaRPr lang="sv-SE" dirty="0"/>
          </a:p>
        </p:txBody>
      </p:sp>
      <p:sp>
        <p:nvSpPr>
          <p:cNvPr id="4" name="Platshållare för bildnummer 3">
            <a:extLst>
              <a:ext uri="{FF2B5EF4-FFF2-40B4-BE49-F238E27FC236}">
                <a16:creationId xmlns:a16="http://schemas.microsoft.com/office/drawing/2014/main" id="{318F298D-C446-E5F0-8EAE-4F3733195C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87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chemeClr val="tx1"/>
                </a:solidFill>
              </a:rPr>
              <a:t>Det är inte bara att alla behöver en bostad </a:t>
            </a:r>
            <a:r>
              <a:rPr lang="sv-SE" sz="1200" b="1" i="1" dirty="0">
                <a:solidFill>
                  <a:schemeClr val="tx1"/>
                </a:solidFill>
              </a:rPr>
              <a:t>där</a:t>
            </a:r>
            <a:r>
              <a:rPr lang="sv-SE" sz="1200" b="1" dirty="0">
                <a:solidFill>
                  <a:schemeClr val="tx1"/>
                </a:solidFill>
              </a:rPr>
              <a:t> livet fungerar - alla behöver en bostad för </a:t>
            </a:r>
            <a:r>
              <a:rPr lang="sv-SE" sz="1200" b="1" i="1" dirty="0">
                <a:solidFill>
                  <a:schemeClr val="tx1"/>
                </a:solidFill>
              </a:rPr>
              <a:t>att</a:t>
            </a:r>
            <a:r>
              <a:rPr lang="sv-SE" sz="1200" b="1" dirty="0">
                <a:solidFill>
                  <a:schemeClr val="tx1"/>
                </a:solidFill>
              </a:rPr>
              <a:t> livet ska fungera. </a:t>
            </a:r>
          </a:p>
          <a:p>
            <a:r>
              <a:rPr lang="sv-SE" sz="1200" b="1" dirty="0">
                <a:solidFill>
                  <a:schemeClr val="tx1"/>
                </a:solidFill>
              </a:rPr>
              <a:t>De flesta bor bra, men inte alla</a:t>
            </a:r>
          </a:p>
          <a:p>
            <a:r>
              <a:rPr lang="sv-SE" sz="1200" b="1" dirty="0">
                <a:solidFill>
                  <a:schemeClr val="tx1"/>
                </a:solidFill>
              </a:rPr>
              <a:t>Människor har svårt att komma in på bostadsmarknaden</a:t>
            </a:r>
          </a:p>
          <a:p>
            <a:endParaRPr lang="sv-SE"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chemeClr val="tx1"/>
                </a:solidFill>
              </a:rPr>
              <a:t>Bostadsföretagen kan göra mycket – men inte allt!</a:t>
            </a:r>
            <a:endParaRPr lang="sv-SE" dirty="0"/>
          </a:p>
          <a:p>
            <a:endParaRPr lang="sv-SE" sz="1200" b="1" dirty="0">
              <a:solidFill>
                <a:schemeClr val="tx1"/>
              </a:solidFill>
            </a:endParaRPr>
          </a:p>
          <a:p>
            <a:r>
              <a:rPr lang="sv-SE" sz="1200" b="1" dirty="0">
                <a:solidFill>
                  <a:schemeClr val="tx1"/>
                </a:solidFill>
              </a:rPr>
              <a:t>En generell bostadspolitik kompletterad med åtgärder för svaga hushåll</a:t>
            </a:r>
          </a:p>
          <a:p>
            <a:r>
              <a:rPr lang="sv-SE" sz="1200" b="1" dirty="0">
                <a:solidFill>
                  <a:schemeClr val="tx1"/>
                </a:solidFill>
              </a:rPr>
              <a:t>Bostadsbidraget måste stärkas – statlig hyresgaranti</a:t>
            </a:r>
          </a:p>
          <a:p>
            <a:endParaRPr lang="sv-SE" sz="1200" b="1" dirty="0">
              <a:solidFill>
                <a:schemeClr val="tx1"/>
              </a:solidFill>
            </a:endParaRPr>
          </a:p>
          <a:p>
            <a:r>
              <a:rPr lang="sv-SE" sz="1200" b="1" dirty="0">
                <a:solidFill>
                  <a:schemeClr val="tx1"/>
                </a:solidFill>
              </a:rPr>
              <a:t>Aktiv kommun – socialtjänsten bidra till samhällsplaneringen</a:t>
            </a:r>
          </a:p>
          <a:p>
            <a:endParaRPr lang="sv-SE" sz="1200" b="1" dirty="0">
              <a:solidFill>
                <a:schemeClr val="tx1"/>
              </a:solidFill>
            </a:endParaRPr>
          </a:p>
          <a:p>
            <a:endParaRPr lang="sv-SE" sz="1200" b="1" dirty="0">
              <a:solidFill>
                <a:schemeClr val="tx1"/>
              </a:solidFill>
            </a:endParaRPr>
          </a:p>
          <a:p>
            <a:endParaRPr lang="sv-SE" sz="1200" b="1" dirty="0">
              <a:solidFill>
                <a:schemeClr val="tx1"/>
              </a:solidFill>
            </a:endParaRPr>
          </a:p>
        </p:txBody>
      </p:sp>
      <p:sp>
        <p:nvSpPr>
          <p:cNvPr id="4" name="Platshållare för bildnummer 3"/>
          <p:cNvSpPr>
            <a:spLocks noGrp="1"/>
          </p:cNvSpPr>
          <p:nvPr>
            <p:ph type="sldNum" sz="quarter" idx="5"/>
          </p:nvPr>
        </p:nvSpPr>
        <p:spPr/>
        <p:txBody>
          <a:bodyPr/>
          <a:lstStyle/>
          <a:p>
            <a:fld id="{6FDBB7C9-E953-44FD-AFB1-3788EF249E1F}" type="slidenum">
              <a:rPr lang="sv-SE" smtClean="0"/>
              <a:t>14</a:t>
            </a:fld>
            <a:endParaRPr lang="sv-SE"/>
          </a:p>
        </p:txBody>
      </p:sp>
    </p:spTree>
    <p:extLst>
      <p:ext uri="{BB962C8B-B14F-4D97-AF65-F5344CB8AC3E}">
        <p14:creationId xmlns:p14="http://schemas.microsoft.com/office/powerpoint/2010/main" val="290250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626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God eftermiddag,</a:t>
            </a:r>
          </a:p>
          <a:p>
            <a:r>
              <a:rPr lang="sv-SE" dirty="0"/>
              <a:t>Jag heter Rikard Ljunggren och är vd för Fastighetsägarna GFR, som är en av fyra fristående fastighetsägarföreningar i landet som är anslutna till Fastighetsägarna Sverige. Tillsammans representerar vi över 18 000 fastighetsägare i Sverige, de flesta privata hyresvärdar.</a:t>
            </a:r>
          </a:p>
          <a:p>
            <a:r>
              <a:rPr lang="sv-SE" dirty="0"/>
              <a:t>Mitt ämne idag är det sociala ansvar som privata hyresvärdar kan ta – och redan tar – för att fler ska få ett hem men också om de reformer som är nödvändiga för att få till en långsiktigt hållbar socialpolitik. För det går inte att reducera frågan till att vara bostadspolitik utan den är bredare än så.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22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brukar säga att bostaden ger trygghet. Det är inte bara fyra väggar och ett tak – det är grunden för arbete, utbildning, hälsa och gemenskap.</a:t>
            </a:r>
          </a:p>
          <a:p>
            <a:r>
              <a:rPr lang="sv-SE" dirty="0"/>
              <a:t>Och alla aktörer på bostadsmarknaden kan bidra: kommuner, civilsamhälle – och privata hyresvärdar.</a:t>
            </a:r>
          </a:p>
          <a:p>
            <a:endParaRPr lang="sv-SE" dirty="0"/>
          </a:p>
          <a:p>
            <a:r>
              <a:rPr lang="sv-SE" dirty="0"/>
              <a:t>I många fall pekas bostadsbyggandet ut som en bov i dramat. Att vi inte byggt tillräckligt mycket och att det krävs mer subventioner. Men ha då i åtanke att vi har byggt långt över befolkningstillväxten de senaste 30 åren och vi har aldrig haft så många bostäder per capita som idag. Vi har nästan 500 bostäder per 1000 invånare, alltså 1 bostad för varje 2 personer i Sverige. Så snarare än en reell brist på bostäder har vi en brist på tillgängliga bostäder till följd av ett suboptimalt utnyttjande av vårt befintliga bestånd.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82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Enligt en rapport från 2024 uppgavs att det I Västra Götaland finns minst </a:t>
            </a:r>
            <a:r>
              <a:rPr lang="sv-SE" b="1" dirty="0"/>
              <a:t>5 000 hushåll i hemlöshet</a:t>
            </a:r>
            <a:r>
              <a:rPr lang="sv-SE" dirty="0"/>
              <a:t> .</a:t>
            </a:r>
          </a:p>
          <a:p>
            <a:r>
              <a:rPr lang="sv-SE" dirty="0"/>
              <a:t>I Göteborg lever idag </a:t>
            </a:r>
            <a:r>
              <a:rPr lang="sv-SE" b="1" dirty="0"/>
              <a:t>800 barn i hemlöshet</a:t>
            </a:r>
            <a:r>
              <a:rPr lang="sv-SE" dirty="0"/>
              <a:t>, en ökning med över 100 barn på två år .</a:t>
            </a:r>
          </a:p>
          <a:p>
            <a:r>
              <a:rPr lang="sv-SE" dirty="0"/>
              <a:t>Och det är viktigt att komma ihåg: </a:t>
            </a:r>
            <a:r>
              <a:rPr lang="sv-SE" b="1" dirty="0"/>
              <a:t>18 % av hushållen i Göteborgs hemlöshet saknar social problematik – deras enda hinder är ekonomin</a:t>
            </a:r>
            <a:r>
              <a:rPr lang="sv-SE" dirty="0"/>
              <a:t> .</a:t>
            </a:r>
          </a:p>
          <a:p>
            <a:r>
              <a:rPr lang="sv-SE" dirty="0"/>
              <a:t>Kommunerna själva säger att de inte klarar uppdraget – de behöver oss.</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8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komma ihåg att hemlöshet inte är en enhetlig fråga. Olika grupper har olika behov – och därför krävs också olika lösningar.</a:t>
            </a:r>
          </a:p>
          <a:p>
            <a:br>
              <a:rPr lang="sv-SE" dirty="0"/>
            </a:br>
            <a:r>
              <a:rPr lang="sv-SE" dirty="0"/>
              <a:t>För personer med psykisk ohälsa eller missbruk fungerar inte en vanlig hyresrätt utan stöd. Därför behövs Bostad Först, stödboenden och socialtjänstens och aktörer som Stadsmissionens kompetens och närvaro.</a:t>
            </a:r>
          </a:p>
          <a:p>
            <a:endParaRPr lang="sv-SE" dirty="0"/>
          </a:p>
          <a:p>
            <a:r>
              <a:rPr lang="sv-SE" dirty="0"/>
              <a:t>För kvinnor och barn som flyr våld i nära relationer behövs skyddade boenden och möjlighet till förtur.</a:t>
            </a:r>
          </a:p>
          <a:p>
            <a:endParaRPr lang="sv-SE" dirty="0"/>
          </a:p>
          <a:p>
            <a:r>
              <a:rPr lang="sv-SE" dirty="0"/>
              <a:t>Barnfamiljer som saknar bostad på grund av svag ekonomi behöver helt andra verktyg: bostadsbidrag som fungerar, hyresgarantier eller tillgång till lägenheter som inte är för dyra.</a:t>
            </a:r>
            <a:br>
              <a:rPr lang="sv-SE" dirty="0"/>
            </a:br>
            <a:endParaRPr lang="sv-SE" dirty="0"/>
          </a:p>
          <a:p>
            <a:r>
              <a:rPr lang="sv-SE" dirty="0"/>
              <a:t>För nyanlända är genomgångsbostäder avgörande – ett första steg in i samhället.</a:t>
            </a:r>
          </a:p>
          <a:p>
            <a:endParaRPr lang="sv-SE" dirty="0"/>
          </a:p>
          <a:p>
            <a:r>
              <a:rPr lang="sv-SE" dirty="0"/>
              <a:t>Och för hushåll som blivit vräkta handlar det om att få en ny chans snabbt, genom skuldhantering och temporära lösningar, så att man inte fastnar i långvarig hemlöshet.</a:t>
            </a:r>
            <a:br>
              <a:rPr lang="sv-SE" dirty="0"/>
            </a:br>
            <a:endParaRPr lang="sv-SE" dirty="0"/>
          </a:p>
          <a:p>
            <a:r>
              <a:rPr lang="sv-SE" dirty="0"/>
              <a:t>Det här visar varför det inte räcker med en generell social bostadspolitik. Hemlösheten består av många olika problem – och varje problem kräver sin lösning men i grunden behövs en fungerande socialpolitik och en fungerande bostadsmarknad.</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2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35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När vi räknar hemlöshet per capita ser vi att Sverige ligger betydligt högre än Finland: cirka 261 hemlösa per 100 000 invånare mot Finlands ca 68. Det är en markant skillnad som är viktig att belysa – även om metoder och definitioner skiljer sig åt, visar det tydligt att hemlöshet är ett större strukturellt problem i Sverige. </a:t>
            </a:r>
            <a:endParaRPr lang="sv-SE" dirty="0"/>
          </a:p>
          <a:p>
            <a:endParaRPr lang="sv-SE" dirty="0"/>
          </a:p>
          <a:p>
            <a:r>
              <a:rPr lang="sv-SE" b="1" dirty="0"/>
              <a:t>Resultat</a:t>
            </a:r>
            <a:r>
              <a:rPr lang="sv-SE" dirty="0"/>
              <a:t>: Sverige sticker ut – hög hemlöshet och otillgänglig hyresmarknad</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644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avgörande att förstå skillnaderna:</a:t>
            </a:r>
          </a:p>
          <a:p>
            <a:r>
              <a:rPr lang="sv-SE" dirty="0"/>
              <a:t>Allmännyttan är stor och samlad.</a:t>
            </a:r>
          </a:p>
          <a:p>
            <a:r>
              <a:rPr lang="sv-SE" dirty="0"/>
              <a:t>Privata hyresvärdar är många, ofta små. Bara ett par hundra i landet har större bestånd.</a:t>
            </a:r>
          </a:p>
          <a:p>
            <a:r>
              <a:rPr lang="sv-SE" dirty="0"/>
              <a:t>Det betyder att förutsättningarna att ta socialt ansvar ser helt olika ut.</a:t>
            </a:r>
          </a:p>
          <a:p>
            <a:r>
              <a:rPr lang="sv-SE" sz="1200" kern="1200" dirty="0">
                <a:solidFill>
                  <a:schemeClr val="tx1"/>
                </a:solidFill>
                <a:effectLst/>
                <a:latin typeface="+mn-lt"/>
                <a:ea typeface="+mn-ea"/>
                <a:cs typeface="+mn-cs"/>
              </a:rPr>
              <a:t>Eftersom vi heller inte har en bostadsmarknad eller en socialpolitik utformad för att möta dessa utmaningar blir det också </a:t>
            </a:r>
            <a:r>
              <a:rPr lang="sv-SE" dirty="0"/>
              <a:t>svårt för privata hyresvärdar att ta socialt ansvar – våra medlemsföretag får bära en roll som i grunden inte är utformad för dem och verka i en reglerad tillvaro som inte stödjer detta utan blir föremål för olika typer av speciallösningar med mellanhyresvärdar, andrahandsupplåtelser mm.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36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Stena Fastigheter</a:t>
            </a:r>
            <a:r>
              <a:rPr lang="sv-SE" dirty="0"/>
              <a:t> – Bostad Först-lägenheter i samarbete med Stadsmissionen. Långsiktig trygghet, stabilitet, övergång till förstahandskontrakt.</a:t>
            </a:r>
          </a:p>
          <a:p>
            <a:r>
              <a:rPr lang="sv-SE" b="1" dirty="0" err="1"/>
              <a:t>Heimstaden</a:t>
            </a:r>
            <a:r>
              <a:rPr lang="sv-SE" dirty="0"/>
              <a:t> – Över 700 sociala kontrakt; samarbeten med socialtjänsten ger skalbar samhällsnytta.</a:t>
            </a:r>
          </a:p>
          <a:p>
            <a:r>
              <a:rPr lang="sv-SE" b="1" dirty="0"/>
              <a:t>Bergsundet</a:t>
            </a:r>
            <a:r>
              <a:rPr lang="sv-SE" dirty="0"/>
              <a:t> – Sociala lotsar i beståndet för att stärka gemenskap och minska hyresgästomsättning.</a:t>
            </a:r>
          </a:p>
          <a:p>
            <a:r>
              <a:rPr lang="sv-SE" b="1" dirty="0"/>
              <a:t>Wåhlin Fastigheter</a:t>
            </a:r>
            <a:r>
              <a:rPr lang="sv-SE" dirty="0"/>
              <a:t> – Träningslägenheter i samverkan med Skyddsvärnet.</a:t>
            </a:r>
          </a:p>
          <a:p>
            <a:r>
              <a:rPr lang="sv-SE" b="1" dirty="0"/>
              <a:t>Wallenstam</a:t>
            </a:r>
            <a:r>
              <a:rPr lang="sv-SE" dirty="0"/>
              <a:t> - Wallenstam samarbetar långsiktigt med Stadsmissionen och Räddningsmissionen genom att stå som </a:t>
            </a:r>
            <a:r>
              <a:rPr lang="sv-SE" dirty="0" err="1"/>
              <a:t>huvudpartner</a:t>
            </a:r>
            <a:r>
              <a:rPr lang="sv-SE" dirty="0"/>
              <a:t>, upplåta lokaler och bidra ekonomiskt – ett engagemang som går längre än att bara bygga och förvalta fastigheter.</a:t>
            </a:r>
          </a:p>
          <a:p>
            <a:r>
              <a:rPr lang="sv-SE" b="1" dirty="0"/>
              <a:t>Ernst Rosén</a:t>
            </a:r>
            <a:r>
              <a:rPr lang="sv-SE" dirty="0"/>
              <a:t> – digital grannsamverkan, Nyckeln (våldsutsatta kvinnor), Trygghetsvandringar, Sommarlovsdagar, sommarjobb, vräkningsförebyggande arbete, Göteborgs institut för Samhällsansvar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16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Socialt ansvarstagande ser olika ut beroende på vem man är. Stora bolag kan göra mer i volym – genom sociala kontrakt, Bostad Först-lägenheter eller större samarbeten.</a:t>
            </a:r>
          </a:p>
          <a:p>
            <a:r>
              <a:rPr lang="sv-SE" dirty="0"/>
              <a:t>De mindre värdarna, som faktiskt utgör 9 av 10 i landet, tar ansvar i det lilla: genom närvaro, omtanke och trygghet i trappuppgången.</a:t>
            </a:r>
          </a:p>
          <a:p>
            <a:r>
              <a:rPr lang="sv-SE" dirty="0"/>
              <a:t>Men vi får inte glömma att det offentliga har huvudansvaret. Privata värdar kan komplettera – men inte bära hela ansvaret själva.</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02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vill minska hemlösheten på riktigt </a:t>
            </a:r>
            <a:r>
              <a:rPr lang="sv-SE"/>
              <a:t>behövs genomgripande reformer </a:t>
            </a:r>
            <a:r>
              <a:rPr lang="sv-SE" dirty="0"/>
              <a:t>och omläggningar i politiken.</a:t>
            </a:r>
          </a:p>
          <a:p>
            <a:r>
              <a:rPr lang="sv-SE" dirty="0"/>
              <a:t>Vi måste stärka hushållens möjligheter att efterfråga bostäder – genom bättre bostadsbidrag, genom förhandsbesked som ger trygghet.</a:t>
            </a:r>
          </a:p>
          <a:p>
            <a:r>
              <a:rPr lang="sv-SE" dirty="0"/>
              <a:t>Vi måste stärka tillträdet – med hyresgarantier och flexiblare sociala kontrakt.</a:t>
            </a:r>
          </a:p>
          <a:p>
            <a:r>
              <a:rPr lang="sv-SE" dirty="0"/>
              <a:t>Och vi måste undvika felriktade subventioner som på sikt hotar lönsamheten i det ordinarie beståndet.</a:t>
            </a:r>
          </a:p>
          <a:p>
            <a:r>
              <a:rPr lang="sv-SE" dirty="0"/>
              <a:t>Kärnan är enkel: offentligt ansvar, reformerad bostads- och socialpolitik kompletterat av privata hyresvärdar som får rätt förutsättningar att bidra. Så kan vi tillsammans skapa hållbara boendelösningar för fler. Finland har visat att det går, så det klart att det också går i Sverige. Men vi måste släppa stigberoendet och tro att mer av samma ska ge ett annat resultat.</a:t>
            </a:r>
          </a:p>
          <a:p>
            <a:endParaRPr lang="sv-SE" dirty="0"/>
          </a:p>
          <a:p>
            <a:r>
              <a:rPr lang="sv-SE" dirty="0"/>
              <a:t>Tack för ordet!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5FD95-193A-4A13-ABC3-B6CAE8E920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90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sz="1200" b="1" dirty="0">
                <a:solidFill>
                  <a:schemeClr val="tx1"/>
                </a:solidFill>
              </a:rPr>
              <a:t>De flesta bor bra, men inte alla</a:t>
            </a:r>
          </a:p>
          <a:p>
            <a:r>
              <a:rPr lang="sv-SE" sz="1200" b="1" dirty="0">
                <a:solidFill>
                  <a:schemeClr val="tx1"/>
                </a:solidFill>
              </a:rPr>
              <a:t>Människor har svårt att komma in på bostadsmarknaden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7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000" indent="0">
              <a:buNone/>
            </a:pPr>
            <a:endParaRPr lang="sv-SE" dirty="0"/>
          </a:p>
          <a:p>
            <a:pPr marL="18000" indent="0">
              <a:buFont typeface="Arial" panose="020B0604020202020204" pitchFamily="34" charset="0"/>
              <a:buNone/>
            </a:pPr>
            <a:r>
              <a:rPr lang="sv-SE" dirty="0"/>
              <a:t>Avsaknad av/brist på</a:t>
            </a:r>
          </a:p>
          <a:p>
            <a:pPr marL="18000" indent="0">
              <a:buFont typeface="Arial" panose="020B0604020202020204" pitchFamily="34" charset="0"/>
              <a:buNone/>
            </a:pPr>
            <a:r>
              <a:rPr lang="sv-SE" dirty="0"/>
              <a:t>kötid</a:t>
            </a:r>
          </a:p>
          <a:p>
            <a:pPr marL="18000" indent="0">
              <a:buFont typeface="Arial" panose="020B0604020202020204" pitchFamily="34" charset="0"/>
              <a:buNone/>
            </a:pPr>
            <a:r>
              <a:rPr lang="sv-SE" dirty="0"/>
              <a:t>nätverk</a:t>
            </a:r>
          </a:p>
          <a:p>
            <a:pPr marL="18000" indent="0">
              <a:buFont typeface="Arial" panose="020B0604020202020204" pitchFamily="34" charset="0"/>
              <a:buNone/>
            </a:pPr>
            <a:r>
              <a:rPr lang="sv-SE" dirty="0"/>
              <a:t>kapital/inkomst</a:t>
            </a:r>
          </a:p>
          <a:p>
            <a:pPr marL="18000" indent="0">
              <a:buFont typeface="Arial" panose="020B0604020202020204" pitchFamily="34" charset="0"/>
              <a:buNone/>
            </a:pPr>
            <a:endParaRPr lang="sv-SE" dirty="0"/>
          </a:p>
          <a:p>
            <a:pPr marL="18000" indent="0">
              <a:buFont typeface="Arial" panose="020B0604020202020204" pitchFamily="34" charset="0"/>
              <a:buNone/>
            </a:pPr>
            <a:r>
              <a:rPr lang="sv-SE" dirty="0"/>
              <a:t>Referens…</a:t>
            </a:r>
          </a:p>
          <a:p>
            <a:pPr marL="18000" indent="0">
              <a:buNone/>
            </a:pPr>
            <a:endParaRPr lang="sv-SE" dirty="0"/>
          </a:p>
          <a:p>
            <a:r>
              <a:rPr lang="sv-SE" b="1" dirty="0">
                <a:solidFill>
                  <a:schemeClr val="tx1"/>
                </a:solidFill>
              </a:rPr>
              <a:t>Staten och kommunerna  måste ta ett större ansvar</a:t>
            </a:r>
          </a:p>
          <a:p>
            <a:r>
              <a:rPr lang="sv-SE" b="1" dirty="0">
                <a:solidFill>
                  <a:schemeClr val="tx1"/>
                </a:solidFill>
              </a:rPr>
              <a:t>Hyresvärdarna behöver bidra</a:t>
            </a:r>
          </a:p>
          <a:p>
            <a:r>
              <a:rPr lang="sv-SE" b="1" dirty="0">
                <a:solidFill>
                  <a:schemeClr val="tx1"/>
                </a:solidFill>
              </a:rPr>
              <a:t>Anskaffningsproblemet </a:t>
            </a:r>
          </a:p>
          <a:p>
            <a:pPr marL="18000" indent="0">
              <a:buNone/>
            </a:pPr>
            <a:r>
              <a:rPr lang="sv-SE" b="1" u="sng" dirty="0">
                <a:solidFill>
                  <a:schemeClr val="tx1"/>
                </a:solidFill>
              </a:rPr>
              <a:t>Staten</a:t>
            </a:r>
            <a:r>
              <a:rPr lang="sv-SE" b="1" dirty="0">
                <a:solidFill>
                  <a:schemeClr val="tx1"/>
                </a:solidFill>
              </a:rPr>
              <a:t>: Förhandsbesked om bostadsbidrag, nationell hyresgaranti</a:t>
            </a:r>
          </a:p>
          <a:p>
            <a:pPr marL="18000" indent="0">
              <a:buNone/>
            </a:pPr>
            <a:r>
              <a:rPr lang="sv-SE" b="1" u="sng" dirty="0">
                <a:solidFill>
                  <a:schemeClr val="tx1"/>
                </a:solidFill>
              </a:rPr>
              <a:t>Kommunerna</a:t>
            </a:r>
            <a:r>
              <a:rPr lang="sv-SE" b="1" dirty="0">
                <a:solidFill>
                  <a:schemeClr val="tx1"/>
                </a:solidFill>
              </a:rPr>
              <a:t>: Reservationer, förturer, sociala kontrakt, Bostad först</a:t>
            </a:r>
          </a:p>
          <a:p>
            <a:pPr marL="18000" indent="0">
              <a:buNone/>
            </a:pPr>
            <a:r>
              <a:rPr lang="sv-SE" b="1" u="sng" dirty="0">
                <a:solidFill>
                  <a:schemeClr val="tx1"/>
                </a:solidFill>
              </a:rPr>
              <a:t>Hyresvärdarna</a:t>
            </a:r>
            <a:r>
              <a:rPr lang="sv-SE" b="1" dirty="0">
                <a:solidFill>
                  <a:schemeClr val="tx1"/>
                </a:solidFill>
              </a:rPr>
              <a:t>: Rimliga tillträdeskrav, lämna bostäder till bostadsförmedling eller liknande, erbjuda kommunen lägenheter för sociala ändamål</a:t>
            </a:r>
          </a:p>
          <a:p>
            <a:pPr marL="18000" indent="0">
              <a:buNone/>
            </a:pPr>
            <a:endParaRPr lang="sv-SE" b="1" dirty="0">
              <a:solidFill>
                <a:schemeClr val="tx1"/>
              </a:solidFill>
            </a:endParaRPr>
          </a:p>
          <a:p>
            <a:r>
              <a:rPr lang="sv-SE" b="1" dirty="0">
                <a:solidFill>
                  <a:schemeClr val="tx1"/>
                </a:solidFill>
              </a:rPr>
              <a:t>och kostnadsproblemet</a:t>
            </a:r>
          </a:p>
          <a:p>
            <a:endParaRPr lang="sv-SE" b="1" dirty="0">
              <a:solidFill>
                <a:schemeClr val="tx1"/>
              </a:solidFill>
            </a:endParaRPr>
          </a:p>
          <a:p>
            <a:pPr marL="18000" indent="0">
              <a:buNone/>
            </a:pPr>
            <a:r>
              <a:rPr lang="sv-SE" b="1" u="sng" dirty="0">
                <a:solidFill>
                  <a:schemeClr val="tx1"/>
                </a:solidFill>
              </a:rPr>
              <a:t>Staten</a:t>
            </a:r>
            <a:r>
              <a:rPr lang="sv-SE" b="1" dirty="0">
                <a:solidFill>
                  <a:schemeClr val="tx1"/>
                </a:solidFill>
              </a:rPr>
              <a:t>: Uppdatera, höja och indexera bostadsbidraget</a:t>
            </a:r>
          </a:p>
          <a:p>
            <a:pPr marL="18000" indent="0">
              <a:buNone/>
            </a:pPr>
            <a:r>
              <a:rPr lang="sv-SE" b="1" u="sng" dirty="0">
                <a:solidFill>
                  <a:schemeClr val="tx1"/>
                </a:solidFill>
              </a:rPr>
              <a:t>Kommunerna</a:t>
            </a:r>
            <a:r>
              <a:rPr lang="sv-SE" b="1" dirty="0">
                <a:solidFill>
                  <a:schemeClr val="tx1"/>
                </a:solidFill>
              </a:rPr>
              <a:t>: Lämna försörjningsstöd för skäliga kostnader för boende, förebygga avhysningar</a:t>
            </a:r>
          </a:p>
          <a:p>
            <a:pPr marL="18000" indent="0">
              <a:buNone/>
            </a:pPr>
            <a:r>
              <a:rPr lang="sv-SE" b="1" u="sng" dirty="0">
                <a:solidFill>
                  <a:schemeClr val="tx1"/>
                </a:solidFill>
              </a:rPr>
              <a:t>Hyresvärdarna</a:t>
            </a:r>
            <a:r>
              <a:rPr lang="sv-SE" b="1" dirty="0">
                <a:solidFill>
                  <a:schemeClr val="tx1"/>
                </a:solidFill>
              </a:rPr>
              <a:t>: Agera snabbt om hyran inte betalas för att undvika att det leder till avhysning</a:t>
            </a:r>
          </a:p>
          <a:p>
            <a:endParaRPr lang="sv-SE" b="1" dirty="0">
              <a:solidFill>
                <a:schemeClr val="tx1"/>
              </a:solidFill>
            </a:endParaRPr>
          </a:p>
          <a:p>
            <a:pPr marL="18000" indent="0">
              <a:buNone/>
            </a:pPr>
            <a:endParaRPr lang="sv-SE" dirty="0"/>
          </a:p>
          <a:p>
            <a:pPr marL="18000" indent="0">
              <a:buNone/>
            </a:pPr>
            <a:endParaRPr lang="sv-SE" dirty="0"/>
          </a:p>
        </p:txBody>
      </p:sp>
      <p:sp>
        <p:nvSpPr>
          <p:cNvPr id="4" name="Platshållare för bildnummer 3"/>
          <p:cNvSpPr>
            <a:spLocks noGrp="1"/>
          </p:cNvSpPr>
          <p:nvPr>
            <p:ph type="sldNum" sz="quarter" idx="5"/>
          </p:nvPr>
        </p:nvSpPr>
        <p:spPr/>
        <p:txBody>
          <a:bodyPr/>
          <a:lstStyle/>
          <a:p>
            <a:fld id="{6FDBB7C9-E953-44FD-AFB1-3788EF249E1F}" type="slidenum">
              <a:rPr lang="sv-SE" smtClean="0"/>
              <a:t>4</a:t>
            </a:fld>
            <a:endParaRPr lang="sv-SE"/>
          </a:p>
        </p:txBody>
      </p:sp>
    </p:spTree>
    <p:extLst>
      <p:ext uri="{BB962C8B-B14F-4D97-AF65-F5344CB8AC3E}">
        <p14:creationId xmlns:p14="http://schemas.microsoft.com/office/powerpoint/2010/main" val="261527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Rimliga krav – transparens syftar till att hyresgästen ska </a:t>
            </a:r>
          </a:p>
        </p:txBody>
      </p:sp>
      <p:sp>
        <p:nvSpPr>
          <p:cNvPr id="4" name="Platshållare för bildnummer 3"/>
          <p:cNvSpPr>
            <a:spLocks noGrp="1"/>
          </p:cNvSpPr>
          <p:nvPr>
            <p:ph type="sldNum" sz="quarter" idx="5"/>
          </p:nvPr>
        </p:nvSpPr>
        <p:spPr/>
        <p:txBody>
          <a:bodyPr/>
          <a:lstStyle/>
          <a:p>
            <a:fld id="{6FDBB7C9-E953-44FD-AFB1-3788EF249E1F}" type="slidenum">
              <a:rPr lang="sv-SE" smtClean="0"/>
              <a:t>5</a:t>
            </a:fld>
            <a:endParaRPr lang="sv-SE"/>
          </a:p>
        </p:txBody>
      </p:sp>
    </p:spTree>
    <p:extLst>
      <p:ext uri="{BB962C8B-B14F-4D97-AF65-F5344CB8AC3E}">
        <p14:creationId xmlns:p14="http://schemas.microsoft.com/office/powerpoint/2010/main" val="2398880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RÄCKER inte  när människor inte har råd att bo – bostadsbidrag.</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60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818E-DE94-6649-42DE-8F9ED11477D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C83BC4-3E72-4E78-4CF4-371A3163021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1365C48-555F-A9EC-D595-A085E3694219}"/>
              </a:ext>
            </a:extLst>
          </p:cNvPr>
          <p:cNvSpPr>
            <a:spLocks noGrp="1"/>
          </p:cNvSpPr>
          <p:nvPr>
            <p:ph type="body" idx="1"/>
          </p:nvPr>
        </p:nvSpPr>
        <p:spPr/>
        <p:txBody>
          <a:bodyPr/>
          <a:lstStyle/>
          <a:p>
            <a:r>
              <a:rPr lang="sv-SE" sz="2400" dirty="0"/>
              <a:t>Att ställa inkomstkrav gör vi för att hyran ska kunna betalas.</a:t>
            </a:r>
          </a:p>
          <a:p>
            <a:endParaRPr lang="sv-SE" sz="2400" dirty="0"/>
          </a:p>
          <a:p>
            <a:endParaRPr lang="sv-SE" sz="2400" dirty="0"/>
          </a:p>
          <a:p>
            <a:endParaRPr lang="sv-SE" sz="2400" dirty="0"/>
          </a:p>
          <a:p>
            <a:r>
              <a:rPr lang="sv-SE" sz="2400" dirty="0"/>
              <a:t>Ställer också andra typer av krav kring skuldfrihet och referenser och det är också vanligt att ställa krav på antal boende</a:t>
            </a:r>
          </a:p>
          <a:p>
            <a:endParaRPr lang="sv-SE" sz="2400" dirty="0"/>
          </a:p>
          <a:p>
            <a:endParaRPr lang="sv-SE" dirty="0"/>
          </a:p>
        </p:txBody>
      </p:sp>
      <p:sp>
        <p:nvSpPr>
          <p:cNvPr id="4" name="Platshållare för bildnummer 3">
            <a:extLst>
              <a:ext uri="{FF2B5EF4-FFF2-40B4-BE49-F238E27FC236}">
                <a16:creationId xmlns:a16="http://schemas.microsoft.com/office/drawing/2014/main" id="{97A73342-F25B-F82A-56EB-99F2695E0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4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0A3EB-A723-6550-A9F9-A133492AF07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2CF5ACD-3E06-FE08-EA90-0A59C441089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13D70FB-43D4-FA86-8380-9ABEF8F9304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5740DF0C-0601-4E9F-7649-2667F1E09C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1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536ED-9163-0E35-CBE1-6256F6E3AC2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CBB1263-1861-66C5-0911-60346C855FF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52E56EC-0078-3F6A-E7C3-BACB6011B11E}"/>
              </a:ext>
            </a:extLst>
          </p:cNvPr>
          <p:cNvSpPr>
            <a:spLocks noGrp="1"/>
          </p:cNvSpPr>
          <p:nvPr>
            <p:ph type="body" idx="1"/>
          </p:nvPr>
        </p:nvSpPr>
        <p:spPr/>
        <p:txBody>
          <a:bodyPr/>
          <a:lstStyle/>
          <a:p>
            <a:r>
              <a:rPr lang="sv-SE" dirty="0"/>
              <a:t>Rimliga krav – transparens syftar till att hyresgästen ska </a:t>
            </a:r>
          </a:p>
        </p:txBody>
      </p:sp>
      <p:sp>
        <p:nvSpPr>
          <p:cNvPr id="4" name="Platshållare för bildnummer 3">
            <a:extLst>
              <a:ext uri="{FF2B5EF4-FFF2-40B4-BE49-F238E27FC236}">
                <a16:creationId xmlns:a16="http://schemas.microsoft.com/office/drawing/2014/main" id="{6C5E9226-C3D5-13DB-3A21-1500B8876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BB7C9-E953-44FD-AFB1-3788EF249E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46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filbild-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342540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stighet &amp; Hållbarhet_2-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1672722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vå textruto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86BCE5A-6CFF-4380-A56E-B5B561BC77ED}"/>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F9893F9D-8FD4-4B17-AF72-7FE961444DE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2D956630-EDC9-4A27-B769-8154C7A46514}"/>
              </a:ext>
            </a:extLst>
          </p:cNvPr>
          <p:cNvSpPr>
            <a:spLocks noGrp="1"/>
          </p:cNvSpPr>
          <p:nvPr>
            <p:ph type="body" sz="quarter" idx="11"/>
          </p:nvPr>
        </p:nvSpPr>
        <p:spPr>
          <a:xfrm>
            <a:off x="6213477" y="2457450"/>
            <a:ext cx="4778374"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09517DC3-B5D2-4FA2-9725-F24E27B2A7A2}"/>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10" name="Platshållare för sidfot 9">
            <a:extLst>
              <a:ext uri="{FF2B5EF4-FFF2-40B4-BE49-F238E27FC236}">
                <a16:creationId xmlns:a16="http://schemas.microsoft.com/office/drawing/2014/main" id="{56B91770-8AC4-4C54-8D3B-1DF523986EE7}"/>
              </a:ext>
            </a:extLst>
          </p:cNvPr>
          <p:cNvSpPr>
            <a:spLocks noGrp="1"/>
          </p:cNvSpPr>
          <p:nvPr>
            <p:ph type="ftr" sz="quarter" idx="17"/>
          </p:nvPr>
        </p:nvSpPr>
        <p:spPr/>
        <p:txBody>
          <a:bodyPr/>
          <a:lstStyle/>
          <a:p>
            <a:endParaRPr lang="sv-SE" dirty="0"/>
          </a:p>
        </p:txBody>
      </p:sp>
      <p:sp>
        <p:nvSpPr>
          <p:cNvPr id="11" name="Platshållare för bildnummer 10">
            <a:extLst>
              <a:ext uri="{FF2B5EF4-FFF2-40B4-BE49-F238E27FC236}">
                <a16:creationId xmlns:a16="http://schemas.microsoft.com/office/drawing/2014/main" id="{4D6CB298-A43F-43EE-BDD6-96310EE441CB}"/>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240664946"/>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ch diagram/tabell">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96AD30A-497C-43A2-9231-6504D77745CC}"/>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57CD1400-A5B7-4D80-903E-1431A610B4C5}"/>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ECAA0E29-B10E-4D66-8E85-53AB8D8118A3}"/>
              </a:ext>
            </a:extLst>
          </p:cNvPr>
          <p:cNvSpPr>
            <a:spLocks noGrp="1"/>
          </p:cNvSpPr>
          <p:nvPr>
            <p:ph sz="half" idx="2"/>
          </p:nvPr>
        </p:nvSpPr>
        <p:spPr>
          <a:xfrm>
            <a:off x="6213474" y="2457449"/>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E3D77D59-D5F9-4484-98BE-EE472535E831}"/>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10" name="Platshållare för sidfot 9">
            <a:extLst>
              <a:ext uri="{FF2B5EF4-FFF2-40B4-BE49-F238E27FC236}">
                <a16:creationId xmlns:a16="http://schemas.microsoft.com/office/drawing/2014/main" id="{0EF32AB9-9A3E-481B-AD16-AD93315C08A4}"/>
              </a:ext>
            </a:extLst>
          </p:cNvPr>
          <p:cNvSpPr>
            <a:spLocks noGrp="1"/>
          </p:cNvSpPr>
          <p:nvPr>
            <p:ph type="ftr" sz="quarter" idx="17"/>
          </p:nvPr>
        </p:nvSpPr>
        <p:spPr/>
        <p:txBody>
          <a:bodyPr/>
          <a:lstStyle/>
          <a:p>
            <a:endParaRPr lang="sv-SE" dirty="0"/>
          </a:p>
        </p:txBody>
      </p:sp>
      <p:sp>
        <p:nvSpPr>
          <p:cNvPr id="11" name="Platshållare för bildnummer 10">
            <a:extLst>
              <a:ext uri="{FF2B5EF4-FFF2-40B4-BE49-F238E27FC236}">
                <a16:creationId xmlns:a16="http://schemas.microsoft.com/office/drawing/2014/main" id="{4235B5E1-EA8A-4E3E-AFB0-1FDEF9AA44DF}"/>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646253046"/>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med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79E809-AC88-464F-A11D-73FF7B639FDF}"/>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DF7C2107-1825-47ED-99C9-1DA55618CC1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214968" y="2457450"/>
            <a:ext cx="4778374" cy="3779214"/>
          </a:xfrm>
        </p:spPr>
        <p:txBody>
          <a:bodyPr/>
          <a:lstStyle/>
          <a:p>
            <a:r>
              <a:rPr lang="sv-SE" dirty="0"/>
              <a:t>Klicka på ikonen för att lägga till en bild</a:t>
            </a:r>
          </a:p>
        </p:txBody>
      </p:sp>
      <p:sp>
        <p:nvSpPr>
          <p:cNvPr id="7" name="Platshållare för datum 6">
            <a:extLst>
              <a:ext uri="{FF2B5EF4-FFF2-40B4-BE49-F238E27FC236}">
                <a16:creationId xmlns:a16="http://schemas.microsoft.com/office/drawing/2014/main" id="{936DEE5F-B64A-4B35-B6A6-C8165AAF8C07}"/>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10" name="Platshållare för sidfot 9">
            <a:extLst>
              <a:ext uri="{FF2B5EF4-FFF2-40B4-BE49-F238E27FC236}">
                <a16:creationId xmlns:a16="http://schemas.microsoft.com/office/drawing/2014/main" id="{F6EBB5E0-0175-4373-A89A-1410B7B2F54D}"/>
              </a:ext>
            </a:extLst>
          </p:cNvPr>
          <p:cNvSpPr>
            <a:spLocks noGrp="1"/>
          </p:cNvSpPr>
          <p:nvPr>
            <p:ph type="ftr" sz="quarter" idx="17"/>
          </p:nvPr>
        </p:nvSpPr>
        <p:spPr/>
        <p:txBody>
          <a:bodyPr/>
          <a:lstStyle/>
          <a:p>
            <a:endParaRPr lang="sv-SE" dirty="0"/>
          </a:p>
        </p:txBody>
      </p:sp>
      <p:sp>
        <p:nvSpPr>
          <p:cNvPr id="11" name="Platshållare för bildnummer 10">
            <a:extLst>
              <a:ext uri="{FF2B5EF4-FFF2-40B4-BE49-F238E27FC236}">
                <a16:creationId xmlns:a16="http://schemas.microsoft.com/office/drawing/2014/main" id="{00E05F76-8035-43A0-B3BC-9DBBFEE8DF47}"/>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72927897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med 4 bild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C2C96C9-BF4B-4ADE-9905-BCA744F704AD}"/>
              </a:ext>
            </a:extLst>
          </p:cNvPr>
          <p:cNvSpPr>
            <a:spLocks noGrp="1"/>
          </p:cNvSpPr>
          <p:nvPr>
            <p:ph type="title"/>
          </p:nvPr>
        </p:nvSpPr>
        <p:spPr/>
        <p:txBody>
          <a:bodyPr/>
          <a:lstStyle/>
          <a:p>
            <a:r>
              <a:rPr lang="sv-SE" dirty="0"/>
              <a:t>Klicka här för att ändra mall för rubrikformat</a:t>
            </a:r>
          </a:p>
        </p:txBody>
      </p:sp>
      <p:sp>
        <p:nvSpPr>
          <p:cNvPr id="11" name="Platshållare för text 6">
            <a:extLst>
              <a:ext uri="{FF2B5EF4-FFF2-40B4-BE49-F238E27FC236}">
                <a16:creationId xmlns:a16="http://schemas.microsoft.com/office/drawing/2014/main" id="{353BFD97-9607-4B5F-968D-2990C9CB17DE}"/>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1800000" cy="1800000"/>
          </a:xfrm>
        </p:spPr>
        <p:txBody>
          <a:bodyPr/>
          <a:lstStyle/>
          <a:p>
            <a:r>
              <a:rPr lang="sv-SE" dirty="0"/>
              <a:t>Klicka på ikonen för att lägga till en bild</a:t>
            </a:r>
          </a:p>
        </p:txBody>
      </p:sp>
      <p:sp>
        <p:nvSpPr>
          <p:cNvPr id="5" name="Platshållare för bild 4">
            <a:extLst>
              <a:ext uri="{FF2B5EF4-FFF2-40B4-BE49-F238E27FC236}">
                <a16:creationId xmlns:a16="http://schemas.microsoft.com/office/drawing/2014/main" id="{C32578D2-C76B-4282-9D72-61164A0810A3}"/>
              </a:ext>
            </a:extLst>
          </p:cNvPr>
          <p:cNvSpPr>
            <a:spLocks noGrp="1"/>
          </p:cNvSpPr>
          <p:nvPr>
            <p:ph type="pic" sz="quarter" idx="12"/>
          </p:nvPr>
        </p:nvSpPr>
        <p:spPr>
          <a:xfrm>
            <a:off x="8651875" y="2457450"/>
            <a:ext cx="1800000" cy="1800000"/>
          </a:xfrm>
        </p:spPr>
        <p:txBody>
          <a:bodyPr/>
          <a:lstStyle/>
          <a:p>
            <a:r>
              <a:rPr lang="sv-SE" dirty="0"/>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dirty="0"/>
              <a:t>Klicka på ikonen för att lägga till en bild</a:t>
            </a:r>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4437288"/>
            <a:ext cx="1800000" cy="1800000"/>
          </a:xfrm>
        </p:spPr>
        <p:txBody>
          <a:bodyPr/>
          <a:lstStyle/>
          <a:p>
            <a:r>
              <a:rPr lang="sv-SE" dirty="0"/>
              <a:t>Klicka på ikonen för att lägga till en bild</a:t>
            </a:r>
          </a:p>
        </p:txBody>
      </p:sp>
      <p:sp>
        <p:nvSpPr>
          <p:cNvPr id="12" name="Platshållare för datum 11">
            <a:extLst>
              <a:ext uri="{FF2B5EF4-FFF2-40B4-BE49-F238E27FC236}">
                <a16:creationId xmlns:a16="http://schemas.microsoft.com/office/drawing/2014/main" id="{8F65AE5A-053F-441A-B057-DD0883C99D9F}"/>
              </a:ext>
            </a:extLst>
          </p:cNvPr>
          <p:cNvSpPr>
            <a:spLocks noGrp="1"/>
          </p:cNvSpPr>
          <p:nvPr>
            <p:ph type="dt" sz="half" idx="19"/>
          </p:nvPr>
        </p:nvSpPr>
        <p:spPr/>
        <p:txBody>
          <a:bodyPr/>
          <a:lstStyle/>
          <a:p>
            <a:fld id="{8842F123-10D0-47A1-B271-51654C315033}" type="datetime1">
              <a:rPr lang="sv-SE" smtClean="0"/>
              <a:t>2025-09-14</a:t>
            </a:fld>
            <a:endParaRPr lang="sv-SE" dirty="0"/>
          </a:p>
        </p:txBody>
      </p:sp>
      <p:sp>
        <p:nvSpPr>
          <p:cNvPr id="13" name="Platshållare för sidfot 12">
            <a:extLst>
              <a:ext uri="{FF2B5EF4-FFF2-40B4-BE49-F238E27FC236}">
                <a16:creationId xmlns:a16="http://schemas.microsoft.com/office/drawing/2014/main" id="{33B84642-4CF4-411A-8778-B5FB1A427636}"/>
              </a:ext>
            </a:extLst>
          </p:cNvPr>
          <p:cNvSpPr>
            <a:spLocks noGrp="1"/>
          </p:cNvSpPr>
          <p:nvPr>
            <p:ph type="ftr" sz="quarter" idx="20"/>
          </p:nvPr>
        </p:nvSpPr>
        <p:spPr/>
        <p:txBody>
          <a:bodyPr/>
          <a:lstStyle/>
          <a:p>
            <a:endParaRPr lang="sv-SE" dirty="0"/>
          </a:p>
        </p:txBody>
      </p:sp>
      <p:sp>
        <p:nvSpPr>
          <p:cNvPr id="14" name="Platshållare för bildnummer 13">
            <a:extLst>
              <a:ext uri="{FF2B5EF4-FFF2-40B4-BE49-F238E27FC236}">
                <a16:creationId xmlns:a16="http://schemas.microsoft.com/office/drawing/2014/main" id="{57CAC1F6-57A4-47CE-811C-E131C510AF80}"/>
              </a:ext>
            </a:extLst>
          </p:cNvPr>
          <p:cNvSpPr>
            <a:spLocks noGrp="1"/>
          </p:cNvSpPr>
          <p:nvPr>
            <p:ph type="sldNum" sz="quarter" idx="21"/>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729569958"/>
      </p:ext>
    </p:extLst>
  </p:cSld>
  <p:clrMapOvr>
    <a:masterClrMapping/>
  </p:clrMapOvr>
  <p:extLst>
    <p:ext uri="{DCECCB84-F9BA-43D5-87BE-67443E8EF086}">
      <p15:sldGuideLst xmlns:p15="http://schemas.microsoft.com/office/powerpoint/2012/main">
        <p15:guide id="1" pos="6584">
          <p15:clr>
            <a:srgbClr val="FBAE40"/>
          </p15:clr>
        </p15:guide>
        <p15:guide id="2" pos="5450">
          <p15:clr>
            <a:srgbClr val="FBAE40"/>
          </p15:clr>
        </p15:guide>
        <p15:guide id="3" pos="5337">
          <p15:clr>
            <a:srgbClr val="FBAE40"/>
          </p15:clr>
        </p15:guide>
        <p15:guide id="4" pos="420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med 3 bilder, liggande">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6C4C9B7-8B21-45CB-8813-372DB03CE6A0}"/>
              </a:ext>
            </a:extLst>
          </p:cNvPr>
          <p:cNvSpPr>
            <a:spLocks noGrp="1"/>
          </p:cNvSpPr>
          <p:nvPr>
            <p:ph type="title"/>
          </p:nvPr>
        </p:nvSpPr>
        <p:spPr/>
        <p:txBody>
          <a:bodyPr/>
          <a:lstStyle/>
          <a:p>
            <a:r>
              <a:rPr lang="sv-SE"/>
              <a:t>Klicka här för att ändra mall för rubrikformat</a:t>
            </a:r>
          </a:p>
        </p:txBody>
      </p:sp>
      <p:sp>
        <p:nvSpPr>
          <p:cNvPr id="11" name="Platshållare för text 6">
            <a:extLst>
              <a:ext uri="{FF2B5EF4-FFF2-40B4-BE49-F238E27FC236}">
                <a16:creationId xmlns:a16="http://schemas.microsoft.com/office/drawing/2014/main" id="{0D8E0244-75E5-4346-855E-B64A6A66E20F}"/>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3780000" cy="1800000"/>
          </a:xfrm>
        </p:spPr>
        <p:txBody>
          <a:bodyPr/>
          <a:lstStyle/>
          <a:p>
            <a:r>
              <a:rPr lang="sv-SE"/>
              <a:t>Klicka på ikonen för att lägga till en bild</a:t>
            </a:r>
            <a:endParaRPr lang="sv-SE" dirty="0"/>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488" y="4437288"/>
            <a:ext cx="1800000" cy="1800000"/>
          </a:xfrm>
        </p:spPr>
        <p:txBody>
          <a:bodyPr/>
          <a:lstStyle/>
          <a:p>
            <a:r>
              <a:rPr lang="sv-SE"/>
              <a:t>Klicka på ikonen för att lägga till en bild</a:t>
            </a:r>
            <a:endParaRPr lang="sv-SE" dirty="0"/>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2263" y="4432865"/>
            <a:ext cx="1800000" cy="1800000"/>
          </a:xfrm>
        </p:spPr>
        <p:txBody>
          <a:bodyPr/>
          <a:lstStyle/>
          <a:p>
            <a:r>
              <a:rPr lang="sv-SE" dirty="0"/>
              <a:t>Klicka på ikonen för att lägga till en bild</a:t>
            </a:r>
          </a:p>
        </p:txBody>
      </p:sp>
      <p:sp>
        <p:nvSpPr>
          <p:cNvPr id="8" name="Platshållare för datum 7">
            <a:extLst>
              <a:ext uri="{FF2B5EF4-FFF2-40B4-BE49-F238E27FC236}">
                <a16:creationId xmlns:a16="http://schemas.microsoft.com/office/drawing/2014/main" id="{2B4EFCB7-D3D9-4AD2-9118-002AF2CA349E}"/>
              </a:ext>
            </a:extLst>
          </p:cNvPr>
          <p:cNvSpPr>
            <a:spLocks noGrp="1"/>
          </p:cNvSpPr>
          <p:nvPr>
            <p:ph type="dt" sz="half" idx="19"/>
          </p:nvPr>
        </p:nvSpPr>
        <p:spPr/>
        <p:txBody>
          <a:bodyPr/>
          <a:lstStyle/>
          <a:p>
            <a:fld id="{8842F123-10D0-47A1-B271-51654C315033}" type="datetime1">
              <a:rPr lang="sv-SE" smtClean="0"/>
              <a:t>2025-09-14</a:t>
            </a:fld>
            <a:endParaRPr lang="sv-SE" dirty="0"/>
          </a:p>
        </p:txBody>
      </p:sp>
      <p:sp>
        <p:nvSpPr>
          <p:cNvPr id="12" name="Platshållare för sidfot 11">
            <a:extLst>
              <a:ext uri="{FF2B5EF4-FFF2-40B4-BE49-F238E27FC236}">
                <a16:creationId xmlns:a16="http://schemas.microsoft.com/office/drawing/2014/main" id="{578ADD14-EC03-441E-8AA3-7F0D199ED963}"/>
              </a:ext>
            </a:extLst>
          </p:cNvPr>
          <p:cNvSpPr>
            <a:spLocks noGrp="1"/>
          </p:cNvSpPr>
          <p:nvPr>
            <p:ph type="ftr" sz="quarter" idx="20"/>
          </p:nvPr>
        </p:nvSpPr>
        <p:spPr/>
        <p:txBody>
          <a:bodyPr/>
          <a:lstStyle/>
          <a:p>
            <a:endParaRPr lang="sv-SE" dirty="0"/>
          </a:p>
        </p:txBody>
      </p:sp>
      <p:sp>
        <p:nvSpPr>
          <p:cNvPr id="13" name="Platshållare för bildnummer 12">
            <a:extLst>
              <a:ext uri="{FF2B5EF4-FFF2-40B4-BE49-F238E27FC236}">
                <a16:creationId xmlns:a16="http://schemas.microsoft.com/office/drawing/2014/main" id="{EC72B60E-679A-4746-8143-FE6A60AB03F6}"/>
              </a:ext>
            </a:extLst>
          </p:cNvPr>
          <p:cNvSpPr>
            <a:spLocks noGrp="1"/>
          </p:cNvSpPr>
          <p:nvPr>
            <p:ph type="sldNum" sz="quarter" idx="21"/>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552750442"/>
      </p:ext>
    </p:extLst>
  </p:cSld>
  <p:clrMapOvr>
    <a:masterClrMapping/>
  </p:clrMapOvr>
  <p:extLst>
    <p:ext uri="{DCECCB84-F9BA-43D5-87BE-67443E8EF086}">
      <p15:sldGuideLst xmlns:p15="http://schemas.microsoft.com/office/powerpoint/2012/main">
        <p15:guide id="1" pos="4203">
          <p15:clr>
            <a:srgbClr val="FBAE40"/>
          </p15:clr>
        </p15:guide>
        <p15:guide id="2" pos="5450">
          <p15:clr>
            <a:srgbClr val="FBAE40"/>
          </p15:clr>
        </p15:guide>
        <p15:guide id="3" pos="5337">
          <p15:clr>
            <a:srgbClr val="FBAE40"/>
          </p15:clr>
        </p15:guide>
        <p15:guide id="4" pos="658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med 3 bilder, stående">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6E286EC-63DA-4BEE-976C-2CAAB7DBFF74}"/>
              </a:ext>
            </a:extLst>
          </p:cNvPr>
          <p:cNvSpPr>
            <a:spLocks noGrp="1"/>
          </p:cNvSpPr>
          <p:nvPr>
            <p:ph type="title"/>
          </p:nvPr>
        </p:nvSpPr>
        <p:spPr/>
        <p:txBody>
          <a:bodyPr/>
          <a:lstStyle/>
          <a:p>
            <a:r>
              <a:rPr lang="sv-SE"/>
              <a:t>Klicka här för att ändra mall för rubrikformat</a:t>
            </a:r>
          </a:p>
        </p:txBody>
      </p:sp>
      <p:sp>
        <p:nvSpPr>
          <p:cNvPr id="11" name="Platshållare för text 6">
            <a:extLst>
              <a:ext uri="{FF2B5EF4-FFF2-40B4-BE49-F238E27FC236}">
                <a16:creationId xmlns:a16="http://schemas.microsoft.com/office/drawing/2014/main" id="{22BC2080-A9C5-4B43-9BAF-9020A0749721}"/>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5"/>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488" y="2457450"/>
            <a:ext cx="1800000" cy="1800000"/>
          </a:xfrm>
        </p:spPr>
        <p:txBody>
          <a:bodyPr/>
          <a:lstStyle/>
          <a:p>
            <a:r>
              <a:rPr lang="sv-SE" dirty="0"/>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a:t>Klicka på ikonen för att lägga till en bild</a:t>
            </a:r>
            <a:endParaRPr lang="sv-SE" dirty="0"/>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2457450"/>
            <a:ext cx="1800000" cy="3780000"/>
          </a:xfrm>
        </p:spPr>
        <p:txBody>
          <a:bodyPr/>
          <a:lstStyle/>
          <a:p>
            <a:r>
              <a:rPr lang="sv-SE"/>
              <a:t>Klicka på ikonen för att lägga till en bild</a:t>
            </a:r>
            <a:endParaRPr lang="sv-SE" dirty="0"/>
          </a:p>
        </p:txBody>
      </p:sp>
      <p:sp>
        <p:nvSpPr>
          <p:cNvPr id="8" name="Platshållare för datum 7">
            <a:extLst>
              <a:ext uri="{FF2B5EF4-FFF2-40B4-BE49-F238E27FC236}">
                <a16:creationId xmlns:a16="http://schemas.microsoft.com/office/drawing/2014/main" id="{B2779913-B9FF-485D-B1E6-4E87031F9D6B}"/>
              </a:ext>
            </a:extLst>
          </p:cNvPr>
          <p:cNvSpPr>
            <a:spLocks noGrp="1"/>
          </p:cNvSpPr>
          <p:nvPr>
            <p:ph type="dt" sz="half" idx="19"/>
          </p:nvPr>
        </p:nvSpPr>
        <p:spPr/>
        <p:txBody>
          <a:bodyPr/>
          <a:lstStyle/>
          <a:p>
            <a:fld id="{8842F123-10D0-47A1-B271-51654C315033}" type="datetime1">
              <a:rPr lang="sv-SE" smtClean="0"/>
              <a:t>2025-09-14</a:t>
            </a:fld>
            <a:endParaRPr lang="sv-SE" dirty="0"/>
          </a:p>
        </p:txBody>
      </p:sp>
      <p:sp>
        <p:nvSpPr>
          <p:cNvPr id="12" name="Platshållare för sidfot 11">
            <a:extLst>
              <a:ext uri="{FF2B5EF4-FFF2-40B4-BE49-F238E27FC236}">
                <a16:creationId xmlns:a16="http://schemas.microsoft.com/office/drawing/2014/main" id="{08357179-E443-4966-A254-A49AA2CEF615}"/>
              </a:ext>
            </a:extLst>
          </p:cNvPr>
          <p:cNvSpPr>
            <a:spLocks noGrp="1"/>
          </p:cNvSpPr>
          <p:nvPr>
            <p:ph type="ftr" sz="quarter" idx="20"/>
          </p:nvPr>
        </p:nvSpPr>
        <p:spPr/>
        <p:txBody>
          <a:bodyPr/>
          <a:lstStyle/>
          <a:p>
            <a:endParaRPr lang="sv-SE" dirty="0"/>
          </a:p>
        </p:txBody>
      </p:sp>
      <p:sp>
        <p:nvSpPr>
          <p:cNvPr id="13" name="Platshållare för bildnummer 12">
            <a:extLst>
              <a:ext uri="{FF2B5EF4-FFF2-40B4-BE49-F238E27FC236}">
                <a16:creationId xmlns:a16="http://schemas.microsoft.com/office/drawing/2014/main" id="{BF0C9571-CBFA-4E13-A3D7-E7D3A46D7E98}"/>
              </a:ext>
            </a:extLst>
          </p:cNvPr>
          <p:cNvSpPr>
            <a:spLocks noGrp="1"/>
          </p:cNvSpPr>
          <p:nvPr>
            <p:ph type="sldNum" sz="quarter" idx="21"/>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580776368"/>
      </p:ext>
    </p:extLst>
  </p:cSld>
  <p:clrMapOvr>
    <a:masterClrMapping/>
  </p:clrMapOvr>
  <p:extLst>
    <p:ext uri="{DCECCB84-F9BA-43D5-87BE-67443E8EF086}">
      <p15:sldGuideLst xmlns:p15="http://schemas.microsoft.com/office/powerpoint/2012/main">
        <p15:guide id="1" pos="4203">
          <p15:clr>
            <a:srgbClr val="FBAE40"/>
          </p15:clr>
        </p15:guide>
        <p15:guide id="2" pos="5450">
          <p15:clr>
            <a:srgbClr val="FBAE40"/>
          </p15:clr>
        </p15:guide>
        <p15:guide id="3" pos="5337">
          <p15:clr>
            <a:srgbClr val="FBAE40"/>
          </p15:clr>
        </p15:guide>
        <p15:guide id="4" pos="658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ubrik och diagram/tabell">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CEB2D38-85D8-4646-8562-1A55C047C7CC}"/>
              </a:ext>
            </a:extLst>
          </p:cNvPr>
          <p:cNvSpPr>
            <a:spLocks noGrp="1"/>
          </p:cNvSpPr>
          <p:nvPr>
            <p:ph type="title"/>
          </p:nvPr>
        </p:nvSpPr>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3C168FE6-2D08-4EF8-AB8F-D957C7EA9CA0}"/>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3" name="Platshållare för innehåll 2">
            <a:extLst>
              <a:ext uri="{FF2B5EF4-FFF2-40B4-BE49-F238E27FC236}">
                <a16:creationId xmlns:a16="http://schemas.microsoft.com/office/drawing/2014/main" id="{A14CD8BC-91DC-4C31-A478-B8C50ACF4C22}"/>
              </a:ext>
            </a:extLst>
          </p:cNvPr>
          <p:cNvSpPr>
            <a:spLocks noGrp="1"/>
          </p:cNvSpPr>
          <p:nvPr>
            <p:ph idx="1"/>
          </p:nvPr>
        </p:nvSpPr>
        <p:spPr>
          <a:xfrm>
            <a:off x="1209599" y="2457450"/>
            <a:ext cx="978225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7">
            <a:extLst>
              <a:ext uri="{FF2B5EF4-FFF2-40B4-BE49-F238E27FC236}">
                <a16:creationId xmlns:a16="http://schemas.microsoft.com/office/drawing/2014/main" id="{749F5694-A26C-4E30-A239-2BDEC7DE5593}"/>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9" name="Platshållare för sidfot 8">
            <a:extLst>
              <a:ext uri="{FF2B5EF4-FFF2-40B4-BE49-F238E27FC236}">
                <a16:creationId xmlns:a16="http://schemas.microsoft.com/office/drawing/2014/main" id="{10B36D5C-2093-4C15-8D93-44C4C6F36E92}"/>
              </a:ext>
            </a:extLst>
          </p:cNvPr>
          <p:cNvSpPr>
            <a:spLocks noGrp="1"/>
          </p:cNvSpPr>
          <p:nvPr>
            <p:ph type="ftr" sz="quarter" idx="17"/>
          </p:nvPr>
        </p:nvSpPr>
        <p:spPr/>
        <p:txBody>
          <a:bodyPr/>
          <a:lstStyle/>
          <a:p>
            <a:endParaRPr lang="sv-SE" dirty="0"/>
          </a:p>
        </p:txBody>
      </p:sp>
      <p:sp>
        <p:nvSpPr>
          <p:cNvPr id="10" name="Platshållare för bildnummer 9">
            <a:extLst>
              <a:ext uri="{FF2B5EF4-FFF2-40B4-BE49-F238E27FC236}">
                <a16:creationId xmlns:a16="http://schemas.microsoft.com/office/drawing/2014/main" id="{3896A057-B0A1-4AF6-A43A-936BE6BD4EB2}"/>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727817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ubrik och bred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F9CEC6-EC5A-4392-9A8C-CB51086E556A}"/>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AA661A77-83D1-490A-BEF8-CD12CFB98FA8}"/>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7" name="Platshållare för bild 6">
            <a:extLst>
              <a:ext uri="{FF2B5EF4-FFF2-40B4-BE49-F238E27FC236}">
                <a16:creationId xmlns:a16="http://schemas.microsoft.com/office/drawing/2014/main" id="{41D7C1BA-7A63-42D5-BF53-C7D4A628153D}"/>
              </a:ext>
            </a:extLst>
          </p:cNvPr>
          <p:cNvSpPr>
            <a:spLocks noGrp="1"/>
          </p:cNvSpPr>
          <p:nvPr>
            <p:ph type="pic" sz="quarter" idx="10"/>
          </p:nvPr>
        </p:nvSpPr>
        <p:spPr/>
        <p:txBody>
          <a:bodyPr/>
          <a:lstStyle/>
          <a:p>
            <a:r>
              <a:rPr lang="sv-SE"/>
              <a:t>Klicka på ikonen för att lägga till en bild</a:t>
            </a:r>
            <a:endParaRPr lang="sv-SE" dirty="0"/>
          </a:p>
        </p:txBody>
      </p:sp>
      <p:sp>
        <p:nvSpPr>
          <p:cNvPr id="6" name="Platshållare för datum 5">
            <a:extLst>
              <a:ext uri="{FF2B5EF4-FFF2-40B4-BE49-F238E27FC236}">
                <a16:creationId xmlns:a16="http://schemas.microsoft.com/office/drawing/2014/main" id="{CB29F771-FA7E-4800-8CC2-53A619447921}"/>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9" name="Platshållare för sidfot 8">
            <a:extLst>
              <a:ext uri="{FF2B5EF4-FFF2-40B4-BE49-F238E27FC236}">
                <a16:creationId xmlns:a16="http://schemas.microsoft.com/office/drawing/2014/main" id="{B8461769-2B05-40D5-B1E6-E9470F0D9CB0}"/>
              </a:ext>
            </a:extLst>
          </p:cNvPr>
          <p:cNvSpPr>
            <a:spLocks noGrp="1"/>
          </p:cNvSpPr>
          <p:nvPr>
            <p:ph type="ftr" sz="quarter" idx="17"/>
          </p:nvPr>
        </p:nvSpPr>
        <p:spPr/>
        <p:txBody>
          <a:bodyPr/>
          <a:lstStyle/>
          <a:p>
            <a:endParaRPr lang="sv-SE" dirty="0"/>
          </a:p>
        </p:txBody>
      </p:sp>
      <p:sp>
        <p:nvSpPr>
          <p:cNvPr id="10" name="Platshållare för bildnummer 9">
            <a:extLst>
              <a:ext uri="{FF2B5EF4-FFF2-40B4-BE49-F238E27FC236}">
                <a16:creationId xmlns:a16="http://schemas.microsoft.com/office/drawing/2014/main" id="{DA9A76EF-9BFD-4078-85A9-D388EBF530C9}"/>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6570470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ubrik och bred text">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CBD87E8-B399-4734-851E-ECEFA7E2F8B3}"/>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291BBBF1-EEF5-47F7-A076-4B576903DE39}"/>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10" name="Platshållare för text 9">
            <a:extLst>
              <a:ext uri="{FF2B5EF4-FFF2-40B4-BE49-F238E27FC236}">
                <a16:creationId xmlns:a16="http://schemas.microsoft.com/office/drawing/2014/main" id="{2C43AA25-C97D-49D1-B388-878AF05F6FE3}"/>
              </a:ext>
            </a:extLst>
          </p:cNvPr>
          <p:cNvSpPr>
            <a:spLocks noGrp="1"/>
          </p:cNvSpPr>
          <p:nvPr>
            <p:ph type="body" sz="quarter" idx="16"/>
          </p:nvPr>
        </p:nvSpPr>
        <p:spPr>
          <a:xfrm>
            <a:off x="1208539" y="2457450"/>
            <a:ext cx="9791699"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CC4CEA7D-F935-4D12-AEF1-542D0568954B}"/>
              </a:ext>
            </a:extLst>
          </p:cNvPr>
          <p:cNvSpPr>
            <a:spLocks noGrp="1"/>
          </p:cNvSpPr>
          <p:nvPr>
            <p:ph type="dt" sz="half" idx="10"/>
          </p:nvPr>
        </p:nvSpPr>
        <p:spPr/>
        <p:txBody>
          <a:bodyPr/>
          <a:lstStyle/>
          <a:p>
            <a:fld id="{8842F123-10D0-47A1-B271-51654C315033}" type="datetime1">
              <a:rPr lang="sv-SE" smtClean="0"/>
              <a:t>2025-09-14</a:t>
            </a:fld>
            <a:endParaRPr lang="sv-SE" dirty="0"/>
          </a:p>
        </p:txBody>
      </p:sp>
      <p:sp>
        <p:nvSpPr>
          <p:cNvPr id="4" name="Platshållare för sidfot 3">
            <a:extLst>
              <a:ext uri="{FF2B5EF4-FFF2-40B4-BE49-F238E27FC236}">
                <a16:creationId xmlns:a16="http://schemas.microsoft.com/office/drawing/2014/main" id="{370E7CD4-122E-476D-A236-0F1C7EC420D7}"/>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80264F1-C815-44F2-925E-E037D2AB22F4}"/>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1652734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qua - Bred 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9211363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stighet &amp; Hållbarhet_3-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23640106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qua - Smal 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118641990"/>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urpur - Bred bi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19822843"/>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urpur - Smal bi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582643115"/>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maragd - Bred bi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80319396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maragd - Smal bi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818626463"/>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Röd - Bred bild">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973870375"/>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Röd - Smal bild">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322680884"/>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lå - Bred bil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221070434"/>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lå - Smal bil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4126757103"/>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run - Bred bil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2768077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p;H, Nyproduktion-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10098432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run - Smal bil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871049900"/>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Rubrik och bred text">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2B2E072-9C8B-40C3-A46A-803BB6B32DD0}"/>
              </a:ext>
            </a:extLst>
          </p:cNvPr>
          <p:cNvSpPr>
            <a:spLocks noGrp="1"/>
          </p:cNvSpPr>
          <p:nvPr>
            <p:ph type="title"/>
          </p:nvPr>
        </p:nvSpPr>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2227DDBB-09C3-4EE4-BFAD-76B75E36916E}"/>
              </a:ext>
            </a:extLst>
          </p:cNvPr>
          <p:cNvSpPr>
            <a:spLocks noGrp="1"/>
          </p:cNvSpPr>
          <p:nvPr>
            <p:ph type="body" sz="quarter" idx="13"/>
          </p:nvPr>
        </p:nvSpPr>
        <p:spPr>
          <a:xfrm>
            <a:off x="1212126" y="2457450"/>
            <a:ext cx="9779724"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F3F40B7-EE4F-4EAB-8D9E-17A4FC50C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18FB2C-EC21-4854-A0A4-75A2CAF7D96F}" type="datetime1">
              <a:rPr kumimoji="0" lang="sv-SE" sz="1200" b="0" i="0" u="none" strike="noStrike" kern="1200" cap="none" spc="0" normalizeH="0" baseline="0" noProof="0" smtClean="0">
                <a:ln>
                  <a:noFill/>
                </a:ln>
                <a:solidFill>
                  <a:prstClr val="white"/>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2025-09-14</a:t>
            </a:fld>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sp>
        <p:nvSpPr>
          <p:cNvPr id="4" name="Platshållare för sidfot 3">
            <a:extLst>
              <a:ext uri="{FF2B5EF4-FFF2-40B4-BE49-F238E27FC236}">
                <a16:creationId xmlns:a16="http://schemas.microsoft.com/office/drawing/2014/main" id="{F40C8CE7-5757-4802-BB70-CE6364F947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sp>
        <p:nvSpPr>
          <p:cNvPr id="5" name="Platshållare för bildnummer 4">
            <a:extLst>
              <a:ext uri="{FF2B5EF4-FFF2-40B4-BE49-F238E27FC236}">
                <a16:creationId xmlns:a16="http://schemas.microsoft.com/office/drawing/2014/main" id="{758120A8-10B9-4DE3-9C07-038068152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DEB5-6AC0-4D05-AD48-982DF50889A7}" type="slidenum">
              <a:rPr kumimoji="0" lang="sv-SE" sz="1200" b="0" i="0" u="none" strike="noStrike" kern="1200" cap="none" spc="0" normalizeH="0" baseline="0" noProof="0" smtClean="0">
                <a:ln>
                  <a:noFill/>
                </a:ln>
                <a:solidFill>
                  <a:prstClr val="white"/>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3360610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ext med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79E809-AC88-464F-A11D-73FF7B639FDF}"/>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DF7C2107-1825-47ED-99C9-1DA55618CC1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214968" y="2457450"/>
            <a:ext cx="4778374" cy="3779214"/>
          </a:xfrm>
        </p:spPr>
        <p:txBody>
          <a:bodyPr/>
          <a:lstStyle/>
          <a:p>
            <a:r>
              <a:rPr lang="sv-SE"/>
              <a:t>Klicka på ikonen för att lägga till en bild</a:t>
            </a:r>
          </a:p>
        </p:txBody>
      </p:sp>
      <p:sp>
        <p:nvSpPr>
          <p:cNvPr id="7" name="Platshållare för datum 6">
            <a:extLst>
              <a:ext uri="{FF2B5EF4-FFF2-40B4-BE49-F238E27FC236}">
                <a16:creationId xmlns:a16="http://schemas.microsoft.com/office/drawing/2014/main" id="{936DEE5F-B64A-4B35-B6A6-C8165AAF8C07}"/>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42F123-10D0-47A1-B271-51654C315033}" type="datetime1">
              <a:rPr kumimoji="0" lang="sv-SE" sz="1200" b="0" i="0" u="none" strike="noStrike" kern="1200" cap="none" spc="0" normalizeH="0" baseline="0" noProof="0" smtClean="0">
                <a:ln>
                  <a:noFill/>
                </a:ln>
                <a:solidFill>
                  <a:prstClr val="white"/>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2025-09-14</a:t>
            </a:fld>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Platshållare för sidfot 9">
            <a:extLst>
              <a:ext uri="{FF2B5EF4-FFF2-40B4-BE49-F238E27FC236}">
                <a16:creationId xmlns:a16="http://schemas.microsoft.com/office/drawing/2014/main" id="{F6EBB5E0-0175-4373-A89A-1410B7B2F54D}"/>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sp>
        <p:nvSpPr>
          <p:cNvPr id="11" name="Platshållare för bildnummer 10">
            <a:extLst>
              <a:ext uri="{FF2B5EF4-FFF2-40B4-BE49-F238E27FC236}">
                <a16:creationId xmlns:a16="http://schemas.microsoft.com/office/drawing/2014/main" id="{00E05F76-8035-43A0-B3BC-9DBBFEE8DF47}"/>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DEB5-6AC0-4D05-AD48-982DF50889A7}" type="slidenum">
              <a:rPr kumimoji="0" lang="sv-SE" sz="1200" b="0" i="0" u="none" strike="noStrike" kern="1200" cap="none" spc="0" normalizeH="0" baseline="0" noProof="0" smtClean="0">
                <a:ln>
                  <a:noFill/>
                </a:ln>
                <a:solidFill>
                  <a:prstClr val="white"/>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3299123047"/>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ofilbild - Svensk tex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5327790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erksamhetsbild - Svensk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3745350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ombohus - Svensk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Tree>
    <p:extLst>
      <p:ext uri="{BB962C8B-B14F-4D97-AF65-F5344CB8AC3E}">
        <p14:creationId xmlns:p14="http://schemas.microsoft.com/office/powerpoint/2010/main" val="277441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ofilbild  - Engelsk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
        <p:nvSpPr>
          <p:cNvPr id="3" name="Platshållare för text 6">
            <a:extLst>
              <a:ext uri="{FF2B5EF4-FFF2-40B4-BE49-F238E27FC236}">
                <a16:creationId xmlns:a16="http://schemas.microsoft.com/office/drawing/2014/main" id="{7AB854D5-A7B0-447B-9503-ACD02AB2DC1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5" name="Platshållare för text 3">
            <a:extLst>
              <a:ext uri="{FF2B5EF4-FFF2-40B4-BE49-F238E27FC236}">
                <a16:creationId xmlns:a16="http://schemas.microsoft.com/office/drawing/2014/main" id="{878F3C88-A1B6-45BD-9248-7F650CA4492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err="1"/>
              <a:t>Name</a:t>
            </a:r>
            <a:r>
              <a:rPr lang="sv-SE" dirty="0"/>
              <a:t> </a:t>
            </a:r>
            <a:r>
              <a:rPr lang="sv-SE" dirty="0" err="1"/>
              <a:t>Surname</a:t>
            </a:r>
            <a:endParaRPr lang="sv-SE" dirty="0"/>
          </a:p>
        </p:txBody>
      </p:sp>
    </p:spTree>
    <p:extLst>
      <p:ext uri="{BB962C8B-B14F-4D97-AF65-F5344CB8AC3E}">
        <p14:creationId xmlns:p14="http://schemas.microsoft.com/office/powerpoint/2010/main" val="32715849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erksamhetsbild  - Engelsk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
        <p:nvSpPr>
          <p:cNvPr id="3" name="Platshållare för text 6">
            <a:extLst>
              <a:ext uri="{FF2B5EF4-FFF2-40B4-BE49-F238E27FC236}">
                <a16:creationId xmlns:a16="http://schemas.microsoft.com/office/drawing/2014/main" id="{7AB854D5-A7B0-447B-9503-ACD02AB2DC1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5" name="Platshållare för text 3">
            <a:extLst>
              <a:ext uri="{FF2B5EF4-FFF2-40B4-BE49-F238E27FC236}">
                <a16:creationId xmlns:a16="http://schemas.microsoft.com/office/drawing/2014/main" id="{878F3C88-A1B6-45BD-9248-7F650CA4492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err="1"/>
              <a:t>Name</a:t>
            </a:r>
            <a:r>
              <a:rPr lang="sv-SE" dirty="0"/>
              <a:t> </a:t>
            </a:r>
            <a:r>
              <a:rPr lang="sv-SE" dirty="0" err="1"/>
              <a:t>Surname</a:t>
            </a:r>
            <a:endParaRPr lang="sv-SE" dirty="0"/>
          </a:p>
        </p:txBody>
      </p:sp>
    </p:spTree>
    <p:extLst>
      <p:ext uri="{BB962C8B-B14F-4D97-AF65-F5344CB8AC3E}">
        <p14:creationId xmlns:p14="http://schemas.microsoft.com/office/powerpoint/2010/main" val="326238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Kombohus  - Engelsk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
        <p:nvSpPr>
          <p:cNvPr id="3" name="Platshållare för text 6">
            <a:extLst>
              <a:ext uri="{FF2B5EF4-FFF2-40B4-BE49-F238E27FC236}">
                <a16:creationId xmlns:a16="http://schemas.microsoft.com/office/drawing/2014/main" id="{7AB854D5-A7B0-447B-9503-ACD02AB2DC1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5" name="Platshållare för text 3">
            <a:extLst>
              <a:ext uri="{FF2B5EF4-FFF2-40B4-BE49-F238E27FC236}">
                <a16:creationId xmlns:a16="http://schemas.microsoft.com/office/drawing/2014/main" id="{878F3C88-A1B6-45BD-9248-7F650CA4492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err="1"/>
              <a:t>Name</a:t>
            </a:r>
            <a:r>
              <a:rPr lang="sv-SE" dirty="0"/>
              <a:t> </a:t>
            </a:r>
            <a:r>
              <a:rPr lang="sv-SE" dirty="0" err="1"/>
              <a:t>Surname</a:t>
            </a:r>
            <a:endParaRPr lang="sv-SE" dirty="0"/>
          </a:p>
        </p:txBody>
      </p:sp>
    </p:spTree>
    <p:extLst>
      <p:ext uri="{BB962C8B-B14F-4D97-AF65-F5344CB8AC3E}">
        <p14:creationId xmlns:p14="http://schemas.microsoft.com/office/powerpoint/2010/main" val="18691863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qua">
    <p:bg>
      <p:bgPr>
        <a:solidFill>
          <a:schemeClr val="accent1"/>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56F32BB0-8992-4D0E-AF52-8CFEB7322CB8}"/>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85FADCA4-5A41-4B4F-803B-F0B31C1850FE}"/>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7C72F1C8-369B-4182-AD26-CB00563E7A8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583422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p;H, Renovering-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41196390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urpur">
    <p:bg>
      <p:bgPr>
        <a:solidFill>
          <a:schemeClr val="accent2"/>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3CE3F9F2-E6FD-46A5-89DD-AEB00D5498F2}"/>
              </a:ext>
            </a:extLst>
          </p:cNvPr>
          <p:cNvSpPr>
            <a:spLocks noGrp="1"/>
          </p:cNvSpPr>
          <p:nvPr>
            <p:ph type="body" sz="quarter" idx="13"/>
          </p:nvPr>
        </p:nvSpPr>
        <p:spPr>
          <a:xfrm>
            <a:off x="1200150" y="2457450"/>
            <a:ext cx="978224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178925B7-CDB7-44BA-B92E-2BF37A0CB74C}"/>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D32ABF1B-3BCE-428C-803E-03960FAC3E1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1221028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maragd">
    <p:bg>
      <p:bgPr>
        <a:solidFill>
          <a:schemeClr val="accent3"/>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84677AA5-8B6F-443E-B7EA-3C0D7D3741C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FBEA3281-ABE6-428B-AD68-30E0548A5DAA}"/>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A25983D3-C681-4420-ABC6-C83E0408934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558478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öd">
    <p:bg>
      <p:bgPr>
        <a:solidFill>
          <a:schemeClr val="accent4"/>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D99FEB38-0C78-4DB5-AF22-DEBB6B86802D}"/>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48DFC087-A05A-4C27-9B76-BEC9642E766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F366D7B1-3D9E-473A-A80F-2DE3FF02407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5342018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å">
    <p:bg>
      <p:bgPr>
        <a:solidFill>
          <a:schemeClr val="accent5"/>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62B63912-FC56-41AA-8D9E-17AF242DF2FF}"/>
              </a:ext>
            </a:extLst>
          </p:cNvPr>
          <p:cNvSpPr>
            <a:spLocks noGrp="1"/>
          </p:cNvSpPr>
          <p:nvPr>
            <p:ph type="body" sz="quarter" idx="13"/>
          </p:nvPr>
        </p:nvSpPr>
        <p:spPr>
          <a:xfrm>
            <a:off x="1200150" y="2457450"/>
            <a:ext cx="978224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58B92058-3175-44F8-B745-EE6E9DE26EA2}"/>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FFF146A5-A412-4AC7-8C7D-2557685417E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882446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run">
    <p:bg>
      <p:bgPr>
        <a:solidFill>
          <a:schemeClr val="accent6"/>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62B63912-FC56-41AA-8D9E-17AF242DF2FF}"/>
              </a:ext>
            </a:extLst>
          </p:cNvPr>
          <p:cNvSpPr>
            <a:spLocks noGrp="1"/>
          </p:cNvSpPr>
          <p:nvPr>
            <p:ph type="body" sz="quarter" idx="13"/>
          </p:nvPr>
        </p:nvSpPr>
        <p:spPr>
          <a:xfrm>
            <a:off x="1200150" y="2457450"/>
            <a:ext cx="978224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2E5B4EC5-C9F0-450A-9D4E-4F41ECBA9ED2}"/>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8C04C131-5DF5-465F-9FC5-820BEB603F9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6549895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4" name="Date Placeholder 3"/>
          <p:cNvSpPr>
            <a:spLocks noGrp="1"/>
          </p:cNvSpPr>
          <p:nvPr>
            <p:ph type="dt" sz="half" idx="10"/>
          </p:nvPr>
        </p:nvSpPr>
        <p:spPr/>
        <p:txBody>
          <a:bodyPr/>
          <a:lstStyle/>
          <a:p>
            <a:fld id="{1215B1DD-C822-4269-AECA-C421611C5E4B}" type="datetimeFigureOut">
              <a:rPr lang="sv-SE" smtClean="0"/>
              <a:t>2025-09-14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67E1302E-737E-4C31-B9B8-739B443C8099}" type="slidenum">
              <a:rPr lang="sv-SE" smtClean="0"/>
              <a:t>‹#›</a:t>
            </a:fld>
            <a:endParaRPr lang="sv-SE"/>
          </a:p>
        </p:txBody>
      </p:sp>
      <p:sp>
        <p:nvSpPr>
          <p:cNvPr id="8" name="Platshållare för text 7"/>
          <p:cNvSpPr>
            <a:spLocks noGrp="1"/>
          </p:cNvSpPr>
          <p:nvPr>
            <p:ph type="body" sz="quarter" idx="13"/>
          </p:nvPr>
        </p:nvSpPr>
        <p:spPr>
          <a:xfrm>
            <a:off x="814918" y="1798639"/>
            <a:ext cx="9115663" cy="43656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textruta 6"/>
          <p:cNvSpPr txBox="1"/>
          <p:nvPr userDrawn="1"/>
        </p:nvSpPr>
        <p:spPr>
          <a:xfrm>
            <a:off x="12401427" y="249497"/>
            <a:ext cx="2311851" cy="1379865"/>
          </a:xfrm>
          <a:prstGeom prst="rect">
            <a:avLst/>
          </a:prstGeom>
          <a:noFill/>
        </p:spPr>
        <p:txBody>
          <a:bodyPr wrap="none" rtlCol="0">
            <a:spAutoFit/>
          </a:bodyPr>
          <a:lstStyle/>
          <a:p>
            <a:pPr>
              <a:spcBef>
                <a:spcPts val="400"/>
              </a:spcBef>
            </a:pPr>
            <a:r>
              <a:rPr lang="sv-SE" sz="1100" b="1" dirty="0">
                <a:solidFill>
                  <a:schemeClr val="tx1">
                    <a:lumMod val="65000"/>
                    <a:lumOff val="35000"/>
                  </a:schemeClr>
                </a:solidFill>
              </a:rPr>
              <a:t>Använd inte för mycket text</a:t>
            </a:r>
          </a:p>
          <a:p>
            <a:pPr>
              <a:spcBef>
                <a:spcPts val="400"/>
              </a:spcBef>
            </a:pPr>
            <a:r>
              <a:rPr lang="sv-SE" sz="1100" b="0" dirty="0">
                <a:solidFill>
                  <a:schemeClr val="tx1">
                    <a:lumMod val="65000"/>
                    <a:lumOff val="35000"/>
                  </a:schemeClr>
                </a:solidFill>
              </a:rPr>
              <a:t>En </a:t>
            </a:r>
            <a:r>
              <a:rPr lang="sv-SE" sz="1100" b="0" dirty="0" err="1">
                <a:solidFill>
                  <a:schemeClr val="tx1">
                    <a:lumMod val="65000"/>
                    <a:lumOff val="35000"/>
                  </a:schemeClr>
                </a:solidFill>
              </a:rPr>
              <a:t>slide</a:t>
            </a:r>
            <a:r>
              <a:rPr lang="sv-SE" sz="1100" b="0" baseline="0" dirty="0">
                <a:solidFill>
                  <a:schemeClr val="tx1">
                    <a:lumMod val="65000"/>
                    <a:lumOff val="35000"/>
                  </a:schemeClr>
                </a:solidFill>
              </a:rPr>
              <a:t> med för mycket text blir</a:t>
            </a:r>
            <a:br>
              <a:rPr lang="sv-SE" sz="1100" b="0" baseline="0" dirty="0">
                <a:solidFill>
                  <a:schemeClr val="tx1">
                    <a:lumMod val="65000"/>
                    <a:lumOff val="35000"/>
                  </a:schemeClr>
                </a:solidFill>
              </a:rPr>
            </a:br>
            <a:r>
              <a:rPr lang="sv-SE" sz="1100" b="0" baseline="0" dirty="0">
                <a:solidFill>
                  <a:schemeClr val="tx1">
                    <a:lumMod val="65000"/>
                    <a:lumOff val="35000"/>
                  </a:schemeClr>
                </a:solidFill>
              </a:rPr>
              <a:t>svårläst och stjäl uppmärksamhet</a:t>
            </a:r>
            <a:br>
              <a:rPr lang="sv-SE" sz="1100" b="0" baseline="0" dirty="0">
                <a:solidFill>
                  <a:schemeClr val="tx1">
                    <a:lumMod val="65000"/>
                    <a:lumOff val="35000"/>
                  </a:schemeClr>
                </a:solidFill>
              </a:rPr>
            </a:br>
            <a:r>
              <a:rPr lang="sv-SE" sz="1100" b="0" baseline="0" dirty="0">
                <a:solidFill>
                  <a:schemeClr val="tx1">
                    <a:lumMod val="65000"/>
                    <a:lumOff val="35000"/>
                  </a:schemeClr>
                </a:solidFill>
              </a:rPr>
              <a:t>från presentatören.</a:t>
            </a:r>
          </a:p>
          <a:p>
            <a:pPr>
              <a:spcBef>
                <a:spcPts val="400"/>
              </a:spcBef>
            </a:pPr>
            <a:r>
              <a:rPr lang="sv-SE" sz="1100" b="0" baseline="0" dirty="0">
                <a:solidFill>
                  <a:schemeClr val="tx1">
                    <a:lumMod val="65000"/>
                    <a:lumOff val="35000"/>
                  </a:schemeClr>
                </a:solidFill>
              </a:rPr>
              <a:t>Försök att hålla ned textmängden,</a:t>
            </a:r>
            <a:br>
              <a:rPr lang="sv-SE" sz="1100" b="0" baseline="0" dirty="0">
                <a:solidFill>
                  <a:schemeClr val="tx1">
                    <a:lumMod val="65000"/>
                    <a:lumOff val="35000"/>
                  </a:schemeClr>
                </a:solidFill>
              </a:rPr>
            </a:br>
            <a:r>
              <a:rPr lang="sv-SE" sz="1100" b="0" baseline="0" dirty="0">
                <a:solidFill>
                  <a:schemeClr val="tx1">
                    <a:lumMod val="65000"/>
                    <a:lumOff val="35000"/>
                  </a:schemeClr>
                </a:solidFill>
              </a:rPr>
              <a:t>och inte låta rader och meningar</a:t>
            </a:r>
            <a:br>
              <a:rPr lang="sv-SE" sz="1100" b="0" baseline="0" dirty="0">
                <a:solidFill>
                  <a:schemeClr val="tx1">
                    <a:lumMod val="65000"/>
                    <a:lumOff val="35000"/>
                  </a:schemeClr>
                </a:solidFill>
              </a:rPr>
            </a:br>
            <a:r>
              <a:rPr lang="sv-SE" sz="1100" b="0" baseline="0" dirty="0">
                <a:solidFill>
                  <a:schemeClr val="tx1">
                    <a:lumMod val="65000"/>
                    <a:lumOff val="35000"/>
                  </a:schemeClr>
                </a:solidFill>
              </a:rPr>
              <a:t>bli för långa.</a:t>
            </a:r>
            <a:endParaRPr lang="sv-SE" sz="1100" b="0" i="0" baseline="0" dirty="0">
              <a:solidFill>
                <a:schemeClr val="tx1">
                  <a:lumMod val="65000"/>
                  <a:lumOff val="35000"/>
                </a:schemeClr>
              </a:solidFill>
            </a:endParaRPr>
          </a:p>
        </p:txBody>
      </p:sp>
    </p:spTree>
    <p:extLst>
      <p:ext uri="{BB962C8B-B14F-4D97-AF65-F5344CB8AC3E}">
        <p14:creationId xmlns:p14="http://schemas.microsoft.com/office/powerpoint/2010/main" val="4037626298"/>
      </p:ext>
    </p:extLst>
  </p:cSld>
  <p:clrMapOvr>
    <a:masterClrMapping/>
  </p:clrMapOvr>
  <p:extLst>
    <p:ext uri="{DCECCB84-F9BA-43D5-87BE-67443E8EF086}">
      <p15:sldGuideLst xmlns:p15="http://schemas.microsoft.com/office/powerpoint/2012/main">
        <p15:guide id="1" pos="469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Huvudsida - text">
    <p:spTree>
      <p:nvGrpSpPr>
        <p:cNvPr id="1" name=""/>
        <p:cNvGrpSpPr/>
        <p:nvPr/>
      </p:nvGrpSpPr>
      <p:grpSpPr>
        <a:xfrm>
          <a:off x="0" y="0"/>
          <a:ext cx="0" cy="0"/>
          <a:chOff x="0" y="0"/>
          <a:chExt cx="0" cy="0"/>
        </a:xfrm>
      </p:grpSpPr>
      <p:sp>
        <p:nvSpPr>
          <p:cNvPr id="2" name="Rubrik 1"/>
          <p:cNvSpPr>
            <a:spLocks noGrp="1"/>
          </p:cNvSpPr>
          <p:nvPr>
            <p:ph type="title"/>
          </p:nvPr>
        </p:nvSpPr>
        <p:spPr>
          <a:xfrm>
            <a:off x="719401" y="1277258"/>
            <a:ext cx="10272000" cy="720000"/>
          </a:xfrm>
          <a:prstGeom prst="rect">
            <a:avLst/>
          </a:prstGeom>
        </p:spPr>
        <p:txBody>
          <a:bodyPr/>
          <a:lstStyle>
            <a:lvl1pPr algn="l">
              <a:defRPr sz="3200" b="0">
                <a:solidFill>
                  <a:srgbClr val="4D4D4D"/>
                </a:solidFill>
                <a:latin typeface="+mj-lt"/>
              </a:defRPr>
            </a:lvl1pPr>
          </a:lstStyle>
          <a:p>
            <a:r>
              <a:rPr lang="sv-SE" dirty="0"/>
              <a:t>Klicka här för att ändra format</a:t>
            </a:r>
          </a:p>
        </p:txBody>
      </p:sp>
      <p:sp>
        <p:nvSpPr>
          <p:cNvPr id="6" name="Platshållare för text 5"/>
          <p:cNvSpPr>
            <a:spLocks noGrp="1"/>
          </p:cNvSpPr>
          <p:nvPr>
            <p:ph type="body" sz="quarter" idx="10"/>
          </p:nvPr>
        </p:nvSpPr>
        <p:spPr>
          <a:xfrm>
            <a:off x="720000" y="2088000"/>
            <a:ext cx="10272000" cy="4320000"/>
          </a:xfrm>
          <a:prstGeom prst="rect">
            <a:avLst/>
          </a:prstGeom>
        </p:spPr>
        <p:txBody>
          <a:bodyPr/>
          <a:lstStyle>
            <a:lvl1pPr marL="358760" indent="-358760">
              <a:spcBef>
                <a:spcPts val="1600"/>
              </a:spcBef>
              <a:buClr>
                <a:srgbClr val="CBD300"/>
              </a:buClr>
              <a:buSzPct val="95000"/>
              <a:buFont typeface="Wingdings" pitchFamily="2" charset="2"/>
              <a:buChar char=""/>
              <a:defRPr sz="2000">
                <a:solidFill>
                  <a:srgbClr val="292929"/>
                </a:solidFill>
              </a:defRPr>
            </a:lvl1pPr>
            <a:lvl2pPr marL="623863" indent="-166681">
              <a:defRPr sz="1600">
                <a:solidFill>
                  <a:srgbClr val="292929"/>
                </a:solidFill>
              </a:defRPr>
            </a:lvl2pPr>
            <a:lvl3pPr marL="1073107" indent="-158743">
              <a:defRPr sz="1200"/>
            </a:lvl3pPr>
            <a:lvl4pPr marL="1523939" indent="-152394">
              <a:defRPr sz="1200"/>
            </a:lvl4pPr>
          </a:lstStyle>
          <a:p>
            <a:pPr lvl="0"/>
            <a:r>
              <a:rPr lang="sv-SE" dirty="0"/>
              <a:t>Klicka här för att ändra format på bakgrundstexten</a:t>
            </a:r>
          </a:p>
          <a:p>
            <a:pPr lvl="1"/>
            <a:r>
              <a:rPr lang="sv-SE" dirty="0"/>
              <a:t>Nivå två</a:t>
            </a:r>
          </a:p>
          <a:p>
            <a:pPr lvl="2"/>
            <a:r>
              <a:rPr lang="sv-SE" dirty="0"/>
              <a:t>Nivå 3</a:t>
            </a:r>
          </a:p>
          <a:p>
            <a:pPr lvl="3"/>
            <a:r>
              <a:rPr lang="sv-SE" dirty="0"/>
              <a:t>Nivå 4</a:t>
            </a:r>
          </a:p>
        </p:txBody>
      </p:sp>
    </p:spTree>
    <p:extLst>
      <p:ext uri="{BB962C8B-B14F-4D97-AF65-F5344CB8AC3E}">
        <p14:creationId xmlns:p14="http://schemas.microsoft.com/office/powerpoint/2010/main" val="2335178303"/>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Huvudsida - rubrik och tabell">
    <p:spTree>
      <p:nvGrpSpPr>
        <p:cNvPr id="1" name=""/>
        <p:cNvGrpSpPr/>
        <p:nvPr/>
      </p:nvGrpSpPr>
      <p:grpSpPr>
        <a:xfrm>
          <a:off x="0" y="0"/>
          <a:ext cx="0" cy="0"/>
          <a:chOff x="0" y="0"/>
          <a:chExt cx="0" cy="0"/>
        </a:xfrm>
      </p:grpSpPr>
      <p:sp>
        <p:nvSpPr>
          <p:cNvPr id="4" name="Rubrik 1"/>
          <p:cNvSpPr>
            <a:spLocks noGrp="1"/>
          </p:cNvSpPr>
          <p:nvPr>
            <p:ph type="title"/>
          </p:nvPr>
        </p:nvSpPr>
        <p:spPr>
          <a:xfrm>
            <a:off x="720000" y="1277257"/>
            <a:ext cx="10272000" cy="720000"/>
          </a:xfrm>
          <a:prstGeom prst="rect">
            <a:avLst/>
          </a:prstGeom>
        </p:spPr>
        <p:txBody>
          <a:bodyPr/>
          <a:lstStyle>
            <a:lvl1pPr algn="l">
              <a:defRPr sz="3200" b="0">
                <a:solidFill>
                  <a:srgbClr val="4D4D4D"/>
                </a:solidFill>
                <a:latin typeface="+mj-lt"/>
              </a:defRPr>
            </a:lvl1pPr>
          </a:lstStyle>
          <a:p>
            <a:r>
              <a:rPr lang="sv-SE" dirty="0"/>
              <a:t>Klicka här för att ändra format</a:t>
            </a:r>
          </a:p>
        </p:txBody>
      </p:sp>
      <p:sp>
        <p:nvSpPr>
          <p:cNvPr id="6" name="Platshållare för innehåll 9"/>
          <p:cNvSpPr>
            <a:spLocks noGrp="1"/>
          </p:cNvSpPr>
          <p:nvPr>
            <p:ph sz="quarter" idx="11" hasCustomPrompt="1"/>
          </p:nvPr>
        </p:nvSpPr>
        <p:spPr>
          <a:xfrm>
            <a:off x="720000" y="2088000"/>
            <a:ext cx="10272544" cy="4320000"/>
          </a:xfrm>
          <a:prstGeom prst="rect">
            <a:avLst/>
          </a:prstGeom>
        </p:spPr>
        <p:txBody>
          <a:bodyPr/>
          <a:lstStyle>
            <a:lvl1pPr marL="0" indent="0">
              <a:buFontTx/>
              <a:buNone/>
              <a:defRPr lang="sv-SE" sz="2000" dirty="0">
                <a:solidFill>
                  <a:srgbClr val="292929"/>
                </a:solidFill>
              </a:defRPr>
            </a:lvl1pPr>
          </a:lstStyle>
          <a:p>
            <a:pPr marL="358760" lvl="0" indent="-358760" fontAlgn="base">
              <a:spcBef>
                <a:spcPts val="1600"/>
              </a:spcBef>
              <a:spcAft>
                <a:spcPct val="0"/>
              </a:spcAft>
              <a:buClr>
                <a:srgbClr val="CBD300"/>
              </a:buClr>
              <a:buSzPct val="100000"/>
              <a:buFont typeface="Wingdings" pitchFamily="2" charset="2"/>
              <a:buChar char=""/>
            </a:pPr>
            <a:r>
              <a:rPr lang="sv-SE" dirty="0"/>
              <a:t>Infoga Objekt</a:t>
            </a:r>
          </a:p>
        </p:txBody>
      </p:sp>
    </p:spTree>
    <p:extLst>
      <p:ext uri="{BB962C8B-B14F-4D97-AF65-F5344CB8AC3E}">
        <p14:creationId xmlns:p14="http://schemas.microsoft.com/office/powerpoint/2010/main" val="256941441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1551FAE0-2DA1-435E-843F-D92F48A796D4}" type="datetimeFigureOut">
              <a:rPr lang="sv-SE" smtClean="0"/>
              <a:pPr/>
              <a:t>2025-09-14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D6F15736-F8F6-4921-9845-12ED376BF737}" type="slidenum">
              <a:rPr lang="sv-SE" smtClean="0"/>
              <a:pPr/>
              <a:t>‹#›</a:t>
            </a:fld>
            <a:endParaRPr lang="sv-SE"/>
          </a:p>
        </p:txBody>
      </p:sp>
    </p:spTree>
    <p:extLst>
      <p:ext uri="{BB962C8B-B14F-4D97-AF65-F5344CB8AC3E}">
        <p14:creationId xmlns:p14="http://schemas.microsoft.com/office/powerpoint/2010/main" val="1322847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textruta 6"/>
          <p:cNvSpPr txBox="1"/>
          <p:nvPr userDrawn="1"/>
        </p:nvSpPr>
        <p:spPr>
          <a:xfrm>
            <a:off x="12401426" y="2"/>
            <a:ext cx="2731838" cy="1642501"/>
          </a:xfrm>
          <a:prstGeom prst="rect">
            <a:avLst/>
          </a:prstGeom>
          <a:noFill/>
        </p:spPr>
        <p:txBody>
          <a:bodyPr wrap="none" rtlCol="0">
            <a:spAutoFit/>
          </a:bodyPr>
          <a:lstStyle/>
          <a:p>
            <a:pPr>
              <a:spcBef>
                <a:spcPts val="480"/>
              </a:spcBef>
            </a:pPr>
            <a:r>
              <a:rPr lang="sv-SE" sz="1320" b="1" dirty="0">
                <a:solidFill>
                  <a:schemeClr val="tx1">
                    <a:lumMod val="65000"/>
                    <a:lumOff val="35000"/>
                  </a:schemeClr>
                </a:solidFill>
              </a:rPr>
              <a:t>Använd inte för mycket text</a:t>
            </a:r>
          </a:p>
          <a:p>
            <a:pPr>
              <a:spcBef>
                <a:spcPts val="480"/>
              </a:spcBef>
            </a:pPr>
            <a:r>
              <a:rPr lang="sv-SE" sz="1320" b="0" dirty="0">
                <a:solidFill>
                  <a:schemeClr val="tx1">
                    <a:lumMod val="65000"/>
                    <a:lumOff val="35000"/>
                  </a:schemeClr>
                </a:solidFill>
              </a:rPr>
              <a:t>En </a:t>
            </a:r>
            <a:r>
              <a:rPr lang="sv-SE" sz="1320" b="0" dirty="0" err="1">
                <a:solidFill>
                  <a:schemeClr val="tx1">
                    <a:lumMod val="65000"/>
                    <a:lumOff val="35000"/>
                  </a:schemeClr>
                </a:solidFill>
              </a:rPr>
              <a:t>slide</a:t>
            </a:r>
            <a:r>
              <a:rPr lang="sv-SE" sz="1320" b="0" baseline="0" dirty="0">
                <a:solidFill>
                  <a:schemeClr val="tx1">
                    <a:lumMod val="65000"/>
                    <a:lumOff val="35000"/>
                  </a:schemeClr>
                </a:solidFill>
              </a:rPr>
              <a:t> med för mycket text blir</a:t>
            </a:r>
            <a:br>
              <a:rPr lang="sv-SE" sz="1320" b="0" baseline="0" dirty="0">
                <a:solidFill>
                  <a:schemeClr val="tx1">
                    <a:lumMod val="65000"/>
                    <a:lumOff val="35000"/>
                  </a:schemeClr>
                </a:solidFill>
              </a:rPr>
            </a:br>
            <a:r>
              <a:rPr lang="sv-SE" sz="1320" b="0" baseline="0" dirty="0">
                <a:solidFill>
                  <a:schemeClr val="tx1">
                    <a:lumMod val="65000"/>
                    <a:lumOff val="35000"/>
                  </a:schemeClr>
                </a:solidFill>
              </a:rPr>
              <a:t>svårläst och stjäl uppmärksamhet</a:t>
            </a:r>
            <a:br>
              <a:rPr lang="sv-SE" sz="1320" b="0" baseline="0" dirty="0">
                <a:solidFill>
                  <a:schemeClr val="tx1">
                    <a:lumMod val="65000"/>
                    <a:lumOff val="35000"/>
                  </a:schemeClr>
                </a:solidFill>
              </a:rPr>
            </a:br>
            <a:r>
              <a:rPr lang="sv-SE" sz="1320" b="0" baseline="0" dirty="0">
                <a:solidFill>
                  <a:schemeClr val="tx1">
                    <a:lumMod val="65000"/>
                    <a:lumOff val="35000"/>
                  </a:schemeClr>
                </a:solidFill>
              </a:rPr>
              <a:t>från presentatören.</a:t>
            </a:r>
          </a:p>
          <a:p>
            <a:pPr>
              <a:spcBef>
                <a:spcPts val="480"/>
              </a:spcBef>
            </a:pPr>
            <a:r>
              <a:rPr lang="sv-SE" sz="1320" b="0" baseline="0" dirty="0">
                <a:solidFill>
                  <a:schemeClr val="tx1">
                    <a:lumMod val="65000"/>
                    <a:lumOff val="35000"/>
                  </a:schemeClr>
                </a:solidFill>
              </a:rPr>
              <a:t>Försök att hålla ned textmängden,</a:t>
            </a:r>
            <a:br>
              <a:rPr lang="sv-SE" sz="1320" b="0" baseline="0" dirty="0">
                <a:solidFill>
                  <a:schemeClr val="tx1">
                    <a:lumMod val="65000"/>
                    <a:lumOff val="35000"/>
                  </a:schemeClr>
                </a:solidFill>
              </a:rPr>
            </a:br>
            <a:r>
              <a:rPr lang="sv-SE" sz="1320" b="0" baseline="0" dirty="0">
                <a:solidFill>
                  <a:schemeClr val="tx1">
                    <a:lumMod val="65000"/>
                    <a:lumOff val="35000"/>
                  </a:schemeClr>
                </a:solidFill>
              </a:rPr>
              <a:t>och inte låta rader och meningar</a:t>
            </a:r>
            <a:br>
              <a:rPr lang="sv-SE" sz="1320" b="0" baseline="0" dirty="0">
                <a:solidFill>
                  <a:schemeClr val="tx1">
                    <a:lumMod val="65000"/>
                    <a:lumOff val="35000"/>
                  </a:schemeClr>
                </a:solidFill>
              </a:rPr>
            </a:br>
            <a:r>
              <a:rPr lang="sv-SE" sz="1320" b="0" baseline="0" dirty="0">
                <a:solidFill>
                  <a:schemeClr val="tx1">
                    <a:lumMod val="65000"/>
                    <a:lumOff val="35000"/>
                  </a:schemeClr>
                </a:solidFill>
              </a:rPr>
              <a:t>bli för långa.</a:t>
            </a:r>
            <a:endParaRPr lang="sv-SE" sz="1320" b="0" i="0" baseline="0" dirty="0">
              <a:solidFill>
                <a:schemeClr val="tx1">
                  <a:lumMod val="65000"/>
                  <a:lumOff val="35000"/>
                </a:schemeClr>
              </a:solidFill>
            </a:endParaRPr>
          </a:p>
        </p:txBody>
      </p:sp>
      <p:sp>
        <p:nvSpPr>
          <p:cNvPr id="8" name="Rubrik 7"/>
          <p:cNvSpPr>
            <a:spLocks noGrp="1"/>
          </p:cNvSpPr>
          <p:nvPr>
            <p:ph type="title"/>
          </p:nvPr>
        </p:nvSpPr>
        <p:spPr/>
        <p:txBody>
          <a:bodyPr/>
          <a:lstStyle/>
          <a:p>
            <a:r>
              <a:rPr lang="sv-SE"/>
              <a:t>Klicka här för att ändra mall för rubrikformat</a:t>
            </a:r>
          </a:p>
        </p:txBody>
      </p:sp>
      <p:sp>
        <p:nvSpPr>
          <p:cNvPr id="9" name="Platshållare för datum 8"/>
          <p:cNvSpPr>
            <a:spLocks noGrp="1"/>
          </p:cNvSpPr>
          <p:nvPr>
            <p:ph type="dt" sz="half" idx="10"/>
          </p:nvPr>
        </p:nvSpPr>
        <p:spPr/>
        <p:txBody>
          <a:bodyPr/>
          <a:lstStyle/>
          <a:p>
            <a:fld id="{1551FAE0-2DA1-435E-843F-D92F48A796D4}" type="datetimeFigureOut">
              <a:rPr lang="sv-SE" smtClean="0"/>
              <a:pPr/>
              <a:t>2025-09-14</a:t>
            </a:fld>
            <a:endParaRPr lang="sv-SE" dirty="0"/>
          </a:p>
        </p:txBody>
      </p:sp>
      <p:sp>
        <p:nvSpPr>
          <p:cNvPr id="10" name="Platshållare för sidfot 9"/>
          <p:cNvSpPr>
            <a:spLocks noGrp="1"/>
          </p:cNvSpPr>
          <p:nvPr>
            <p:ph type="ftr" sz="quarter" idx="11"/>
          </p:nvPr>
        </p:nvSpPr>
        <p:spPr/>
        <p:txBody>
          <a:bodyPr/>
          <a:lstStyle/>
          <a:p>
            <a:endParaRPr lang="sv-SE" dirty="0"/>
          </a:p>
        </p:txBody>
      </p:sp>
      <p:sp>
        <p:nvSpPr>
          <p:cNvPr id="11" name="Platshållare för bildnummer 10"/>
          <p:cNvSpPr>
            <a:spLocks noGrp="1"/>
          </p:cNvSpPr>
          <p:nvPr>
            <p:ph type="sldNum" sz="quarter" idx="12"/>
          </p:nvPr>
        </p:nvSpPr>
        <p:spPr/>
        <p:txBody>
          <a:bodyPr/>
          <a:lstStyle/>
          <a:p>
            <a:fld id="{D6F15736-F8F6-4921-9845-12ED376BF737}" type="slidenum">
              <a:rPr lang="sv-SE" smtClean="0"/>
              <a:pPr/>
              <a:t>‹#›</a:t>
            </a:fld>
            <a:endParaRPr lang="sv-SE"/>
          </a:p>
        </p:txBody>
      </p:sp>
    </p:spTree>
    <p:extLst>
      <p:ext uri="{BB962C8B-B14F-4D97-AF65-F5344CB8AC3E}">
        <p14:creationId xmlns:p14="http://schemas.microsoft.com/office/powerpoint/2010/main" val="413275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p;H, Förvaltning &amp; Drift-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28076927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1551FAE0-2DA1-435E-843F-D92F48A796D4}" type="datetimeFigureOut">
              <a:rPr lang="sv-SE" smtClean="0"/>
              <a:pPr/>
              <a:t>2025-09-14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D6F15736-F8F6-4921-9845-12ED376BF737}" type="slidenum">
              <a:rPr lang="sv-SE" smtClean="0"/>
              <a:pPr/>
              <a:t>‹#›</a:t>
            </a:fld>
            <a:endParaRPr lang="sv-SE"/>
          </a:p>
        </p:txBody>
      </p:sp>
    </p:spTree>
    <p:extLst>
      <p:ext uri="{BB962C8B-B14F-4D97-AF65-F5344CB8AC3E}">
        <p14:creationId xmlns:p14="http://schemas.microsoft.com/office/powerpoint/2010/main" val="26191555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vå innehållsdelar">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814918" y="1798646"/>
            <a:ext cx="5204882" cy="43656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Content Placeholder 2"/>
          <p:cNvSpPr>
            <a:spLocks noGrp="1"/>
          </p:cNvSpPr>
          <p:nvPr>
            <p:ph sz="half" idx="13"/>
          </p:nvPr>
        </p:nvSpPr>
        <p:spPr>
          <a:xfrm>
            <a:off x="6172201" y="1798646"/>
            <a:ext cx="5204882" cy="43656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Rubrik 2"/>
          <p:cNvSpPr>
            <a:spLocks noGrp="1"/>
          </p:cNvSpPr>
          <p:nvPr>
            <p:ph type="title"/>
          </p:nvPr>
        </p:nvSpPr>
        <p:spPr/>
        <p:txBody>
          <a:bodyPr/>
          <a:lstStyle/>
          <a:p>
            <a:r>
              <a:rPr lang="sv-SE"/>
              <a:t>Klicka här för att ändra mall för rubrikformat</a:t>
            </a:r>
          </a:p>
        </p:txBody>
      </p:sp>
      <p:sp>
        <p:nvSpPr>
          <p:cNvPr id="21" name="Platshållare för datum 20"/>
          <p:cNvSpPr>
            <a:spLocks noGrp="1"/>
          </p:cNvSpPr>
          <p:nvPr>
            <p:ph type="dt" sz="half" idx="14"/>
          </p:nvPr>
        </p:nvSpPr>
        <p:spPr/>
        <p:txBody>
          <a:bodyPr/>
          <a:lstStyle/>
          <a:p>
            <a:fld id="{1551FAE0-2DA1-435E-843F-D92F48A796D4}" type="datetimeFigureOut">
              <a:rPr lang="sv-SE" smtClean="0"/>
              <a:pPr/>
              <a:t>2025-09-14</a:t>
            </a:fld>
            <a:endParaRPr lang="sv-SE" dirty="0"/>
          </a:p>
        </p:txBody>
      </p:sp>
      <p:sp>
        <p:nvSpPr>
          <p:cNvPr id="22" name="Platshållare för sidfot 21"/>
          <p:cNvSpPr>
            <a:spLocks noGrp="1"/>
          </p:cNvSpPr>
          <p:nvPr>
            <p:ph type="ftr" sz="quarter" idx="15"/>
          </p:nvPr>
        </p:nvSpPr>
        <p:spPr/>
        <p:txBody>
          <a:bodyPr/>
          <a:lstStyle/>
          <a:p>
            <a:endParaRPr lang="sv-SE" dirty="0"/>
          </a:p>
        </p:txBody>
      </p:sp>
      <p:sp>
        <p:nvSpPr>
          <p:cNvPr id="23" name="Platshållare för bildnummer 22"/>
          <p:cNvSpPr>
            <a:spLocks noGrp="1"/>
          </p:cNvSpPr>
          <p:nvPr>
            <p:ph type="sldNum" sz="quarter" idx="16"/>
          </p:nvPr>
        </p:nvSpPr>
        <p:spPr/>
        <p:txBody>
          <a:bodyPr/>
          <a:lstStyle/>
          <a:p>
            <a:fld id="{D6F15736-F8F6-4921-9845-12ED376BF737}" type="slidenum">
              <a:rPr lang="sv-SE" smtClean="0"/>
              <a:pPr/>
              <a:t>‹#›</a:t>
            </a:fld>
            <a:endParaRPr lang="sv-SE"/>
          </a:p>
        </p:txBody>
      </p:sp>
    </p:spTree>
    <p:extLst>
      <p:ext uri="{BB962C8B-B14F-4D97-AF65-F5344CB8AC3E}">
        <p14:creationId xmlns:p14="http://schemas.microsoft.com/office/powerpoint/2010/main" val="3520903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lipArtAndTx">
  <p:cSld name="Rubrik, ClipArt och text">
    <p:spTree>
      <p:nvGrpSpPr>
        <p:cNvPr id="1" name=""/>
        <p:cNvGrpSpPr/>
        <p:nvPr/>
      </p:nvGrpSpPr>
      <p:grpSpPr>
        <a:xfrm>
          <a:off x="0" y="0"/>
          <a:ext cx="0" cy="0"/>
          <a:chOff x="0" y="0"/>
          <a:chExt cx="0" cy="0"/>
        </a:xfrm>
      </p:grpSpPr>
      <p:sp>
        <p:nvSpPr>
          <p:cNvPr id="2" name="Rubrik 1"/>
          <p:cNvSpPr>
            <a:spLocks noGrp="1"/>
          </p:cNvSpPr>
          <p:nvPr>
            <p:ph type="title"/>
          </p:nvPr>
        </p:nvSpPr>
        <p:spPr>
          <a:xfrm>
            <a:off x="499534" y="414338"/>
            <a:ext cx="10013951" cy="1143000"/>
          </a:xfrm>
          <a:prstGeom prst="rect">
            <a:avLst/>
          </a:prstGeom>
        </p:spPr>
        <p:txBody>
          <a:bodyPr/>
          <a:lstStyle/>
          <a:p>
            <a:r>
              <a:rPr lang="sv-SE"/>
              <a:t>Klicka här för att ändra format</a:t>
            </a:r>
          </a:p>
        </p:txBody>
      </p:sp>
      <p:sp>
        <p:nvSpPr>
          <p:cNvPr id="3" name="Platshållare för ClipArt 2"/>
          <p:cNvSpPr>
            <a:spLocks noGrp="1"/>
          </p:cNvSpPr>
          <p:nvPr>
            <p:ph type="clipArt" sz="half" idx="1"/>
          </p:nvPr>
        </p:nvSpPr>
        <p:spPr>
          <a:xfrm>
            <a:off x="1488018" y="1600201"/>
            <a:ext cx="4411133" cy="4708525"/>
          </a:xfrm>
          <a:prstGeom prst="rect">
            <a:avLst/>
          </a:prstGeom>
        </p:spPr>
        <p:txBody>
          <a:bodyPr/>
          <a:lstStyle/>
          <a:p>
            <a:pPr lvl="0"/>
            <a:endParaRPr lang="sv-SE" noProof="0"/>
          </a:p>
        </p:txBody>
      </p:sp>
      <p:sp>
        <p:nvSpPr>
          <p:cNvPr id="4" name="Platshållare för text 3"/>
          <p:cNvSpPr>
            <a:spLocks noGrp="1"/>
          </p:cNvSpPr>
          <p:nvPr>
            <p:ph type="body" sz="half" idx="2"/>
          </p:nvPr>
        </p:nvSpPr>
        <p:spPr>
          <a:xfrm>
            <a:off x="6102350" y="1600201"/>
            <a:ext cx="4411133" cy="470852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12"/>
          <p:cNvSpPr>
            <a:spLocks noGrp="1" noChangeArrowheads="1"/>
          </p:cNvSpPr>
          <p:nvPr>
            <p:ph type="dt" sz="half" idx="10"/>
          </p:nvPr>
        </p:nvSpPr>
        <p:spPr>
          <a:xfrm>
            <a:off x="7668685" y="6165850"/>
            <a:ext cx="2844800" cy="476250"/>
          </a:xfrm>
          <a:prstGeom prst="rect">
            <a:avLst/>
          </a:prstGeom>
          <a:ln/>
        </p:spPr>
        <p:txBody>
          <a:bodyPr/>
          <a:lstStyle>
            <a:lvl1pPr>
              <a:defRPr/>
            </a:lvl1pPr>
          </a:lstStyle>
          <a:p>
            <a:pPr>
              <a:defRPr/>
            </a:pPr>
            <a:fld id="{FBDD0A69-7C04-42AB-B652-E50F6EB79E37}" type="datetime1">
              <a:rPr lang="sv-SE"/>
              <a:pPr>
                <a:defRPr/>
              </a:pPr>
              <a:t>2025-09-14</a:t>
            </a:fld>
            <a:endParaRPr lang="sv-SE"/>
          </a:p>
        </p:txBody>
      </p:sp>
      <p:sp>
        <p:nvSpPr>
          <p:cNvPr id="6" name="Rectangle 13"/>
          <p:cNvSpPr>
            <a:spLocks noGrp="1" noChangeArrowheads="1"/>
          </p:cNvSpPr>
          <p:nvPr>
            <p:ph type="ftr" sz="quarter" idx="11"/>
          </p:nvPr>
        </p:nvSpPr>
        <p:spPr>
          <a:xfrm>
            <a:off x="1488018" y="6165850"/>
            <a:ext cx="3860800" cy="476250"/>
          </a:xfrm>
          <a:prstGeom prst="rect">
            <a:avLst/>
          </a:prstGeom>
          <a:ln/>
        </p:spPr>
        <p:txBody>
          <a:bodyPr/>
          <a:lstStyle>
            <a:lvl1pPr>
              <a:defRPr/>
            </a:lvl1pPr>
          </a:lstStyle>
          <a:p>
            <a:pPr>
              <a:defRPr/>
            </a:pPr>
            <a:r>
              <a:rPr lang="sv-SE"/>
              <a:t>Sidfotstext</a:t>
            </a:r>
          </a:p>
        </p:txBody>
      </p:sp>
    </p:spTree>
    <p:extLst>
      <p:ext uri="{BB962C8B-B14F-4D97-AF65-F5344CB8AC3E}">
        <p14:creationId xmlns:p14="http://schemas.microsoft.com/office/powerpoint/2010/main" val="1092793522"/>
      </p:ext>
    </p:extLst>
  </p:cSld>
  <p:clrMapOvr>
    <a:masterClrMapping/>
  </p:clrMapOvr>
  <p:transition spd="slow">
    <p:cover dir="d"/>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Rubrik och b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5" name="Date Placeholder 4"/>
          <p:cNvSpPr>
            <a:spLocks noGrp="1"/>
          </p:cNvSpPr>
          <p:nvPr>
            <p:ph type="dt" sz="half" idx="10"/>
          </p:nvPr>
        </p:nvSpPr>
        <p:spPr/>
        <p:txBody>
          <a:bodyPr/>
          <a:lstStyle/>
          <a:p>
            <a:fld id="{1215B1DD-C822-4269-AECA-C421611C5E4B}" type="datetimeFigureOut">
              <a:rPr lang="sv-SE" smtClean="0"/>
              <a:t>2025-09-14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67E1302E-737E-4C31-B9B8-739B443C8099}" type="slidenum">
              <a:rPr lang="sv-SE" smtClean="0"/>
              <a:t>‹#›</a:t>
            </a:fld>
            <a:endParaRPr lang="sv-SE"/>
          </a:p>
        </p:txBody>
      </p:sp>
      <p:sp>
        <p:nvSpPr>
          <p:cNvPr id="9" name="Platshållare för bild 8"/>
          <p:cNvSpPr>
            <a:spLocks noGrp="1"/>
          </p:cNvSpPr>
          <p:nvPr>
            <p:ph type="pic" sz="quarter" idx="13"/>
          </p:nvPr>
        </p:nvSpPr>
        <p:spPr>
          <a:xfrm>
            <a:off x="814920" y="1798639"/>
            <a:ext cx="10563008" cy="4365625"/>
          </a:xfrm>
        </p:spPr>
        <p:txBody>
          <a:bodyPr/>
          <a:lstStyle/>
          <a:p>
            <a:r>
              <a:rPr lang="sv-SE"/>
              <a:t>Klicka på ikonen för att lägga till en bild</a:t>
            </a:r>
          </a:p>
        </p:txBody>
      </p:sp>
      <p:sp>
        <p:nvSpPr>
          <p:cNvPr id="8" name="textruta 7"/>
          <p:cNvSpPr txBox="1"/>
          <p:nvPr userDrawn="1"/>
        </p:nvSpPr>
        <p:spPr>
          <a:xfrm>
            <a:off x="12401427" y="249496"/>
            <a:ext cx="2066591" cy="1549142"/>
          </a:xfrm>
          <a:prstGeom prst="rect">
            <a:avLst/>
          </a:prstGeom>
          <a:noFill/>
        </p:spPr>
        <p:txBody>
          <a:bodyPr wrap="none" rtlCol="0">
            <a:spAutoFit/>
          </a:bodyPr>
          <a:lstStyle/>
          <a:p>
            <a:pPr>
              <a:spcBef>
                <a:spcPts val="400"/>
              </a:spcBef>
            </a:pPr>
            <a:r>
              <a:rPr lang="sv-SE" sz="1100" b="1" dirty="0">
                <a:solidFill>
                  <a:schemeClr val="tx1">
                    <a:lumMod val="65000"/>
                    <a:lumOff val="35000"/>
                  </a:schemeClr>
                </a:solidFill>
              </a:rPr>
              <a:t>Byt bild</a:t>
            </a:r>
          </a:p>
          <a:p>
            <a:pPr>
              <a:spcBef>
                <a:spcPts val="400"/>
              </a:spcBef>
            </a:pPr>
            <a:r>
              <a:rPr lang="sv-SE" sz="1100" b="0" dirty="0">
                <a:solidFill>
                  <a:schemeClr val="tx1">
                    <a:lumMod val="65000"/>
                    <a:lumOff val="35000"/>
                  </a:schemeClr>
                </a:solidFill>
              </a:rPr>
              <a:t>Ta bort bilden genom att</a:t>
            </a:r>
            <a:br>
              <a:rPr lang="sv-SE" sz="1100" b="0" dirty="0">
                <a:solidFill>
                  <a:schemeClr val="tx1">
                    <a:lumMod val="65000"/>
                    <a:lumOff val="35000"/>
                  </a:schemeClr>
                </a:solidFill>
              </a:rPr>
            </a:br>
            <a:r>
              <a:rPr lang="sv-SE" sz="1100" b="0" dirty="0">
                <a:solidFill>
                  <a:schemeClr val="tx1">
                    <a:lumMod val="65000"/>
                    <a:lumOff val="35000"/>
                  </a:schemeClr>
                </a:solidFill>
              </a:rPr>
              <a:t>markera den </a:t>
            </a:r>
            <a:r>
              <a:rPr lang="sv-SE" sz="1100" b="0" baseline="0" dirty="0">
                <a:solidFill>
                  <a:schemeClr val="tx1">
                    <a:lumMod val="65000"/>
                    <a:lumOff val="35000"/>
                  </a:schemeClr>
                </a:solidFill>
              </a:rPr>
              <a:t>och trycka </a:t>
            </a:r>
            <a:br>
              <a:rPr lang="sv-SE" sz="1100" b="0" baseline="0" dirty="0">
                <a:solidFill>
                  <a:schemeClr val="tx1">
                    <a:lumMod val="65000"/>
                    <a:lumOff val="35000"/>
                  </a:schemeClr>
                </a:solidFill>
              </a:rPr>
            </a:br>
            <a:r>
              <a:rPr lang="sv-SE" sz="1100" b="0" baseline="0" dirty="0">
                <a:solidFill>
                  <a:schemeClr val="tx1">
                    <a:lumMod val="65000"/>
                    <a:lumOff val="35000"/>
                  </a:schemeClr>
                </a:solidFill>
              </a:rPr>
              <a:t>på </a:t>
            </a:r>
            <a:r>
              <a:rPr lang="sv-SE" sz="1100" b="0" i="1" baseline="0" dirty="0" err="1">
                <a:solidFill>
                  <a:schemeClr val="tx1">
                    <a:lumMod val="65000"/>
                    <a:lumOff val="35000"/>
                  </a:schemeClr>
                </a:solidFill>
              </a:rPr>
              <a:t>Delete</a:t>
            </a:r>
            <a:r>
              <a:rPr lang="sv-SE" sz="1100" b="0" i="1" baseline="0" dirty="0">
                <a:solidFill>
                  <a:schemeClr val="tx1">
                    <a:lumMod val="65000"/>
                    <a:lumOff val="35000"/>
                  </a:schemeClr>
                </a:solidFill>
              </a:rPr>
              <a:t>-tangenten.</a:t>
            </a:r>
          </a:p>
          <a:p>
            <a:pPr>
              <a:spcBef>
                <a:spcPts val="400"/>
              </a:spcBef>
            </a:pPr>
            <a:r>
              <a:rPr lang="sv-SE" sz="1100" b="0" i="0" baseline="0" dirty="0">
                <a:solidFill>
                  <a:schemeClr val="tx1">
                    <a:lumMod val="65000"/>
                    <a:lumOff val="35000"/>
                  </a:schemeClr>
                </a:solidFill>
              </a:rPr>
              <a:t>Lägg till en ny bild genom</a:t>
            </a:r>
            <a:br>
              <a:rPr lang="sv-SE" sz="1100" b="0" i="0" baseline="0" dirty="0">
                <a:solidFill>
                  <a:schemeClr val="tx1">
                    <a:lumMod val="65000"/>
                    <a:lumOff val="35000"/>
                  </a:schemeClr>
                </a:solidFill>
              </a:rPr>
            </a:br>
            <a:r>
              <a:rPr lang="sv-SE" sz="1100" b="0" i="0" baseline="0" dirty="0">
                <a:solidFill>
                  <a:schemeClr val="tx1">
                    <a:lumMod val="65000"/>
                    <a:lumOff val="35000"/>
                  </a:schemeClr>
                </a:solidFill>
              </a:rPr>
              <a:t>att klicka på ikonen i mitten</a:t>
            </a:r>
            <a:br>
              <a:rPr lang="sv-SE" sz="1100" b="0" i="0" baseline="0" dirty="0">
                <a:solidFill>
                  <a:schemeClr val="tx1">
                    <a:lumMod val="65000"/>
                    <a:lumOff val="35000"/>
                  </a:schemeClr>
                </a:solidFill>
              </a:rPr>
            </a:br>
            <a:r>
              <a:rPr lang="sv-SE" sz="1100" b="0" i="0" baseline="0" dirty="0">
                <a:solidFill>
                  <a:schemeClr val="tx1">
                    <a:lumMod val="65000"/>
                    <a:lumOff val="35000"/>
                  </a:schemeClr>
                </a:solidFill>
              </a:rPr>
              <a:t>av bildytan. Leta fram din bild</a:t>
            </a:r>
            <a:br>
              <a:rPr lang="sv-SE" sz="1100" b="0" i="0" baseline="0" dirty="0">
                <a:solidFill>
                  <a:schemeClr val="tx1">
                    <a:lumMod val="65000"/>
                    <a:lumOff val="35000"/>
                  </a:schemeClr>
                </a:solidFill>
              </a:rPr>
            </a:br>
            <a:r>
              <a:rPr lang="sv-SE" sz="1100" b="0" i="0" baseline="0" dirty="0">
                <a:solidFill>
                  <a:schemeClr val="tx1">
                    <a:lumMod val="65000"/>
                    <a:lumOff val="35000"/>
                  </a:schemeClr>
                </a:solidFill>
              </a:rPr>
              <a:t>och klicka på </a:t>
            </a:r>
            <a:r>
              <a:rPr lang="sv-SE" sz="1100" b="0" i="1" baseline="0" dirty="0">
                <a:solidFill>
                  <a:schemeClr val="tx1">
                    <a:lumMod val="65000"/>
                    <a:lumOff val="35000"/>
                  </a:schemeClr>
                </a:solidFill>
              </a:rPr>
              <a:t>Infoga.</a:t>
            </a:r>
            <a:endParaRPr lang="sv-SE" sz="1100" b="0" i="0" baseline="0" dirty="0">
              <a:solidFill>
                <a:schemeClr val="tx1">
                  <a:lumMod val="65000"/>
                  <a:lumOff val="35000"/>
                </a:schemeClr>
              </a:solidFill>
            </a:endParaRPr>
          </a:p>
        </p:txBody>
      </p:sp>
    </p:spTree>
    <p:extLst>
      <p:ext uri="{BB962C8B-B14F-4D97-AF65-F5344CB8AC3E}">
        <p14:creationId xmlns:p14="http://schemas.microsoft.com/office/powerpoint/2010/main" val="993980119"/>
      </p:ext>
    </p:extLst>
  </p:cSld>
  <p:clrMapOvr>
    <a:masterClrMapping/>
  </p:clrMapOvr>
  <p:extLst>
    <p:ext uri="{DCECCB84-F9BA-43D5-87BE-67443E8EF086}">
      <p15:sldGuideLst xmlns:p15="http://schemas.microsoft.com/office/powerpoint/2012/main">
        <p15:guide id="1" pos="2914">
          <p15:clr>
            <a:srgbClr val="FBAE40"/>
          </p15:clr>
        </p15:guide>
        <p15:guide id="2" pos="284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5B1DD-C822-4269-AECA-C421611C5E4B}" type="datetimeFigureOut">
              <a:rPr lang="sv-SE" smtClean="0"/>
              <a:t>2025-09-14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67E1302E-737E-4C31-B9B8-739B443C8099}" type="slidenum">
              <a:rPr lang="sv-SE" smtClean="0"/>
              <a:t>‹#›</a:t>
            </a:fld>
            <a:endParaRPr lang="sv-SE"/>
          </a:p>
        </p:txBody>
      </p:sp>
    </p:spTree>
    <p:extLst>
      <p:ext uri="{BB962C8B-B14F-4D97-AF65-F5344CB8AC3E}">
        <p14:creationId xmlns:p14="http://schemas.microsoft.com/office/powerpoint/2010/main" val="26446034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Huvudsida - bild till vänster">
    <p:spTree>
      <p:nvGrpSpPr>
        <p:cNvPr id="1" name=""/>
        <p:cNvGrpSpPr/>
        <p:nvPr/>
      </p:nvGrpSpPr>
      <p:grpSpPr>
        <a:xfrm>
          <a:off x="0" y="0"/>
          <a:ext cx="0" cy="0"/>
          <a:chOff x="0" y="0"/>
          <a:chExt cx="0" cy="0"/>
        </a:xfrm>
      </p:grpSpPr>
      <p:sp>
        <p:nvSpPr>
          <p:cNvPr id="7" name="Rubrik 1"/>
          <p:cNvSpPr>
            <a:spLocks noGrp="1"/>
          </p:cNvSpPr>
          <p:nvPr>
            <p:ph type="title"/>
          </p:nvPr>
        </p:nvSpPr>
        <p:spPr>
          <a:xfrm>
            <a:off x="720000" y="1277257"/>
            <a:ext cx="10272000" cy="720000"/>
          </a:xfrm>
          <a:prstGeom prst="rect">
            <a:avLst/>
          </a:prstGeom>
        </p:spPr>
        <p:txBody>
          <a:bodyPr/>
          <a:lstStyle>
            <a:lvl1pPr algn="l">
              <a:defRPr sz="3200" b="0">
                <a:solidFill>
                  <a:srgbClr val="4D4D4D"/>
                </a:solidFill>
                <a:latin typeface="+mj-lt"/>
              </a:defRPr>
            </a:lvl1pPr>
          </a:lstStyle>
          <a:p>
            <a:r>
              <a:rPr lang="sv-SE" dirty="0"/>
              <a:t>Klicka här för att ändra format</a:t>
            </a:r>
          </a:p>
        </p:txBody>
      </p:sp>
      <p:sp>
        <p:nvSpPr>
          <p:cNvPr id="6" name="Platshållare för text 5"/>
          <p:cNvSpPr>
            <a:spLocks noGrp="1"/>
          </p:cNvSpPr>
          <p:nvPr>
            <p:ph type="body" sz="quarter" idx="10"/>
          </p:nvPr>
        </p:nvSpPr>
        <p:spPr>
          <a:xfrm>
            <a:off x="5903978" y="2088000"/>
            <a:ext cx="5088022" cy="4320000"/>
          </a:xfrm>
          <a:prstGeom prst="rect">
            <a:avLst/>
          </a:prstGeom>
        </p:spPr>
        <p:txBody>
          <a:bodyPr/>
          <a:lstStyle>
            <a:lvl1pPr marL="358760" indent="-358760">
              <a:spcBef>
                <a:spcPts val="1600"/>
              </a:spcBef>
              <a:buClr>
                <a:srgbClr val="CBD300"/>
              </a:buClr>
              <a:buSzPct val="95000"/>
              <a:buFont typeface="Wingdings" pitchFamily="2" charset="2"/>
              <a:buChar char=""/>
              <a:defRPr sz="2000">
                <a:solidFill>
                  <a:srgbClr val="292929"/>
                </a:solidFill>
              </a:defRPr>
            </a:lvl1pPr>
            <a:lvl2pPr marL="623863" indent="-166681">
              <a:defRPr sz="1600">
                <a:solidFill>
                  <a:srgbClr val="292929"/>
                </a:solidFill>
              </a:defRPr>
            </a:lvl2pPr>
            <a:lvl3pPr marL="1073107" indent="-158743">
              <a:defRPr sz="1200"/>
            </a:lvl3pPr>
            <a:lvl4pPr marL="1523939" indent="-152394">
              <a:defRPr sz="1200"/>
            </a:lvl4pPr>
          </a:lstStyle>
          <a:p>
            <a:pPr lvl="0"/>
            <a:r>
              <a:rPr lang="sv-SE" dirty="0"/>
              <a:t>Klicka här för att ändra format på bakgrundstexten</a:t>
            </a:r>
          </a:p>
          <a:p>
            <a:pPr lvl="1"/>
            <a:r>
              <a:rPr lang="sv-SE" dirty="0"/>
              <a:t>Nivå två</a:t>
            </a:r>
          </a:p>
          <a:p>
            <a:pPr lvl="2"/>
            <a:r>
              <a:rPr lang="sv-SE" dirty="0"/>
              <a:t>Nivå 3</a:t>
            </a:r>
          </a:p>
          <a:p>
            <a:pPr lvl="3"/>
            <a:r>
              <a:rPr lang="sv-SE" dirty="0"/>
              <a:t>Nivå 4</a:t>
            </a:r>
          </a:p>
        </p:txBody>
      </p:sp>
      <p:sp>
        <p:nvSpPr>
          <p:cNvPr id="5" name="Platshållare för innehåll 9"/>
          <p:cNvSpPr>
            <a:spLocks noGrp="1"/>
          </p:cNvSpPr>
          <p:nvPr>
            <p:ph sz="quarter" idx="11" hasCustomPrompt="1"/>
          </p:nvPr>
        </p:nvSpPr>
        <p:spPr>
          <a:xfrm>
            <a:off x="720000" y="2088000"/>
            <a:ext cx="5040000" cy="4320000"/>
          </a:xfrm>
          <a:prstGeom prst="rect">
            <a:avLst/>
          </a:prstGeom>
        </p:spPr>
        <p:txBody>
          <a:bodyPr/>
          <a:lstStyle>
            <a:lvl1pPr marL="0" indent="0">
              <a:buFontTx/>
              <a:buNone/>
              <a:defRPr lang="sv-SE" sz="2000" dirty="0">
                <a:solidFill>
                  <a:srgbClr val="292929"/>
                </a:solidFill>
              </a:defRPr>
            </a:lvl1pPr>
          </a:lstStyle>
          <a:p>
            <a:pPr marL="358760" lvl="0" indent="-358760" fontAlgn="base">
              <a:spcBef>
                <a:spcPts val="1600"/>
              </a:spcBef>
              <a:spcAft>
                <a:spcPct val="0"/>
              </a:spcAft>
              <a:buClr>
                <a:srgbClr val="CBD300"/>
              </a:buClr>
              <a:buSzPct val="100000"/>
              <a:buFont typeface="Wingdings" pitchFamily="2" charset="2"/>
              <a:buChar char=""/>
            </a:pPr>
            <a:r>
              <a:rPr lang="sv-SE" dirty="0"/>
              <a:t>Infoga Objekt</a:t>
            </a:r>
          </a:p>
        </p:txBody>
      </p:sp>
    </p:spTree>
    <p:extLst>
      <p:ext uri="{BB962C8B-B14F-4D97-AF65-F5344CB8AC3E}">
        <p14:creationId xmlns:p14="http://schemas.microsoft.com/office/powerpoint/2010/main" val="260985535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Rubrik och bred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F3F40B7-EE4F-4EAB-8D9E-17A4FC50C780}"/>
              </a:ext>
            </a:extLst>
          </p:cNvPr>
          <p:cNvSpPr>
            <a:spLocks noGrp="1"/>
          </p:cNvSpPr>
          <p:nvPr>
            <p:ph type="dt" sz="half" idx="10"/>
          </p:nvPr>
        </p:nvSpPr>
        <p:spPr/>
        <p:txBody>
          <a:bodyPr/>
          <a:lstStyle/>
          <a:p>
            <a:fld id="{4218FB2C-EC21-4854-A0A4-75A2CAF7D96F}" type="datetime1">
              <a:rPr lang="sv-SE" smtClean="0"/>
              <a:t>2025-09-14</a:t>
            </a:fld>
            <a:endParaRPr lang="sv-SE" dirty="0"/>
          </a:p>
        </p:txBody>
      </p:sp>
      <p:sp>
        <p:nvSpPr>
          <p:cNvPr id="4" name="Platshållare för sidfot 3">
            <a:extLst>
              <a:ext uri="{FF2B5EF4-FFF2-40B4-BE49-F238E27FC236}">
                <a16:creationId xmlns:a16="http://schemas.microsoft.com/office/drawing/2014/main" id="{F40C8CE7-5757-4802-BB70-CE6364F94778}"/>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758120A8-10B9-4DE3-9C07-038068152CF6}"/>
              </a:ext>
            </a:extLst>
          </p:cNvPr>
          <p:cNvSpPr>
            <a:spLocks noGrp="1"/>
          </p:cNvSpPr>
          <p:nvPr>
            <p:ph type="sldNum" sz="quarter" idx="12"/>
          </p:nvPr>
        </p:nvSpPr>
        <p:spPr/>
        <p:txBody>
          <a:bodyPr/>
          <a:lstStyle/>
          <a:p>
            <a:fld id="{117CDEB5-6AC0-4D05-AD48-982DF50889A7}" type="slidenum">
              <a:rPr lang="sv-SE" smtClean="0"/>
              <a:pPr/>
              <a:t>‹#›</a:t>
            </a:fld>
            <a:endParaRPr lang="sv-SE"/>
          </a:p>
        </p:txBody>
      </p:sp>
      <p:sp>
        <p:nvSpPr>
          <p:cNvPr id="7" name="Platshållare för text 6">
            <a:extLst>
              <a:ext uri="{FF2B5EF4-FFF2-40B4-BE49-F238E27FC236}">
                <a16:creationId xmlns:a16="http://schemas.microsoft.com/office/drawing/2014/main" id="{2227DDBB-09C3-4EE4-BFAD-76B75E36916E}"/>
              </a:ext>
            </a:extLst>
          </p:cNvPr>
          <p:cNvSpPr>
            <a:spLocks noGrp="1"/>
          </p:cNvSpPr>
          <p:nvPr>
            <p:ph type="body" sz="quarter" idx="13"/>
          </p:nvPr>
        </p:nvSpPr>
        <p:spPr>
          <a:xfrm>
            <a:off x="1212126" y="2457450"/>
            <a:ext cx="9779724"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Rubrik 5">
            <a:extLst>
              <a:ext uri="{FF2B5EF4-FFF2-40B4-BE49-F238E27FC236}">
                <a16:creationId xmlns:a16="http://schemas.microsoft.com/office/drawing/2014/main" id="{22B2E072-9C8B-40C3-A46A-803BB6B32DD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449332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ext och diagram/tabell">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ECAA0E29-B10E-4D66-8E85-53AB8D8118A3}"/>
              </a:ext>
            </a:extLst>
          </p:cNvPr>
          <p:cNvSpPr>
            <a:spLocks noGrp="1"/>
          </p:cNvSpPr>
          <p:nvPr>
            <p:ph sz="half" idx="2"/>
          </p:nvPr>
        </p:nvSpPr>
        <p:spPr>
          <a:xfrm>
            <a:off x="6213474" y="2457449"/>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D29DEC0B-AFFC-41D3-89B2-C65D901FB7BE}"/>
              </a:ext>
            </a:extLst>
          </p:cNvPr>
          <p:cNvSpPr>
            <a:spLocks noGrp="1"/>
          </p:cNvSpPr>
          <p:nvPr>
            <p:ph type="dt" sz="half" idx="11"/>
          </p:nvPr>
        </p:nvSpPr>
        <p:spPr/>
        <p:txBody>
          <a:bodyPr/>
          <a:lstStyle/>
          <a:p>
            <a:fld id="{6759B86E-C37F-4DBE-B208-47FE7FB6CA02}" type="datetime1">
              <a:rPr lang="sv-SE" smtClean="0"/>
              <a:t>2025-09-14</a:t>
            </a:fld>
            <a:endParaRPr lang="sv-SE" dirty="0"/>
          </a:p>
        </p:txBody>
      </p:sp>
      <p:sp>
        <p:nvSpPr>
          <p:cNvPr id="5" name="Platshållare för sidfot 4">
            <a:extLst>
              <a:ext uri="{FF2B5EF4-FFF2-40B4-BE49-F238E27FC236}">
                <a16:creationId xmlns:a16="http://schemas.microsoft.com/office/drawing/2014/main" id="{A2CF879B-28FC-4159-9ADA-8389927F24AF}"/>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8FE09A48-F0DB-42FE-9D33-FF0E52282706}"/>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7" name="Rubrik 6">
            <a:extLst>
              <a:ext uri="{FF2B5EF4-FFF2-40B4-BE49-F238E27FC236}">
                <a16:creationId xmlns:a16="http://schemas.microsoft.com/office/drawing/2014/main" id="{EC8C9001-E887-4245-BB04-446F67151124}"/>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83489466"/>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vå textrutor">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2D956630-EDC9-4A27-B769-8154C7A46514}"/>
              </a:ext>
            </a:extLst>
          </p:cNvPr>
          <p:cNvSpPr>
            <a:spLocks noGrp="1"/>
          </p:cNvSpPr>
          <p:nvPr>
            <p:ph type="body" sz="quarter" idx="11"/>
          </p:nvPr>
        </p:nvSpPr>
        <p:spPr>
          <a:xfrm>
            <a:off x="6213477" y="2457450"/>
            <a:ext cx="4778374"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88294E79-47CF-44CC-9007-DF312B509AF5}"/>
              </a:ext>
            </a:extLst>
          </p:cNvPr>
          <p:cNvSpPr>
            <a:spLocks noGrp="1"/>
          </p:cNvSpPr>
          <p:nvPr>
            <p:ph type="dt" sz="half" idx="12"/>
          </p:nvPr>
        </p:nvSpPr>
        <p:spPr/>
        <p:txBody>
          <a:bodyPr/>
          <a:lstStyle/>
          <a:p>
            <a:fld id="{8AB40CF9-0FCB-46D0-A4DA-E027AF48EB71}" type="datetime1">
              <a:rPr lang="sv-SE" smtClean="0"/>
              <a:t>2025-09-14</a:t>
            </a:fld>
            <a:endParaRPr lang="sv-SE"/>
          </a:p>
        </p:txBody>
      </p:sp>
      <p:sp>
        <p:nvSpPr>
          <p:cNvPr id="4" name="Platshållare för sidfot 3">
            <a:extLst>
              <a:ext uri="{FF2B5EF4-FFF2-40B4-BE49-F238E27FC236}">
                <a16:creationId xmlns:a16="http://schemas.microsoft.com/office/drawing/2014/main" id="{F14A097F-010A-4415-BDE3-C158D871F56B}"/>
              </a:ext>
            </a:extLst>
          </p:cNvPr>
          <p:cNvSpPr>
            <a:spLocks noGrp="1"/>
          </p:cNvSpPr>
          <p:nvPr>
            <p:ph type="ftr" sz="quarter" idx="13"/>
          </p:nvPr>
        </p:nvSpPr>
        <p:spPr/>
        <p:txBody>
          <a:bodyPr/>
          <a:lstStyle/>
          <a:p>
            <a:endParaRPr lang="sv-SE"/>
          </a:p>
        </p:txBody>
      </p:sp>
      <p:sp>
        <p:nvSpPr>
          <p:cNvPr id="6" name="Platshållare för bildnummer 5">
            <a:extLst>
              <a:ext uri="{FF2B5EF4-FFF2-40B4-BE49-F238E27FC236}">
                <a16:creationId xmlns:a16="http://schemas.microsoft.com/office/drawing/2014/main" id="{85843C10-A712-41E4-889C-04515A38662A}"/>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7" name="Rubrik 6">
            <a:extLst>
              <a:ext uri="{FF2B5EF4-FFF2-40B4-BE49-F238E27FC236}">
                <a16:creationId xmlns:a16="http://schemas.microsoft.com/office/drawing/2014/main" id="{DFD44B30-8B6B-4B0A-827C-9682D46F330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4918371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vå textruto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86BCE5A-6CFF-4380-A56E-B5B561BC77ED}"/>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F9893F9D-8FD4-4B17-AF72-7FE961444DE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D956630-EDC9-4A27-B769-8154C7A46514}"/>
              </a:ext>
            </a:extLst>
          </p:cNvPr>
          <p:cNvSpPr>
            <a:spLocks noGrp="1"/>
          </p:cNvSpPr>
          <p:nvPr>
            <p:ph type="body" sz="quarter" idx="11"/>
          </p:nvPr>
        </p:nvSpPr>
        <p:spPr>
          <a:xfrm>
            <a:off x="6213477" y="2457450"/>
            <a:ext cx="4778374"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9517DC3-B5D2-4FA2-9725-F24E27B2A7A2}"/>
              </a:ext>
            </a:extLst>
          </p:cNvPr>
          <p:cNvSpPr>
            <a:spLocks noGrp="1"/>
          </p:cNvSpPr>
          <p:nvPr>
            <p:ph type="dt" sz="half" idx="16"/>
          </p:nvPr>
        </p:nvSpPr>
        <p:spPr/>
        <p:txBody>
          <a:bodyPr/>
          <a:lstStyle/>
          <a:p>
            <a:fld id="{8842F123-10D0-47A1-B271-51654C315033}" type="datetime1">
              <a:rPr lang="sv-SE" smtClean="0"/>
              <a:t>2025-09-14</a:t>
            </a:fld>
            <a:endParaRPr lang="sv-SE"/>
          </a:p>
        </p:txBody>
      </p:sp>
      <p:sp>
        <p:nvSpPr>
          <p:cNvPr id="10" name="Platshållare för sidfot 9">
            <a:extLst>
              <a:ext uri="{FF2B5EF4-FFF2-40B4-BE49-F238E27FC236}">
                <a16:creationId xmlns:a16="http://schemas.microsoft.com/office/drawing/2014/main" id="{56B91770-8AC4-4C54-8D3B-1DF523986EE7}"/>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4D6CB298-A43F-43EE-BDD6-96310EE441CB}"/>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11638845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R, Rekrytering-SV">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17025373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och diagram/tabell">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96AD30A-497C-43A2-9231-6504D77745CC}"/>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57CD1400-A5B7-4D80-903E-1431A610B4C5}"/>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CAA0E29-B10E-4D66-8E85-53AB8D8118A3}"/>
              </a:ext>
            </a:extLst>
          </p:cNvPr>
          <p:cNvSpPr>
            <a:spLocks noGrp="1"/>
          </p:cNvSpPr>
          <p:nvPr>
            <p:ph sz="half" idx="2"/>
          </p:nvPr>
        </p:nvSpPr>
        <p:spPr>
          <a:xfrm>
            <a:off x="6213474" y="2457449"/>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3D77D59-D5F9-4484-98BE-EE472535E831}"/>
              </a:ext>
            </a:extLst>
          </p:cNvPr>
          <p:cNvSpPr>
            <a:spLocks noGrp="1"/>
          </p:cNvSpPr>
          <p:nvPr>
            <p:ph type="dt" sz="half" idx="16"/>
          </p:nvPr>
        </p:nvSpPr>
        <p:spPr/>
        <p:txBody>
          <a:bodyPr/>
          <a:lstStyle/>
          <a:p>
            <a:fld id="{8842F123-10D0-47A1-B271-51654C315033}" type="datetime1">
              <a:rPr lang="sv-SE" smtClean="0"/>
              <a:t>2025-09-14</a:t>
            </a:fld>
            <a:endParaRPr lang="sv-SE"/>
          </a:p>
        </p:txBody>
      </p:sp>
      <p:sp>
        <p:nvSpPr>
          <p:cNvPr id="10" name="Platshållare för sidfot 9">
            <a:extLst>
              <a:ext uri="{FF2B5EF4-FFF2-40B4-BE49-F238E27FC236}">
                <a16:creationId xmlns:a16="http://schemas.microsoft.com/office/drawing/2014/main" id="{0EF32AB9-9A3E-481B-AD16-AD93315C08A4}"/>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4235B5E1-EA8A-4E3E-AFB0-1FDEF9AA44DF}"/>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38084860"/>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med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79E809-AC88-464F-A11D-73FF7B639FDF}"/>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DF7C2107-1825-47ED-99C9-1DA55618CC1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214968" y="2457450"/>
            <a:ext cx="4778374" cy="3779214"/>
          </a:xfrm>
        </p:spPr>
        <p:txBody>
          <a:bodyPr/>
          <a:lstStyle/>
          <a:p>
            <a:r>
              <a:rPr lang="sv-SE"/>
              <a:t>Klicka på ikonen för att lägga till en bild</a:t>
            </a:r>
          </a:p>
        </p:txBody>
      </p:sp>
      <p:sp>
        <p:nvSpPr>
          <p:cNvPr id="7" name="Platshållare för datum 6">
            <a:extLst>
              <a:ext uri="{FF2B5EF4-FFF2-40B4-BE49-F238E27FC236}">
                <a16:creationId xmlns:a16="http://schemas.microsoft.com/office/drawing/2014/main" id="{936DEE5F-B64A-4B35-B6A6-C8165AAF8C07}"/>
              </a:ext>
            </a:extLst>
          </p:cNvPr>
          <p:cNvSpPr>
            <a:spLocks noGrp="1"/>
          </p:cNvSpPr>
          <p:nvPr>
            <p:ph type="dt" sz="half" idx="16"/>
          </p:nvPr>
        </p:nvSpPr>
        <p:spPr/>
        <p:txBody>
          <a:bodyPr/>
          <a:lstStyle/>
          <a:p>
            <a:fld id="{8842F123-10D0-47A1-B271-51654C315033}" type="datetime1">
              <a:rPr lang="sv-SE" smtClean="0"/>
              <a:t>2025-09-14</a:t>
            </a:fld>
            <a:endParaRPr lang="sv-SE"/>
          </a:p>
        </p:txBody>
      </p:sp>
      <p:sp>
        <p:nvSpPr>
          <p:cNvPr id="10" name="Platshållare för sidfot 9">
            <a:extLst>
              <a:ext uri="{FF2B5EF4-FFF2-40B4-BE49-F238E27FC236}">
                <a16:creationId xmlns:a16="http://schemas.microsoft.com/office/drawing/2014/main" id="{F6EBB5E0-0175-4373-A89A-1410B7B2F54D}"/>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00E05F76-8035-43A0-B3BC-9DBBFEE8DF47}"/>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61034699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med 4 bild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C2C96C9-BF4B-4ADE-9905-BCA744F704AD}"/>
              </a:ext>
            </a:extLst>
          </p:cNvPr>
          <p:cNvSpPr>
            <a:spLocks noGrp="1"/>
          </p:cNvSpPr>
          <p:nvPr>
            <p:ph type="title"/>
          </p:nvPr>
        </p:nvSpPr>
        <p:spPr/>
        <p:txBody>
          <a:bodyPr/>
          <a:lstStyle/>
          <a:p>
            <a:r>
              <a:rPr lang="sv-SE"/>
              <a:t>Klicka här för att ändra mall för rubrikformat</a:t>
            </a:r>
          </a:p>
        </p:txBody>
      </p:sp>
      <p:sp>
        <p:nvSpPr>
          <p:cNvPr id="11" name="Platshållare för text 6">
            <a:extLst>
              <a:ext uri="{FF2B5EF4-FFF2-40B4-BE49-F238E27FC236}">
                <a16:creationId xmlns:a16="http://schemas.microsoft.com/office/drawing/2014/main" id="{353BFD97-9607-4B5F-968D-2990C9CB17DE}"/>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1800000" cy="1800000"/>
          </a:xfrm>
        </p:spPr>
        <p:txBody>
          <a:bodyPr/>
          <a:lstStyle/>
          <a:p>
            <a:r>
              <a:rPr lang="sv-SE"/>
              <a:t>Klicka på ikonen för att lägga till en bild</a:t>
            </a:r>
          </a:p>
        </p:txBody>
      </p:sp>
      <p:sp>
        <p:nvSpPr>
          <p:cNvPr id="5" name="Platshållare för bild 4">
            <a:extLst>
              <a:ext uri="{FF2B5EF4-FFF2-40B4-BE49-F238E27FC236}">
                <a16:creationId xmlns:a16="http://schemas.microsoft.com/office/drawing/2014/main" id="{C32578D2-C76B-4282-9D72-61164A0810A3}"/>
              </a:ext>
            </a:extLst>
          </p:cNvPr>
          <p:cNvSpPr>
            <a:spLocks noGrp="1"/>
          </p:cNvSpPr>
          <p:nvPr>
            <p:ph type="pic" sz="quarter" idx="12"/>
          </p:nvPr>
        </p:nvSpPr>
        <p:spPr>
          <a:xfrm>
            <a:off x="8651875" y="2457450"/>
            <a:ext cx="1800000" cy="1800000"/>
          </a:xfrm>
        </p:spPr>
        <p:txBody>
          <a:bodyPr/>
          <a:lstStyle/>
          <a:p>
            <a:r>
              <a:rPr lang="sv-SE"/>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a:t>Klicka på ikonen för att lägga till en bild</a:t>
            </a:r>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4437288"/>
            <a:ext cx="1800000" cy="1800000"/>
          </a:xfrm>
        </p:spPr>
        <p:txBody>
          <a:bodyPr/>
          <a:lstStyle/>
          <a:p>
            <a:r>
              <a:rPr lang="sv-SE"/>
              <a:t>Klicka på ikonen för att lägga till en bild</a:t>
            </a:r>
          </a:p>
        </p:txBody>
      </p:sp>
      <p:sp>
        <p:nvSpPr>
          <p:cNvPr id="12" name="Platshållare för datum 11">
            <a:extLst>
              <a:ext uri="{FF2B5EF4-FFF2-40B4-BE49-F238E27FC236}">
                <a16:creationId xmlns:a16="http://schemas.microsoft.com/office/drawing/2014/main" id="{8F65AE5A-053F-441A-B057-DD0883C99D9F}"/>
              </a:ext>
            </a:extLst>
          </p:cNvPr>
          <p:cNvSpPr>
            <a:spLocks noGrp="1"/>
          </p:cNvSpPr>
          <p:nvPr>
            <p:ph type="dt" sz="half" idx="19"/>
          </p:nvPr>
        </p:nvSpPr>
        <p:spPr/>
        <p:txBody>
          <a:bodyPr/>
          <a:lstStyle/>
          <a:p>
            <a:fld id="{8842F123-10D0-47A1-B271-51654C315033}" type="datetime1">
              <a:rPr lang="sv-SE" smtClean="0"/>
              <a:t>2025-09-14</a:t>
            </a:fld>
            <a:endParaRPr lang="sv-SE"/>
          </a:p>
        </p:txBody>
      </p:sp>
      <p:sp>
        <p:nvSpPr>
          <p:cNvPr id="13" name="Platshållare för sidfot 12">
            <a:extLst>
              <a:ext uri="{FF2B5EF4-FFF2-40B4-BE49-F238E27FC236}">
                <a16:creationId xmlns:a16="http://schemas.microsoft.com/office/drawing/2014/main" id="{33B84642-4CF4-411A-8778-B5FB1A427636}"/>
              </a:ext>
            </a:extLst>
          </p:cNvPr>
          <p:cNvSpPr>
            <a:spLocks noGrp="1"/>
          </p:cNvSpPr>
          <p:nvPr>
            <p:ph type="ftr" sz="quarter" idx="20"/>
          </p:nvPr>
        </p:nvSpPr>
        <p:spPr/>
        <p:txBody>
          <a:bodyPr/>
          <a:lstStyle/>
          <a:p>
            <a:endParaRPr lang="sv-SE"/>
          </a:p>
        </p:txBody>
      </p:sp>
      <p:sp>
        <p:nvSpPr>
          <p:cNvPr id="14" name="Platshållare för bildnummer 13">
            <a:extLst>
              <a:ext uri="{FF2B5EF4-FFF2-40B4-BE49-F238E27FC236}">
                <a16:creationId xmlns:a16="http://schemas.microsoft.com/office/drawing/2014/main" id="{57CAC1F6-57A4-47CE-811C-E131C510AF80}"/>
              </a:ext>
            </a:extLst>
          </p:cNvPr>
          <p:cNvSpPr>
            <a:spLocks noGrp="1"/>
          </p:cNvSpPr>
          <p:nvPr>
            <p:ph type="sldNum" sz="quarter" idx="21"/>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010282938"/>
      </p:ext>
    </p:extLst>
  </p:cSld>
  <p:clrMapOvr>
    <a:masterClrMapping/>
  </p:clrMapOvr>
  <p:extLst>
    <p:ext uri="{DCECCB84-F9BA-43D5-87BE-67443E8EF086}">
      <p15:sldGuideLst xmlns:p15="http://schemas.microsoft.com/office/powerpoint/2012/main">
        <p15:guide id="1" pos="6584">
          <p15:clr>
            <a:srgbClr val="FBAE40"/>
          </p15:clr>
        </p15:guide>
        <p15:guide id="2" pos="5450">
          <p15:clr>
            <a:srgbClr val="FBAE40"/>
          </p15:clr>
        </p15:guide>
        <p15:guide id="3" pos="5337">
          <p15:clr>
            <a:srgbClr val="FBAE40"/>
          </p15:clr>
        </p15:guide>
        <p15:guide id="4" pos="420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med 3 bilder, liggande">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6C4C9B7-8B21-45CB-8813-372DB03CE6A0}"/>
              </a:ext>
            </a:extLst>
          </p:cNvPr>
          <p:cNvSpPr>
            <a:spLocks noGrp="1"/>
          </p:cNvSpPr>
          <p:nvPr>
            <p:ph type="title"/>
          </p:nvPr>
        </p:nvSpPr>
        <p:spPr/>
        <p:txBody>
          <a:bodyPr/>
          <a:lstStyle/>
          <a:p>
            <a:r>
              <a:rPr lang="sv-SE"/>
              <a:t>Klicka här för att ändra mall för rubrikformat</a:t>
            </a:r>
          </a:p>
        </p:txBody>
      </p:sp>
      <p:sp>
        <p:nvSpPr>
          <p:cNvPr id="11" name="Platshållare för text 6">
            <a:extLst>
              <a:ext uri="{FF2B5EF4-FFF2-40B4-BE49-F238E27FC236}">
                <a16:creationId xmlns:a16="http://schemas.microsoft.com/office/drawing/2014/main" id="{0D8E0244-75E5-4346-855E-B64A6A66E20F}"/>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3780000" cy="1800000"/>
          </a:xfrm>
        </p:spPr>
        <p:txBody>
          <a:bodyPr/>
          <a:lstStyle/>
          <a:p>
            <a:r>
              <a:rPr lang="sv-SE"/>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488" y="4437288"/>
            <a:ext cx="1800000" cy="1800000"/>
          </a:xfrm>
        </p:spPr>
        <p:txBody>
          <a:bodyPr/>
          <a:lstStyle/>
          <a:p>
            <a:r>
              <a:rPr lang="sv-SE"/>
              <a:t>Klicka på ikonen för att lägga till en bild</a:t>
            </a:r>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2263" y="4432865"/>
            <a:ext cx="1800000" cy="1800000"/>
          </a:xfrm>
        </p:spPr>
        <p:txBody>
          <a:bodyPr/>
          <a:lstStyle/>
          <a:p>
            <a:r>
              <a:rPr lang="sv-SE"/>
              <a:t>Klicka på ikonen för att lägga till en bild</a:t>
            </a:r>
          </a:p>
        </p:txBody>
      </p:sp>
      <p:sp>
        <p:nvSpPr>
          <p:cNvPr id="8" name="Platshållare för datum 7">
            <a:extLst>
              <a:ext uri="{FF2B5EF4-FFF2-40B4-BE49-F238E27FC236}">
                <a16:creationId xmlns:a16="http://schemas.microsoft.com/office/drawing/2014/main" id="{2B4EFCB7-D3D9-4AD2-9118-002AF2CA349E}"/>
              </a:ext>
            </a:extLst>
          </p:cNvPr>
          <p:cNvSpPr>
            <a:spLocks noGrp="1"/>
          </p:cNvSpPr>
          <p:nvPr>
            <p:ph type="dt" sz="half" idx="19"/>
          </p:nvPr>
        </p:nvSpPr>
        <p:spPr/>
        <p:txBody>
          <a:bodyPr/>
          <a:lstStyle/>
          <a:p>
            <a:fld id="{8842F123-10D0-47A1-B271-51654C315033}" type="datetime1">
              <a:rPr lang="sv-SE" smtClean="0"/>
              <a:t>2025-09-14</a:t>
            </a:fld>
            <a:endParaRPr lang="sv-SE"/>
          </a:p>
        </p:txBody>
      </p:sp>
      <p:sp>
        <p:nvSpPr>
          <p:cNvPr id="12" name="Platshållare för sidfot 11">
            <a:extLst>
              <a:ext uri="{FF2B5EF4-FFF2-40B4-BE49-F238E27FC236}">
                <a16:creationId xmlns:a16="http://schemas.microsoft.com/office/drawing/2014/main" id="{578ADD14-EC03-441E-8AA3-7F0D199ED963}"/>
              </a:ext>
            </a:extLst>
          </p:cNvPr>
          <p:cNvSpPr>
            <a:spLocks noGrp="1"/>
          </p:cNvSpPr>
          <p:nvPr>
            <p:ph type="ftr" sz="quarter" idx="20"/>
          </p:nvPr>
        </p:nvSpPr>
        <p:spPr/>
        <p:txBody>
          <a:bodyPr/>
          <a:lstStyle/>
          <a:p>
            <a:endParaRPr lang="sv-SE"/>
          </a:p>
        </p:txBody>
      </p:sp>
      <p:sp>
        <p:nvSpPr>
          <p:cNvPr id="13" name="Platshållare för bildnummer 12">
            <a:extLst>
              <a:ext uri="{FF2B5EF4-FFF2-40B4-BE49-F238E27FC236}">
                <a16:creationId xmlns:a16="http://schemas.microsoft.com/office/drawing/2014/main" id="{EC72B60E-679A-4746-8143-FE6A60AB03F6}"/>
              </a:ext>
            </a:extLst>
          </p:cNvPr>
          <p:cNvSpPr>
            <a:spLocks noGrp="1"/>
          </p:cNvSpPr>
          <p:nvPr>
            <p:ph type="sldNum" sz="quarter" idx="21"/>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371410053"/>
      </p:ext>
    </p:extLst>
  </p:cSld>
  <p:clrMapOvr>
    <a:masterClrMapping/>
  </p:clrMapOvr>
  <p:extLst>
    <p:ext uri="{DCECCB84-F9BA-43D5-87BE-67443E8EF086}">
      <p15:sldGuideLst xmlns:p15="http://schemas.microsoft.com/office/powerpoint/2012/main">
        <p15:guide id="1" pos="4203">
          <p15:clr>
            <a:srgbClr val="FBAE40"/>
          </p15:clr>
        </p15:guide>
        <p15:guide id="2" pos="5450">
          <p15:clr>
            <a:srgbClr val="FBAE40"/>
          </p15:clr>
        </p15:guide>
        <p15:guide id="3" pos="5337">
          <p15:clr>
            <a:srgbClr val="FBAE40"/>
          </p15:clr>
        </p15:guide>
        <p15:guide id="4" pos="658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med 3 bilder, stående">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6E286EC-63DA-4BEE-976C-2CAAB7DBFF74}"/>
              </a:ext>
            </a:extLst>
          </p:cNvPr>
          <p:cNvSpPr>
            <a:spLocks noGrp="1"/>
          </p:cNvSpPr>
          <p:nvPr>
            <p:ph type="title"/>
          </p:nvPr>
        </p:nvSpPr>
        <p:spPr/>
        <p:txBody>
          <a:bodyPr/>
          <a:lstStyle/>
          <a:p>
            <a:r>
              <a:rPr lang="sv-SE"/>
              <a:t>Klicka här för att ändra mall för rubrikformat</a:t>
            </a:r>
          </a:p>
        </p:txBody>
      </p:sp>
      <p:sp>
        <p:nvSpPr>
          <p:cNvPr id="11" name="Platshållare för text 6">
            <a:extLst>
              <a:ext uri="{FF2B5EF4-FFF2-40B4-BE49-F238E27FC236}">
                <a16:creationId xmlns:a16="http://schemas.microsoft.com/office/drawing/2014/main" id="{22BC2080-A9C5-4B43-9BAF-9020A0749721}"/>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5"/>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488" y="2457450"/>
            <a:ext cx="1800000" cy="1800000"/>
          </a:xfrm>
        </p:spPr>
        <p:txBody>
          <a:bodyPr/>
          <a:lstStyle/>
          <a:p>
            <a:r>
              <a:rPr lang="sv-SE"/>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a:t>Klicka på ikonen för att lägga till en bild</a:t>
            </a:r>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2457450"/>
            <a:ext cx="1800000" cy="3780000"/>
          </a:xfrm>
        </p:spPr>
        <p:txBody>
          <a:bodyPr/>
          <a:lstStyle/>
          <a:p>
            <a:r>
              <a:rPr lang="sv-SE"/>
              <a:t>Klicka på ikonen för att lägga till en bild</a:t>
            </a:r>
          </a:p>
        </p:txBody>
      </p:sp>
      <p:sp>
        <p:nvSpPr>
          <p:cNvPr id="8" name="Platshållare för datum 7">
            <a:extLst>
              <a:ext uri="{FF2B5EF4-FFF2-40B4-BE49-F238E27FC236}">
                <a16:creationId xmlns:a16="http://schemas.microsoft.com/office/drawing/2014/main" id="{B2779913-B9FF-485D-B1E6-4E87031F9D6B}"/>
              </a:ext>
            </a:extLst>
          </p:cNvPr>
          <p:cNvSpPr>
            <a:spLocks noGrp="1"/>
          </p:cNvSpPr>
          <p:nvPr>
            <p:ph type="dt" sz="half" idx="19"/>
          </p:nvPr>
        </p:nvSpPr>
        <p:spPr/>
        <p:txBody>
          <a:bodyPr/>
          <a:lstStyle/>
          <a:p>
            <a:fld id="{8842F123-10D0-47A1-B271-51654C315033}" type="datetime1">
              <a:rPr lang="sv-SE" smtClean="0"/>
              <a:t>2025-09-14</a:t>
            </a:fld>
            <a:endParaRPr lang="sv-SE"/>
          </a:p>
        </p:txBody>
      </p:sp>
      <p:sp>
        <p:nvSpPr>
          <p:cNvPr id="12" name="Platshållare för sidfot 11">
            <a:extLst>
              <a:ext uri="{FF2B5EF4-FFF2-40B4-BE49-F238E27FC236}">
                <a16:creationId xmlns:a16="http://schemas.microsoft.com/office/drawing/2014/main" id="{08357179-E443-4966-A254-A49AA2CEF615}"/>
              </a:ext>
            </a:extLst>
          </p:cNvPr>
          <p:cNvSpPr>
            <a:spLocks noGrp="1"/>
          </p:cNvSpPr>
          <p:nvPr>
            <p:ph type="ftr" sz="quarter" idx="20"/>
          </p:nvPr>
        </p:nvSpPr>
        <p:spPr/>
        <p:txBody>
          <a:bodyPr/>
          <a:lstStyle/>
          <a:p>
            <a:endParaRPr lang="sv-SE"/>
          </a:p>
        </p:txBody>
      </p:sp>
      <p:sp>
        <p:nvSpPr>
          <p:cNvPr id="13" name="Platshållare för bildnummer 12">
            <a:extLst>
              <a:ext uri="{FF2B5EF4-FFF2-40B4-BE49-F238E27FC236}">
                <a16:creationId xmlns:a16="http://schemas.microsoft.com/office/drawing/2014/main" id="{BF0C9571-CBFA-4E13-A3D7-E7D3A46D7E98}"/>
              </a:ext>
            </a:extLst>
          </p:cNvPr>
          <p:cNvSpPr>
            <a:spLocks noGrp="1"/>
          </p:cNvSpPr>
          <p:nvPr>
            <p:ph type="sldNum" sz="quarter" idx="21"/>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439027925"/>
      </p:ext>
    </p:extLst>
  </p:cSld>
  <p:clrMapOvr>
    <a:masterClrMapping/>
  </p:clrMapOvr>
  <p:extLst>
    <p:ext uri="{DCECCB84-F9BA-43D5-87BE-67443E8EF086}">
      <p15:sldGuideLst xmlns:p15="http://schemas.microsoft.com/office/powerpoint/2012/main">
        <p15:guide id="1" pos="4203">
          <p15:clr>
            <a:srgbClr val="FBAE40"/>
          </p15:clr>
        </p15:guide>
        <p15:guide id="2" pos="5450">
          <p15:clr>
            <a:srgbClr val="FBAE40"/>
          </p15:clr>
        </p15:guide>
        <p15:guide id="3" pos="5337">
          <p15:clr>
            <a:srgbClr val="FBAE40"/>
          </p15:clr>
        </p15:guide>
        <p15:guide id="4" pos="658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Rubrik och diagram/tabell">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CEB2D38-85D8-4646-8562-1A55C047C7CC}"/>
              </a:ext>
            </a:extLst>
          </p:cNvPr>
          <p:cNvSpPr>
            <a:spLocks noGrp="1"/>
          </p:cNvSpPr>
          <p:nvPr>
            <p:ph type="title"/>
          </p:nvPr>
        </p:nvSpPr>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3C168FE6-2D08-4EF8-AB8F-D957C7EA9CA0}"/>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3" name="Platshållare för innehåll 2">
            <a:extLst>
              <a:ext uri="{FF2B5EF4-FFF2-40B4-BE49-F238E27FC236}">
                <a16:creationId xmlns:a16="http://schemas.microsoft.com/office/drawing/2014/main" id="{A14CD8BC-91DC-4C31-A478-B8C50ACF4C22}"/>
              </a:ext>
            </a:extLst>
          </p:cNvPr>
          <p:cNvSpPr>
            <a:spLocks noGrp="1"/>
          </p:cNvSpPr>
          <p:nvPr>
            <p:ph idx="1"/>
          </p:nvPr>
        </p:nvSpPr>
        <p:spPr>
          <a:xfrm>
            <a:off x="1209599" y="2457450"/>
            <a:ext cx="978225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7">
            <a:extLst>
              <a:ext uri="{FF2B5EF4-FFF2-40B4-BE49-F238E27FC236}">
                <a16:creationId xmlns:a16="http://schemas.microsoft.com/office/drawing/2014/main" id="{749F5694-A26C-4E30-A239-2BDEC7DE5593}"/>
              </a:ext>
            </a:extLst>
          </p:cNvPr>
          <p:cNvSpPr>
            <a:spLocks noGrp="1"/>
          </p:cNvSpPr>
          <p:nvPr>
            <p:ph type="dt" sz="half" idx="16"/>
          </p:nvPr>
        </p:nvSpPr>
        <p:spPr/>
        <p:txBody>
          <a:bodyPr/>
          <a:lstStyle/>
          <a:p>
            <a:fld id="{8842F123-10D0-47A1-B271-51654C315033}" type="datetime1">
              <a:rPr lang="sv-SE" smtClean="0"/>
              <a:t>2025-09-14</a:t>
            </a:fld>
            <a:endParaRPr lang="sv-SE"/>
          </a:p>
        </p:txBody>
      </p:sp>
      <p:sp>
        <p:nvSpPr>
          <p:cNvPr id="9" name="Platshållare för sidfot 8">
            <a:extLst>
              <a:ext uri="{FF2B5EF4-FFF2-40B4-BE49-F238E27FC236}">
                <a16:creationId xmlns:a16="http://schemas.microsoft.com/office/drawing/2014/main" id="{10B36D5C-2093-4C15-8D93-44C4C6F36E92}"/>
              </a:ext>
            </a:extLst>
          </p:cNvPr>
          <p:cNvSpPr>
            <a:spLocks noGrp="1"/>
          </p:cNvSpPr>
          <p:nvPr>
            <p:ph type="ftr" sz="quarter" idx="17"/>
          </p:nvPr>
        </p:nvSpPr>
        <p:spPr/>
        <p:txBody>
          <a:bodyPr/>
          <a:lstStyle/>
          <a:p>
            <a:endParaRPr lang="sv-SE"/>
          </a:p>
        </p:txBody>
      </p:sp>
      <p:sp>
        <p:nvSpPr>
          <p:cNvPr id="10" name="Platshållare för bildnummer 9">
            <a:extLst>
              <a:ext uri="{FF2B5EF4-FFF2-40B4-BE49-F238E27FC236}">
                <a16:creationId xmlns:a16="http://schemas.microsoft.com/office/drawing/2014/main" id="{3896A057-B0A1-4AF6-A43A-936BE6BD4EB2}"/>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5737041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ubrik och bred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6F9CEC6-EC5A-4392-9A8C-CB51086E556A}"/>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AA661A77-83D1-490A-BEF8-CD12CFB98FA8}"/>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7" name="Platshållare för bild 6">
            <a:extLst>
              <a:ext uri="{FF2B5EF4-FFF2-40B4-BE49-F238E27FC236}">
                <a16:creationId xmlns:a16="http://schemas.microsoft.com/office/drawing/2014/main" id="{41D7C1BA-7A63-42D5-BF53-C7D4A628153D}"/>
              </a:ext>
            </a:extLst>
          </p:cNvPr>
          <p:cNvSpPr>
            <a:spLocks noGrp="1"/>
          </p:cNvSpPr>
          <p:nvPr>
            <p:ph type="pic" sz="quarter" idx="10"/>
          </p:nvPr>
        </p:nvSpPr>
        <p:spPr/>
        <p:txBody>
          <a:bodyPr/>
          <a:lstStyle/>
          <a:p>
            <a:r>
              <a:rPr lang="sv-SE"/>
              <a:t>Klicka på ikonen för att lägga till en bild</a:t>
            </a:r>
          </a:p>
        </p:txBody>
      </p:sp>
      <p:sp>
        <p:nvSpPr>
          <p:cNvPr id="6" name="Platshållare för datum 5">
            <a:extLst>
              <a:ext uri="{FF2B5EF4-FFF2-40B4-BE49-F238E27FC236}">
                <a16:creationId xmlns:a16="http://schemas.microsoft.com/office/drawing/2014/main" id="{CB29F771-FA7E-4800-8CC2-53A619447921}"/>
              </a:ext>
            </a:extLst>
          </p:cNvPr>
          <p:cNvSpPr>
            <a:spLocks noGrp="1"/>
          </p:cNvSpPr>
          <p:nvPr>
            <p:ph type="dt" sz="half" idx="16"/>
          </p:nvPr>
        </p:nvSpPr>
        <p:spPr/>
        <p:txBody>
          <a:bodyPr/>
          <a:lstStyle/>
          <a:p>
            <a:fld id="{8842F123-10D0-47A1-B271-51654C315033}" type="datetime1">
              <a:rPr lang="sv-SE" smtClean="0"/>
              <a:t>2025-09-14</a:t>
            </a:fld>
            <a:endParaRPr lang="sv-SE"/>
          </a:p>
        </p:txBody>
      </p:sp>
      <p:sp>
        <p:nvSpPr>
          <p:cNvPr id="9" name="Platshållare för sidfot 8">
            <a:extLst>
              <a:ext uri="{FF2B5EF4-FFF2-40B4-BE49-F238E27FC236}">
                <a16:creationId xmlns:a16="http://schemas.microsoft.com/office/drawing/2014/main" id="{B8461769-2B05-40D5-B1E6-E9470F0D9CB0}"/>
              </a:ext>
            </a:extLst>
          </p:cNvPr>
          <p:cNvSpPr>
            <a:spLocks noGrp="1"/>
          </p:cNvSpPr>
          <p:nvPr>
            <p:ph type="ftr" sz="quarter" idx="17"/>
          </p:nvPr>
        </p:nvSpPr>
        <p:spPr/>
        <p:txBody>
          <a:bodyPr/>
          <a:lstStyle/>
          <a:p>
            <a:endParaRPr lang="sv-SE"/>
          </a:p>
        </p:txBody>
      </p:sp>
      <p:sp>
        <p:nvSpPr>
          <p:cNvPr id="10" name="Platshållare för bildnummer 9">
            <a:extLst>
              <a:ext uri="{FF2B5EF4-FFF2-40B4-BE49-F238E27FC236}">
                <a16:creationId xmlns:a16="http://schemas.microsoft.com/office/drawing/2014/main" id="{DA9A76EF-9BFD-4078-85A9-D388EBF530C9}"/>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5043402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Rubrik och bred text">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CBD87E8-B399-4734-851E-ECEFA7E2F8B3}"/>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291BBBF1-EEF5-47F7-A076-4B576903DE39}"/>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10" name="Platshållare för text 9">
            <a:extLst>
              <a:ext uri="{FF2B5EF4-FFF2-40B4-BE49-F238E27FC236}">
                <a16:creationId xmlns:a16="http://schemas.microsoft.com/office/drawing/2014/main" id="{2C43AA25-C97D-49D1-B388-878AF05F6FE3}"/>
              </a:ext>
            </a:extLst>
          </p:cNvPr>
          <p:cNvSpPr>
            <a:spLocks noGrp="1"/>
          </p:cNvSpPr>
          <p:nvPr>
            <p:ph type="body" sz="quarter" idx="16"/>
          </p:nvPr>
        </p:nvSpPr>
        <p:spPr>
          <a:xfrm>
            <a:off x="1208539" y="2457450"/>
            <a:ext cx="9791699"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CC4CEA7D-F935-4D12-AEF1-542D0568954B}"/>
              </a:ext>
            </a:extLst>
          </p:cNvPr>
          <p:cNvSpPr>
            <a:spLocks noGrp="1"/>
          </p:cNvSpPr>
          <p:nvPr>
            <p:ph type="dt" sz="half" idx="10"/>
          </p:nvPr>
        </p:nvSpPr>
        <p:spPr/>
        <p:txBody>
          <a:bodyPr/>
          <a:lstStyle/>
          <a:p>
            <a:fld id="{8842F123-10D0-47A1-B271-51654C315033}" type="datetime1">
              <a:rPr lang="sv-SE" smtClean="0"/>
              <a:t>2025-09-14</a:t>
            </a:fld>
            <a:endParaRPr lang="sv-SE"/>
          </a:p>
        </p:txBody>
      </p:sp>
      <p:sp>
        <p:nvSpPr>
          <p:cNvPr id="4" name="Platshållare för sidfot 3">
            <a:extLst>
              <a:ext uri="{FF2B5EF4-FFF2-40B4-BE49-F238E27FC236}">
                <a16:creationId xmlns:a16="http://schemas.microsoft.com/office/drawing/2014/main" id="{370E7CD4-122E-476D-A236-0F1C7EC420D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80264F1-C815-44F2-925E-E037D2AB22F4}"/>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7641163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Rubrik och bred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E2F60F-99DB-4716-9E4C-59B1E541257F}"/>
              </a:ext>
            </a:extLst>
          </p:cNvPr>
          <p:cNvSpPr>
            <a:spLocks noGrp="1"/>
          </p:cNvSpPr>
          <p:nvPr>
            <p:ph type="title"/>
          </p:nvPr>
        </p:nvSpPr>
        <p:spPr/>
        <p:txBody>
          <a:bodyPr/>
          <a:lstStyle/>
          <a:p>
            <a:r>
              <a:rPr lang="sv-SE"/>
              <a:t>Klicka här för att ändra mall för rubrikformat</a:t>
            </a:r>
          </a:p>
        </p:txBody>
      </p:sp>
      <p:sp>
        <p:nvSpPr>
          <p:cNvPr id="7" name="Platshållare för bild 6">
            <a:extLst>
              <a:ext uri="{FF2B5EF4-FFF2-40B4-BE49-F238E27FC236}">
                <a16:creationId xmlns:a16="http://schemas.microsoft.com/office/drawing/2014/main" id="{41D7C1BA-7A63-42D5-BF53-C7D4A628153D}"/>
              </a:ext>
            </a:extLst>
          </p:cNvPr>
          <p:cNvSpPr>
            <a:spLocks noGrp="1"/>
          </p:cNvSpPr>
          <p:nvPr>
            <p:ph type="pic" sz="quarter" idx="10"/>
          </p:nvPr>
        </p:nvSpPr>
        <p:spPr/>
        <p:txBody>
          <a:bodyPr/>
          <a:lstStyle/>
          <a:p>
            <a:r>
              <a:rPr lang="sv-SE"/>
              <a:t>Klicka på ikonen för att lägga till en bild</a:t>
            </a:r>
          </a:p>
        </p:txBody>
      </p:sp>
      <p:sp>
        <p:nvSpPr>
          <p:cNvPr id="3" name="Platshållare för datum 2">
            <a:extLst>
              <a:ext uri="{FF2B5EF4-FFF2-40B4-BE49-F238E27FC236}">
                <a16:creationId xmlns:a16="http://schemas.microsoft.com/office/drawing/2014/main" id="{FB2134A6-89E9-44DD-948A-3B45081EDC6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08993-A29C-401A-9C45-9789108AFFAA}" type="datetime1">
              <a:rPr kumimoji="0" lang="sv-SE" sz="1200" b="0" i="0" u="none" strike="noStrike" kern="1200" cap="none" spc="0" normalizeH="0" baseline="0" noProof="0" smtClean="0">
                <a:ln>
                  <a:noFill/>
                </a:ln>
                <a:solidFill>
                  <a:srgbClr val="63666A"/>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2025-09-14</a:t>
            </a:fld>
            <a:endParaRPr kumimoji="0" lang="sv-SE" sz="1200" b="0" i="0" u="none" strike="noStrike" kern="1200" cap="none" spc="0" normalizeH="0" baseline="0" noProof="0">
              <a:ln>
                <a:noFill/>
              </a:ln>
              <a:solidFill>
                <a:srgbClr val="63666A"/>
              </a:solidFill>
              <a:effectLst/>
              <a:uLnTx/>
              <a:uFillTx/>
              <a:latin typeface="Georgia"/>
              <a:ea typeface="+mn-ea"/>
              <a:cs typeface="+mn-cs"/>
            </a:endParaRPr>
          </a:p>
        </p:txBody>
      </p:sp>
      <p:sp>
        <p:nvSpPr>
          <p:cNvPr id="4" name="Platshållare för sidfot 3">
            <a:extLst>
              <a:ext uri="{FF2B5EF4-FFF2-40B4-BE49-F238E27FC236}">
                <a16:creationId xmlns:a16="http://schemas.microsoft.com/office/drawing/2014/main" id="{2D8CE072-7D93-44C0-A6D3-29E503FCA229}"/>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63666A"/>
              </a:solidFill>
              <a:effectLst/>
              <a:uLnTx/>
              <a:uFillTx/>
              <a:latin typeface="Georgia"/>
              <a:ea typeface="+mn-ea"/>
              <a:cs typeface="+mn-cs"/>
            </a:endParaRPr>
          </a:p>
        </p:txBody>
      </p:sp>
      <p:sp>
        <p:nvSpPr>
          <p:cNvPr id="5" name="Platshållare för bildnummer 4">
            <a:extLst>
              <a:ext uri="{FF2B5EF4-FFF2-40B4-BE49-F238E27FC236}">
                <a16:creationId xmlns:a16="http://schemas.microsoft.com/office/drawing/2014/main" id="{28CDAAF5-9448-4674-B411-0D9EAD598E9D}"/>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DEB5-6AC0-4D05-AD48-982DF50889A7}" type="slidenum">
              <a:rPr kumimoji="0" lang="sv-SE" sz="1200" b="0" i="0" u="none" strike="noStrike" kern="1200" cap="none" spc="0" normalizeH="0" baseline="0" noProof="0" smtClean="0">
                <a:ln>
                  <a:noFill/>
                </a:ln>
                <a:solidFill>
                  <a:srgbClr val="63666A"/>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63666A"/>
              </a:solidFill>
              <a:effectLst/>
              <a:uLnTx/>
              <a:uFillTx/>
              <a:latin typeface="Georgia"/>
              <a:ea typeface="+mn-ea"/>
              <a:cs typeface="+mn-cs"/>
            </a:endParaRPr>
          </a:p>
        </p:txBody>
      </p:sp>
    </p:spTree>
    <p:extLst>
      <p:ext uri="{BB962C8B-B14F-4D97-AF65-F5344CB8AC3E}">
        <p14:creationId xmlns:p14="http://schemas.microsoft.com/office/powerpoint/2010/main" val="9292584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qua - Bred 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23346035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konomi &amp; Finans-SV">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29078017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qua - Smal 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686583677"/>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urpur - Bred bi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079195388"/>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urpur - Smal bi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624518249"/>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maragd - Bred bi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984223578"/>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maragd - Smal bi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377421186"/>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öd - Bred bild">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92962997"/>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Röd - Smal bild">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022799907"/>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Blå - Bred bil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504298547"/>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lå - Smal bil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492279307"/>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run - Bred bil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96229643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ineeprogramme-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41058549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run - Smal bil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a:t>Klicka här för att ändra mall för rubrikformat</a:t>
            </a:r>
          </a:p>
        </p:txBody>
      </p:sp>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emhörning 4">
            <a:extLst>
              <a:ext uri="{FF2B5EF4-FFF2-40B4-BE49-F238E27FC236}">
                <a16:creationId xmlns:a16="http://schemas.microsoft.com/office/drawing/2014/main" id="{A7C8AB84-047C-402B-BA97-168E60E7772F}"/>
              </a:ext>
              <a:ext uri="{C183D7F6-B498-43B3-948B-1728B52AA6E4}">
                <adec:decorative xmlns:adec="http://schemas.microsoft.com/office/drawing/2017/decorative" val="1"/>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 uri="{C183D7F6-B498-43B3-948B-1728B52AA6E4}">
                <adec:decorative xmlns:adec="http://schemas.microsoft.com/office/drawing/2017/decorative" val="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Logotyp">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275274543"/>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ext och diagram/tabell">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EC8C9001-E887-4245-BB04-446F67151124}"/>
              </a:ext>
            </a:extLst>
          </p:cNvPr>
          <p:cNvSpPr>
            <a:spLocks noGrp="1"/>
          </p:cNvSpPr>
          <p:nvPr>
            <p:ph type="title"/>
          </p:nvPr>
        </p:nvSpPr>
        <p:spPr/>
        <p:txBody>
          <a:bodyPr/>
          <a:lstStyle/>
          <a:p>
            <a:r>
              <a:rPr lang="sv-SE"/>
              <a:t>Klicka här för att ändra mall för rubrikformat</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CAA0E29-B10E-4D66-8E85-53AB8D8118A3}"/>
              </a:ext>
            </a:extLst>
          </p:cNvPr>
          <p:cNvSpPr>
            <a:spLocks noGrp="1"/>
          </p:cNvSpPr>
          <p:nvPr>
            <p:ph sz="half" idx="2"/>
          </p:nvPr>
        </p:nvSpPr>
        <p:spPr>
          <a:xfrm>
            <a:off x="6213474" y="2457449"/>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D29DEC0B-AFFC-41D3-89B2-C65D901FB7BE}"/>
              </a:ext>
            </a:extLst>
          </p:cNvPr>
          <p:cNvSpPr>
            <a:spLocks noGrp="1"/>
          </p:cNvSpPr>
          <p:nvPr>
            <p:ph type="dt" sz="half" idx="11"/>
          </p:nvPr>
        </p:nvSpPr>
        <p:spPr/>
        <p:txBody>
          <a:bodyPr/>
          <a:lstStyle/>
          <a:p>
            <a:fld id="{6759B86E-C37F-4DBE-B208-47FE7FB6CA02}" type="datetime1">
              <a:rPr lang="sv-SE" smtClean="0"/>
              <a:t>2025-09-14</a:t>
            </a:fld>
            <a:endParaRPr lang="sv-SE"/>
          </a:p>
        </p:txBody>
      </p:sp>
      <p:sp>
        <p:nvSpPr>
          <p:cNvPr id="5" name="Platshållare för sidfot 4">
            <a:extLst>
              <a:ext uri="{FF2B5EF4-FFF2-40B4-BE49-F238E27FC236}">
                <a16:creationId xmlns:a16="http://schemas.microsoft.com/office/drawing/2014/main" id="{A2CF879B-28FC-4159-9ADA-8389927F24AF}"/>
              </a:ext>
            </a:extLst>
          </p:cNvPr>
          <p:cNvSpPr>
            <a:spLocks noGrp="1"/>
          </p:cNvSpPr>
          <p:nvPr>
            <p:ph type="ftr" sz="quarter" idx="12"/>
          </p:nvPr>
        </p:nvSpPr>
        <p:spPr/>
        <p:txBody>
          <a:bodyPr/>
          <a:lstStyle/>
          <a:p>
            <a:endParaRPr lang="sv-SE"/>
          </a:p>
        </p:txBody>
      </p:sp>
      <p:sp>
        <p:nvSpPr>
          <p:cNvPr id="6" name="Platshållare för bildnummer 5">
            <a:extLst>
              <a:ext uri="{FF2B5EF4-FFF2-40B4-BE49-F238E27FC236}">
                <a16:creationId xmlns:a16="http://schemas.microsoft.com/office/drawing/2014/main" id="{8FE09A48-F0DB-42FE-9D33-FF0E52282706}"/>
              </a:ext>
            </a:extLst>
          </p:cNvPr>
          <p:cNvSpPr>
            <a:spLocks noGrp="1"/>
          </p:cNvSpPr>
          <p:nvPr>
            <p:ph type="sldNum" sz="quarter" idx="13"/>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038022097"/>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Rubrik och bred text">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2B2E072-9C8B-40C3-A46A-803BB6B32DD0}"/>
              </a:ext>
            </a:extLst>
          </p:cNvPr>
          <p:cNvSpPr>
            <a:spLocks noGrp="1"/>
          </p:cNvSpPr>
          <p:nvPr>
            <p:ph type="title"/>
          </p:nvPr>
        </p:nvSpPr>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2227DDBB-09C3-4EE4-BFAD-76B75E36916E}"/>
              </a:ext>
            </a:extLst>
          </p:cNvPr>
          <p:cNvSpPr>
            <a:spLocks noGrp="1"/>
          </p:cNvSpPr>
          <p:nvPr>
            <p:ph type="body" sz="quarter" idx="13"/>
          </p:nvPr>
        </p:nvSpPr>
        <p:spPr>
          <a:xfrm>
            <a:off x="1212126" y="2457450"/>
            <a:ext cx="9779724"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F3F40B7-EE4F-4EAB-8D9E-17A4FC50C780}"/>
              </a:ext>
            </a:extLst>
          </p:cNvPr>
          <p:cNvSpPr>
            <a:spLocks noGrp="1"/>
          </p:cNvSpPr>
          <p:nvPr>
            <p:ph type="dt" sz="half" idx="10"/>
          </p:nvPr>
        </p:nvSpPr>
        <p:spPr/>
        <p:txBody>
          <a:bodyPr/>
          <a:lstStyle/>
          <a:p>
            <a:fld id="{4218FB2C-EC21-4854-A0A4-75A2CAF7D96F}" type="datetime1">
              <a:rPr lang="sv-SE" smtClean="0"/>
              <a:t>2025-09-14</a:t>
            </a:fld>
            <a:endParaRPr lang="sv-SE"/>
          </a:p>
        </p:txBody>
      </p:sp>
      <p:sp>
        <p:nvSpPr>
          <p:cNvPr id="4" name="Platshållare för sidfot 3">
            <a:extLst>
              <a:ext uri="{FF2B5EF4-FFF2-40B4-BE49-F238E27FC236}">
                <a16:creationId xmlns:a16="http://schemas.microsoft.com/office/drawing/2014/main" id="{F40C8CE7-5757-4802-BB70-CE6364F9477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58120A8-10B9-4DE3-9C07-038068152CF6}"/>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4559797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ext med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79E809-AC88-464F-A11D-73FF7B639FDF}"/>
              </a:ext>
            </a:extLst>
          </p:cNvPr>
          <p:cNvSpPr>
            <a:spLocks noGrp="1"/>
          </p:cNvSpPr>
          <p:nvPr>
            <p:ph type="title"/>
          </p:nvPr>
        </p:nvSpPr>
        <p:spPr/>
        <p:txBody>
          <a:bodyPr/>
          <a:lstStyle/>
          <a:p>
            <a:r>
              <a:rPr lang="sv-SE"/>
              <a:t>Klicka här för att ändra mall för rubrikformat</a:t>
            </a:r>
          </a:p>
        </p:txBody>
      </p:sp>
      <p:sp>
        <p:nvSpPr>
          <p:cNvPr id="8" name="Platshållare för text 6">
            <a:extLst>
              <a:ext uri="{FF2B5EF4-FFF2-40B4-BE49-F238E27FC236}">
                <a16:creationId xmlns:a16="http://schemas.microsoft.com/office/drawing/2014/main" id="{DF7C2107-1825-47ED-99C9-1DA55618CC1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214968" y="2457450"/>
            <a:ext cx="4778374" cy="3779214"/>
          </a:xfrm>
        </p:spPr>
        <p:txBody>
          <a:bodyPr/>
          <a:lstStyle/>
          <a:p>
            <a:r>
              <a:rPr lang="sv-SE"/>
              <a:t>Klicka på ikonen för att lägga till en bild</a:t>
            </a:r>
          </a:p>
        </p:txBody>
      </p:sp>
      <p:sp>
        <p:nvSpPr>
          <p:cNvPr id="7" name="Platshållare för datum 6">
            <a:extLst>
              <a:ext uri="{FF2B5EF4-FFF2-40B4-BE49-F238E27FC236}">
                <a16:creationId xmlns:a16="http://schemas.microsoft.com/office/drawing/2014/main" id="{936DEE5F-B64A-4B35-B6A6-C8165AAF8C07}"/>
              </a:ext>
            </a:extLst>
          </p:cNvPr>
          <p:cNvSpPr>
            <a:spLocks noGrp="1"/>
          </p:cNvSpPr>
          <p:nvPr>
            <p:ph type="dt" sz="half" idx="16"/>
          </p:nvPr>
        </p:nvSpPr>
        <p:spPr/>
        <p:txBody>
          <a:bodyPr/>
          <a:lstStyle/>
          <a:p>
            <a:fld id="{8842F123-10D0-47A1-B271-51654C315033}" type="datetime1">
              <a:rPr lang="sv-SE" smtClean="0"/>
              <a:t>2025-09-14</a:t>
            </a:fld>
            <a:endParaRPr lang="sv-SE"/>
          </a:p>
        </p:txBody>
      </p:sp>
      <p:sp>
        <p:nvSpPr>
          <p:cNvPr id="10" name="Platshållare för sidfot 9">
            <a:extLst>
              <a:ext uri="{FF2B5EF4-FFF2-40B4-BE49-F238E27FC236}">
                <a16:creationId xmlns:a16="http://schemas.microsoft.com/office/drawing/2014/main" id="{F6EBB5E0-0175-4373-A89A-1410B7B2F54D}"/>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00E05F76-8035-43A0-B3BC-9DBBFEE8DF47}"/>
              </a:ext>
            </a:extLst>
          </p:cNvPr>
          <p:cNvSpPr>
            <a:spLocks noGrp="1"/>
          </p:cNvSpPr>
          <p:nvPr>
            <p:ph type="sldNum" sz="quarter" idx="18"/>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72054443"/>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vensk - Aqua">
    <p:bg>
      <p:bgPr>
        <a:solidFill>
          <a:schemeClr val="accent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0" y="5153963"/>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a:t>Namn Efternamn</a:t>
            </a:r>
          </a:p>
          <a:p>
            <a:pPr lvl="0"/>
            <a:r>
              <a:rPr lang="sv-SE"/>
              <a:t>Telefon</a:t>
            </a:r>
          </a:p>
          <a:p>
            <a:pPr lvl="0"/>
            <a:r>
              <a:rPr lang="sv-SE"/>
              <a:t>E-post</a:t>
            </a:r>
          </a:p>
        </p:txBody>
      </p:sp>
      <p:sp>
        <p:nvSpPr>
          <p:cNvPr id="6" name="textruta 5">
            <a:extLst>
              <a:ext uri="{FF2B5EF4-FFF2-40B4-BE49-F238E27FC236}">
                <a16:creationId xmlns:a16="http://schemas.microsoft.com/office/drawing/2014/main" id="{91493A01-E741-4894-97A8-7A4242FF4E12}"/>
              </a:ext>
            </a:extLst>
          </p:cNvPr>
          <p:cNvSpPr txBox="1"/>
          <p:nvPr userDrawn="1"/>
        </p:nvSpPr>
        <p:spPr>
          <a:xfrm>
            <a:off x="1213402" y="929779"/>
            <a:ext cx="9791700" cy="677108"/>
          </a:xfrm>
          <a:prstGeom prst="rect">
            <a:avLst/>
          </a:prstGeom>
          <a:noFill/>
        </p:spPr>
        <p:txBody>
          <a:bodyPr wrap="square" lIns="0" tIns="0" rIns="0" bIns="0" rtlCol="0">
            <a:noAutofit/>
          </a:bodyPr>
          <a:lstStyle/>
          <a:p>
            <a:r>
              <a:rPr lang="sv-SE" sz="4400" b="1">
                <a:solidFill>
                  <a:schemeClr val="bg1"/>
                </a:solidFill>
                <a:latin typeface="+mj-lt"/>
              </a:rPr>
              <a:t>Tack!</a:t>
            </a:r>
          </a:p>
        </p:txBody>
      </p:sp>
      <p:sp>
        <p:nvSpPr>
          <p:cNvPr id="8" name="Platshållare för text 6">
            <a:extLst>
              <a:ext uri="{FF2B5EF4-FFF2-40B4-BE49-F238E27FC236}">
                <a16:creationId xmlns:a16="http://schemas.microsoft.com/office/drawing/2014/main" id="{44137487-9FD3-4992-B2C2-2907C3285A3E}"/>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11" name="Platshållare för datum 10">
            <a:extLst>
              <a:ext uri="{FF2B5EF4-FFF2-40B4-BE49-F238E27FC236}">
                <a16:creationId xmlns:a16="http://schemas.microsoft.com/office/drawing/2014/main" id="{311ACD79-B70F-4C21-8E61-0AF2E31E4777}"/>
              </a:ext>
            </a:extLst>
          </p:cNvPr>
          <p:cNvSpPr>
            <a:spLocks noGrp="1"/>
          </p:cNvSpPr>
          <p:nvPr>
            <p:ph type="dt" sz="half" idx="15"/>
          </p:nvPr>
        </p:nvSpPr>
        <p:spPr/>
        <p:txBody>
          <a:bodyPr/>
          <a:lstStyle/>
          <a:p>
            <a:fld id="{CDFD8CF3-83F6-4747-95F8-F84323DAF9AE}" type="datetime1">
              <a:rPr lang="sv-SE" smtClean="0"/>
              <a:t>2025-09-14</a:t>
            </a:fld>
            <a:endParaRPr lang="sv-SE"/>
          </a:p>
        </p:txBody>
      </p:sp>
      <p:sp>
        <p:nvSpPr>
          <p:cNvPr id="12" name="Platshållare för sidfot 11">
            <a:extLst>
              <a:ext uri="{FF2B5EF4-FFF2-40B4-BE49-F238E27FC236}">
                <a16:creationId xmlns:a16="http://schemas.microsoft.com/office/drawing/2014/main" id="{D67C7EA7-D982-4E58-95DA-BAA2DF691843}"/>
              </a:ext>
            </a:extLst>
          </p:cNvPr>
          <p:cNvSpPr>
            <a:spLocks noGrp="1"/>
          </p:cNvSpPr>
          <p:nvPr>
            <p:ph type="ftr" sz="quarter" idx="16"/>
          </p:nvPr>
        </p:nvSpPr>
        <p:spPr/>
        <p:txBody>
          <a:bodyPr/>
          <a:lstStyle/>
          <a:p>
            <a:endParaRPr lang="sv-SE"/>
          </a:p>
        </p:txBody>
      </p:sp>
      <p:sp>
        <p:nvSpPr>
          <p:cNvPr id="13" name="Platshållare för bildnummer 12">
            <a:extLst>
              <a:ext uri="{FF2B5EF4-FFF2-40B4-BE49-F238E27FC236}">
                <a16:creationId xmlns:a16="http://schemas.microsoft.com/office/drawing/2014/main" id="{460F2548-E0DD-42DC-B04D-422DB35AEE34}"/>
              </a:ext>
            </a:extLst>
          </p:cNvPr>
          <p:cNvSpPr>
            <a:spLocks noGrp="1"/>
          </p:cNvSpPr>
          <p:nvPr>
            <p:ph type="sldNum" sz="quarter" idx="17"/>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861791751"/>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Rubrik och diagram/tabell">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22FC40E4-3BED-47DB-8991-255F6408CB2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14CD8BC-91DC-4C31-A478-B8C50ACF4C22}"/>
              </a:ext>
            </a:extLst>
          </p:cNvPr>
          <p:cNvSpPr>
            <a:spLocks noGrp="1"/>
          </p:cNvSpPr>
          <p:nvPr>
            <p:ph idx="1"/>
          </p:nvPr>
        </p:nvSpPr>
        <p:spPr>
          <a:xfrm>
            <a:off x="1209599" y="2457450"/>
            <a:ext cx="9782250"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1462164-EBA1-4743-AAEF-07EDFC71DEF3}"/>
              </a:ext>
            </a:extLst>
          </p:cNvPr>
          <p:cNvSpPr>
            <a:spLocks noGrp="1"/>
          </p:cNvSpPr>
          <p:nvPr>
            <p:ph type="dt" sz="half" idx="10"/>
          </p:nvPr>
        </p:nvSpPr>
        <p:spPr/>
        <p:txBody>
          <a:bodyPr/>
          <a:lstStyle/>
          <a:p>
            <a:fld id="{160E7CFD-861B-43BC-951C-84AD8A20EE00}" type="datetime1">
              <a:rPr lang="sv-SE" smtClean="0"/>
              <a:t>2025-09-14</a:t>
            </a:fld>
            <a:endParaRPr lang="sv-SE"/>
          </a:p>
        </p:txBody>
      </p:sp>
      <p:sp>
        <p:nvSpPr>
          <p:cNvPr id="5" name="Platshållare för sidfot 4">
            <a:extLst>
              <a:ext uri="{FF2B5EF4-FFF2-40B4-BE49-F238E27FC236}">
                <a16:creationId xmlns:a16="http://schemas.microsoft.com/office/drawing/2014/main" id="{AF31BE0F-5B5E-4055-91C1-2FC0444F89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C92B716-59B5-4555-9A50-851A6102C1FB}"/>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1697083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A45342B0-E28E-4CF7-9C41-EAE810DCCE68}"/>
              </a:ext>
            </a:extLst>
          </p:cNvPr>
          <p:cNvSpPr>
            <a:spLocks noGrp="1"/>
          </p:cNvSpPr>
          <p:nvPr>
            <p:ph type="pic" sz="quarter" idx="18" hasCustomPrompt="1"/>
          </p:nvPr>
        </p:nvSpPr>
        <p:spPr>
          <a:xfrm>
            <a:off x="0" y="1"/>
            <a:ext cx="12192000" cy="6858000"/>
          </a:xfrm>
          <a:solidFill>
            <a:schemeClr val="accent1"/>
          </a:solidFill>
        </p:spPr>
        <p:txBody>
          <a:bodyPr lIns="36000" tIns="36000">
            <a:noAutofit/>
          </a:bodyPr>
          <a:lstStyle>
            <a:lvl1pPr marL="0" indent="0">
              <a:spcBef>
                <a:spcPts val="0"/>
              </a:spcBef>
              <a:buNone/>
              <a:defRPr sz="1200" b="0" i="0">
                <a:solidFill>
                  <a:schemeClr val="bg2">
                    <a:lumMod val="20000"/>
                    <a:lumOff val="80000"/>
                  </a:schemeClr>
                </a:solidFill>
                <a:latin typeface="Apercu Light" panose="02000506030000020004" pitchFamily="50" charset="0"/>
              </a:defRPr>
            </a:lvl1pPr>
          </a:lstStyle>
          <a:p>
            <a:r>
              <a:rPr lang="sv-SE" dirty="0"/>
              <a:t>Infoga egen bakgrundsbild via Infoga &gt; Bilder. Byt bild genom att högerklicka på den och välja Ändra bild (fungerar inte på förinställd bild, bara egna).</a:t>
            </a:r>
          </a:p>
        </p:txBody>
      </p:sp>
      <p:sp>
        <p:nvSpPr>
          <p:cNvPr id="17" name="Platshållare Platta 14">
            <a:extLst>
              <a:ext uri="{FF2B5EF4-FFF2-40B4-BE49-F238E27FC236}">
                <a16:creationId xmlns:a16="http://schemas.microsoft.com/office/drawing/2014/main" id="{BB815811-C0C0-4A27-916F-EF7D6D5F1AEA}"/>
              </a:ext>
            </a:extLst>
          </p:cNvPr>
          <p:cNvSpPr>
            <a:spLocks noGrp="1"/>
          </p:cNvSpPr>
          <p:nvPr>
            <p:ph type="body" sz="quarter" idx="29" hasCustomPrompt="1"/>
          </p:nvPr>
        </p:nvSpPr>
        <p:spPr>
          <a:xfrm>
            <a:off x="4632891" y="415924"/>
            <a:ext cx="7128000" cy="3132000"/>
          </a:xfrm>
          <a:solidFill>
            <a:srgbClr val="FFFFFF">
              <a:alpha val="89804"/>
            </a:srgbClr>
          </a:solidFill>
        </p:spPr>
        <p:txBody>
          <a:bodyPr>
            <a:normAutofit/>
          </a:bodyPr>
          <a:lstStyle>
            <a:lvl1pPr marL="0" indent="0">
              <a:buNone/>
              <a:defRPr sz="200"/>
            </a:lvl1pPr>
          </a:lstStyle>
          <a:p>
            <a:pPr lvl="0"/>
            <a:r>
              <a:rPr lang="sv-SE" dirty="0"/>
              <a:t> </a:t>
            </a:r>
          </a:p>
        </p:txBody>
      </p:sp>
      <p:sp>
        <p:nvSpPr>
          <p:cNvPr id="9" name="Platshållare för linje 12">
            <a:extLst>
              <a:ext uri="{FF2B5EF4-FFF2-40B4-BE49-F238E27FC236}">
                <a16:creationId xmlns:a16="http://schemas.microsoft.com/office/drawing/2014/main" id="{D0F0F6B1-8C1F-4C84-A5EC-8E708AD02829}"/>
              </a:ext>
            </a:extLst>
          </p:cNvPr>
          <p:cNvSpPr>
            <a:spLocks noGrp="1"/>
          </p:cNvSpPr>
          <p:nvPr>
            <p:ph type="body" sz="quarter" idx="27" hasCustomPrompt="1"/>
          </p:nvPr>
        </p:nvSpPr>
        <p:spPr>
          <a:xfrm>
            <a:off x="4999449" y="1158709"/>
            <a:ext cx="1245600" cy="14400"/>
          </a:xfrm>
          <a:solidFill>
            <a:schemeClr val="accent1"/>
          </a:solidFill>
        </p:spPr>
        <p:txBody>
          <a:bodyPr/>
          <a:lstStyle>
            <a:lvl1pPr marL="0" indent="0">
              <a:buNone/>
              <a:defRPr/>
            </a:lvl1pPr>
          </a:lstStyle>
          <a:p>
            <a:pPr lvl="0"/>
            <a:r>
              <a:rPr lang="sv-SE" dirty="0"/>
              <a:t> </a:t>
            </a:r>
          </a:p>
        </p:txBody>
      </p:sp>
      <p:sp>
        <p:nvSpPr>
          <p:cNvPr id="2" name="Rubrik 1">
            <a:extLst>
              <a:ext uri="{FF2B5EF4-FFF2-40B4-BE49-F238E27FC236}">
                <a16:creationId xmlns:a16="http://schemas.microsoft.com/office/drawing/2014/main" id="{71E0C243-DA73-468F-9536-F5201A792917}"/>
              </a:ext>
            </a:extLst>
          </p:cNvPr>
          <p:cNvSpPr>
            <a:spLocks noGrp="1"/>
          </p:cNvSpPr>
          <p:nvPr>
            <p:ph type="ctrTitle" hasCustomPrompt="1"/>
          </p:nvPr>
        </p:nvSpPr>
        <p:spPr>
          <a:xfrm>
            <a:off x="4996628" y="1643174"/>
            <a:ext cx="5671371" cy="1526626"/>
          </a:xfrm>
        </p:spPr>
        <p:txBody>
          <a:bodyPr anchor="t">
            <a:normAutofit/>
          </a:bodyPr>
          <a:lstStyle>
            <a:lvl1pPr algn="l">
              <a:defRPr sz="4200"/>
            </a:lvl1pPr>
          </a:lstStyle>
          <a:p>
            <a:r>
              <a:rPr lang="sv-SE" dirty="0"/>
              <a:t>Klicka och ange rubrik</a:t>
            </a:r>
          </a:p>
        </p:txBody>
      </p:sp>
      <p:sp>
        <p:nvSpPr>
          <p:cNvPr id="3" name="Underrubrik 2">
            <a:extLst>
              <a:ext uri="{FF2B5EF4-FFF2-40B4-BE49-F238E27FC236}">
                <a16:creationId xmlns:a16="http://schemas.microsoft.com/office/drawing/2014/main" id="{C4EE5758-5452-4140-A3BD-A2CDB8ADD0BD}"/>
              </a:ext>
            </a:extLst>
          </p:cNvPr>
          <p:cNvSpPr>
            <a:spLocks noGrp="1"/>
          </p:cNvSpPr>
          <p:nvPr>
            <p:ph type="subTitle" idx="1" hasCustomPrompt="1"/>
          </p:nvPr>
        </p:nvSpPr>
        <p:spPr>
          <a:xfrm>
            <a:off x="4996629" y="834363"/>
            <a:ext cx="4320000" cy="288000"/>
          </a:xfrm>
        </p:spPr>
        <p:txBody>
          <a:bodyPr>
            <a:normAutofit/>
          </a:bodyPr>
          <a:lstStyle>
            <a:lvl1pPr marL="0" indent="0" algn="l">
              <a:buNone/>
              <a:defRPr sz="1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datum ort</a:t>
            </a:r>
          </a:p>
        </p:txBody>
      </p:sp>
      <p:sp>
        <p:nvSpPr>
          <p:cNvPr id="8" name="Platshållare för logga 13">
            <a:extLst>
              <a:ext uri="{FF2B5EF4-FFF2-40B4-BE49-F238E27FC236}">
                <a16:creationId xmlns:a16="http://schemas.microsoft.com/office/drawing/2014/main" id="{17B81DC8-411A-4C1E-B7BC-660FDF1C6CA1}"/>
              </a:ext>
            </a:extLst>
          </p:cNvPr>
          <p:cNvSpPr>
            <a:spLocks noGrp="1" noChangeAspect="1"/>
          </p:cNvSpPr>
          <p:nvPr>
            <p:ph type="body" sz="quarter" idx="30" hasCustomPrompt="1"/>
          </p:nvPr>
        </p:nvSpPr>
        <p:spPr>
          <a:xfrm>
            <a:off x="10305138" y="669549"/>
            <a:ext cx="1123200" cy="363600"/>
          </a:xfrm>
          <a:blipFill dpi="0" rotWithShape="1">
            <a:blip r:embed="rId2"/>
            <a:srcRect/>
            <a:stretch>
              <a:fillRect/>
            </a:stretch>
          </a:blipFill>
        </p:spPr>
        <p:txBody>
          <a:bodyPr>
            <a:noAutofit/>
          </a:bodyPr>
          <a:lstStyle>
            <a:lvl1pPr marL="0" indent="0">
              <a:buNone/>
              <a:defRPr sz="200"/>
            </a:lvl1pPr>
          </a:lstStyle>
          <a:p>
            <a:pPr lvl="0"/>
            <a:r>
              <a:rPr lang="sv-SE" dirty="0"/>
              <a:t>   </a:t>
            </a:r>
          </a:p>
          <a:p>
            <a:pPr lvl="0"/>
            <a:endParaRPr lang="sv-SE" dirty="0"/>
          </a:p>
        </p:txBody>
      </p:sp>
      <p:sp>
        <p:nvSpPr>
          <p:cNvPr id="11" name="Rektangel 10">
            <a:extLst>
              <a:ext uri="{FF2B5EF4-FFF2-40B4-BE49-F238E27FC236}">
                <a16:creationId xmlns:a16="http://schemas.microsoft.com/office/drawing/2014/main" id="{CEB9A405-CEDB-433B-8498-5D24227CC2A2}"/>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Tree>
    <p:extLst>
      <p:ext uri="{BB962C8B-B14F-4D97-AF65-F5344CB8AC3E}">
        <p14:creationId xmlns:p14="http://schemas.microsoft.com/office/powerpoint/2010/main" val="3894935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ildsida">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36000" tIns="36000">
            <a:noAutofit/>
          </a:bodyPr>
          <a:lstStyle>
            <a:lvl1pPr marL="0" indent="0">
              <a:spcBef>
                <a:spcPts val="0"/>
              </a:spcBef>
              <a:buNone/>
              <a:defRPr sz="1200" b="0" i="0">
                <a:solidFill>
                  <a:schemeClr val="bg2">
                    <a:lumMod val="20000"/>
                    <a:lumOff val="80000"/>
                  </a:schemeClr>
                </a:solidFill>
                <a:latin typeface="Apercu Light" panose="02000506030000020004" pitchFamily="50" charset="0"/>
              </a:defRPr>
            </a:lvl1pPr>
          </a:lstStyle>
          <a:p>
            <a:r>
              <a:rPr lang="sv-SE" dirty="0"/>
              <a:t>Infoga egen bakgrundsbild via Infoga &gt; Bilder eller via mittikonen. Byt bild genom att högerklicka på den och välja Ändra bild (fungerar inte på förinställd bild, bara egna).</a:t>
            </a:r>
          </a:p>
        </p:txBody>
      </p:sp>
      <p:sp>
        <p:nvSpPr>
          <p:cNvPr id="6" name="Rubrik 1">
            <a:extLst>
              <a:ext uri="{FF2B5EF4-FFF2-40B4-BE49-F238E27FC236}">
                <a16:creationId xmlns:a16="http://schemas.microsoft.com/office/drawing/2014/main" id="{37DEEF34-5987-4420-86B7-765630D2CA77}"/>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8" name="Rektangel 7">
            <a:extLst>
              <a:ext uri="{FF2B5EF4-FFF2-40B4-BE49-F238E27FC236}">
                <a16:creationId xmlns:a16="http://schemas.microsoft.com/office/drawing/2014/main" id="{DD826066-F347-4882-88F6-488AB832CE9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6E1B5C07-08BD-47D4-9AAC-9201C126BEA7}"/>
              </a:ext>
            </a:extLst>
          </p:cNvPr>
          <p:cNvSpPr>
            <a:spLocks noGrp="1" noChangeAspect="1"/>
          </p:cNvSpPr>
          <p:nvPr>
            <p:ph type="body" sz="quarter" idx="30" hasCustomPrompt="1"/>
          </p:nvPr>
        </p:nvSpPr>
        <p:spPr>
          <a:xfrm>
            <a:off x="10731600" y="332656"/>
            <a:ext cx="1123200" cy="363600"/>
          </a:xfr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4004448092"/>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ildsida orange">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1"/>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D03FCCAD-D9E1-48F3-99F3-568B594E08C8}"/>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2" name="Rektangel 1">
            <a:extLst>
              <a:ext uri="{FF2B5EF4-FFF2-40B4-BE49-F238E27FC236}">
                <a16:creationId xmlns:a16="http://schemas.microsoft.com/office/drawing/2014/main" id="{DFD200AD-B598-4E5E-9E70-66497495F30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8" name="Platshållare för logga 13">
            <a:extLst>
              <a:ext uri="{FF2B5EF4-FFF2-40B4-BE49-F238E27FC236}">
                <a16:creationId xmlns:a16="http://schemas.microsoft.com/office/drawing/2014/main" id="{4E3C6DEB-0EB5-4682-9F01-D8DA4E05ABBA}"/>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2304476876"/>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ildsida turkos">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6FCD656B-816B-43A6-8BA1-E0058BDC0D2F}"/>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7" name="Rektangel 6">
            <a:extLst>
              <a:ext uri="{FF2B5EF4-FFF2-40B4-BE49-F238E27FC236}">
                <a16:creationId xmlns:a16="http://schemas.microsoft.com/office/drawing/2014/main" id="{E571C306-CD68-440F-91A1-CFAD0B2DAF62}"/>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8" name="Platshållare för logga 13">
            <a:extLst>
              <a:ext uri="{FF2B5EF4-FFF2-40B4-BE49-F238E27FC236}">
                <a16:creationId xmlns:a16="http://schemas.microsoft.com/office/drawing/2014/main" id="{A9B86D5C-6BCF-42FE-8698-77BED2A24DBC}"/>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333273185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lmännyttan Akademi-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32752801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ildsida grå">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bg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DE25EB7C-0F02-4CFC-9316-8506A3F69116}"/>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7" name="Rektangel 6">
            <a:extLst>
              <a:ext uri="{FF2B5EF4-FFF2-40B4-BE49-F238E27FC236}">
                <a16:creationId xmlns:a16="http://schemas.microsoft.com/office/drawing/2014/main" id="{64575550-4B2D-4303-B21E-A02EC6058B30}"/>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360C6E2F-53A1-4D8B-BC0F-4E17D8B243D0}"/>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468299693"/>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ildsida blå">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3"/>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77B4E8B2-22E1-40BB-B0FD-5A77A098AA4D}"/>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7" name="Rektangel 6">
            <a:extLst>
              <a:ext uri="{FF2B5EF4-FFF2-40B4-BE49-F238E27FC236}">
                <a16:creationId xmlns:a16="http://schemas.microsoft.com/office/drawing/2014/main" id="{C249C7CC-FCD0-4A2F-B3AD-5459D9E0D1D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F9927F91-83BE-44AA-B333-BEB02613077B}"/>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2051780868"/>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alvsida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2C748E-AA4A-4887-84A0-27F6B1AC033D}"/>
              </a:ext>
            </a:extLst>
          </p:cNvPr>
          <p:cNvSpPr>
            <a:spLocks noGrp="1"/>
          </p:cNvSpPr>
          <p:nvPr>
            <p:ph type="title" hasCustomPrompt="1"/>
          </p:nvPr>
        </p:nvSpPr>
        <p:spPr>
          <a:xfrm>
            <a:off x="6095999" y="908050"/>
            <a:ext cx="4464497" cy="1249189"/>
          </a:xfrm>
        </p:spPr>
        <p:txBody>
          <a:bodyPr anchor="t" anchorCtr="0"/>
          <a:lstStyle>
            <a:lvl1pPr>
              <a:defRPr sz="4200" b="1">
                <a:latin typeface="+mj-lt"/>
              </a:defRPr>
            </a:lvl1pPr>
          </a:lstStyle>
          <a:p>
            <a:r>
              <a:rPr lang="sv-SE" dirty="0"/>
              <a:t>Klicka och ange rubrik</a:t>
            </a:r>
          </a:p>
        </p:txBody>
      </p:sp>
      <p:sp>
        <p:nvSpPr>
          <p:cNvPr id="8" name="Platshållare för text 2">
            <a:extLst>
              <a:ext uri="{FF2B5EF4-FFF2-40B4-BE49-F238E27FC236}">
                <a16:creationId xmlns:a16="http://schemas.microsoft.com/office/drawing/2014/main" id="{C5A4D0CB-482E-47D2-956E-D2D8442811E7}"/>
              </a:ext>
            </a:extLst>
          </p:cNvPr>
          <p:cNvSpPr>
            <a:spLocks noGrp="1"/>
          </p:cNvSpPr>
          <p:nvPr>
            <p:ph type="body" sz="quarter" idx="13"/>
          </p:nvPr>
        </p:nvSpPr>
        <p:spPr>
          <a:xfrm>
            <a:off x="6096000" y="2349500"/>
            <a:ext cx="5040313" cy="39592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90CB7E5E-ED4C-41FE-9B0A-A5C5A737A976}"/>
              </a:ext>
            </a:extLst>
          </p:cNvPr>
          <p:cNvSpPr>
            <a:spLocks noGrp="1"/>
          </p:cNvSpPr>
          <p:nvPr>
            <p:ph type="pic" sz="quarter" idx="14" hasCustomPrompt="1"/>
          </p:nvPr>
        </p:nvSpPr>
        <p:spPr>
          <a:xfrm>
            <a:off x="-1" y="0"/>
            <a:ext cx="5227199" cy="6858000"/>
          </a:xfrm>
          <a:solidFill>
            <a:schemeClr val="accent1"/>
          </a:solidFill>
        </p:spPr>
        <p:txBody>
          <a:bodyPr lIns="36000" tIns="36000">
            <a:norm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i="0">
                <a:solidFill>
                  <a:schemeClr val="bg2">
                    <a:lumMod val="20000"/>
                    <a:lumOff val="80000"/>
                  </a:schemeClr>
                </a:solidFill>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5" name="Rektangel 4">
            <a:extLst>
              <a:ext uri="{FF2B5EF4-FFF2-40B4-BE49-F238E27FC236}">
                <a16:creationId xmlns:a16="http://schemas.microsoft.com/office/drawing/2014/main" id="{6C7D7871-0C44-41EE-AA25-1A1BC445364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Tree>
    <p:extLst>
      <p:ext uri="{BB962C8B-B14F-4D97-AF65-F5344CB8AC3E}">
        <p14:creationId xmlns:p14="http://schemas.microsoft.com/office/powerpoint/2010/main" val="23319967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25E85B8-A29D-442D-851B-AC1457CC47B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EDDD2ECA-767F-40AA-BF4D-9D524A3C6D60}"/>
              </a:ext>
            </a:extLst>
          </p:cNvPr>
          <p:cNvSpPr>
            <a:spLocks noGrp="1"/>
          </p:cNvSpPr>
          <p:nvPr>
            <p:ph type="dt" sz="half" idx="10"/>
          </p:nvPr>
        </p:nvSpPr>
        <p:spPr/>
        <p:txBody>
          <a:bodyPr/>
          <a:lstStyle/>
          <a:p>
            <a:fld id="{B29ABFC1-62AE-4C47-8024-C060EA569B91}" type="datetimeFigureOut">
              <a:rPr lang="sv-SE" smtClean="0"/>
              <a:t>2025-09-14</a:t>
            </a:fld>
            <a:endParaRPr lang="sv-SE"/>
          </a:p>
        </p:txBody>
      </p:sp>
      <p:sp>
        <p:nvSpPr>
          <p:cNvPr id="5" name="Platshållare för sidfot 4">
            <a:extLst>
              <a:ext uri="{FF2B5EF4-FFF2-40B4-BE49-F238E27FC236}">
                <a16:creationId xmlns:a16="http://schemas.microsoft.com/office/drawing/2014/main" id="{A4D66E5B-323A-4551-ADA1-0255EF9E2D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C6E55CE-8F1B-49B5-B5C8-63396ADC39F9}"/>
              </a:ext>
            </a:extLst>
          </p:cNvPr>
          <p:cNvSpPr>
            <a:spLocks noGrp="1"/>
          </p:cNvSpPr>
          <p:nvPr>
            <p:ph type="sldNum" sz="quarter" idx="12"/>
          </p:nvPr>
        </p:nvSpPr>
        <p:spPr/>
        <p:txBody>
          <a:bodyPr/>
          <a:lstStyle/>
          <a:p>
            <a:fld id="{6D65CF54-7555-4CC1-A0FE-D93DC7B5413A}" type="slidenum">
              <a:rPr lang="sv-SE" smtClean="0"/>
              <a:t>‹#›</a:t>
            </a:fld>
            <a:endParaRPr lang="sv-SE"/>
          </a:p>
        </p:txBody>
      </p:sp>
      <p:sp>
        <p:nvSpPr>
          <p:cNvPr id="7" name="Rubrik 6">
            <a:extLst>
              <a:ext uri="{FF2B5EF4-FFF2-40B4-BE49-F238E27FC236}">
                <a16:creationId xmlns:a16="http://schemas.microsoft.com/office/drawing/2014/main" id="{62D21231-8B76-45D2-ADA7-C3B866835069}"/>
              </a:ext>
            </a:extLst>
          </p:cNvPr>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4923828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Helsida bild med textplatta">
    <p:bg>
      <p:bgRef idx="1001">
        <a:schemeClr val="bg1"/>
      </p:bgRef>
    </p:bg>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4" name="Platshållare för text 14">
            <a:extLst>
              <a:ext uri="{FF2B5EF4-FFF2-40B4-BE49-F238E27FC236}">
                <a16:creationId xmlns:a16="http://schemas.microsoft.com/office/drawing/2014/main" id="{6AED6B45-E165-47DF-9393-F0A1949C0946}"/>
              </a:ext>
            </a:extLst>
          </p:cNvPr>
          <p:cNvSpPr>
            <a:spLocks noGrp="1"/>
          </p:cNvSpPr>
          <p:nvPr>
            <p:ph type="body" sz="quarter" idx="29" hasCustomPrompt="1"/>
          </p:nvPr>
        </p:nvSpPr>
        <p:spPr>
          <a:xfrm>
            <a:off x="1055440" y="720000"/>
            <a:ext cx="5472608" cy="5083200"/>
          </a:xfrm>
          <a:solidFill>
            <a:srgbClr val="FFFFFF">
              <a:alpha val="89804"/>
            </a:srgbClr>
          </a:solidFill>
        </p:spPr>
        <p:txBody>
          <a:bodyPr>
            <a:normAutofit/>
          </a:bodyPr>
          <a:lstStyle>
            <a:lvl1pPr marL="0" indent="0">
              <a:buNone/>
              <a:defRPr sz="200"/>
            </a:lvl1pPr>
          </a:lstStyle>
          <a:p>
            <a:pPr lvl="0"/>
            <a:r>
              <a:rPr lang="sv-SE" dirty="0"/>
              <a:t> </a:t>
            </a:r>
          </a:p>
        </p:txBody>
      </p:sp>
      <p:sp>
        <p:nvSpPr>
          <p:cNvPr id="6" name="Rubrik 1">
            <a:extLst>
              <a:ext uri="{FF2B5EF4-FFF2-40B4-BE49-F238E27FC236}">
                <a16:creationId xmlns:a16="http://schemas.microsoft.com/office/drawing/2014/main" id="{37DEEF34-5987-4420-86B7-765630D2CA77}"/>
              </a:ext>
            </a:extLst>
          </p:cNvPr>
          <p:cNvSpPr>
            <a:spLocks noGrp="1"/>
          </p:cNvSpPr>
          <p:nvPr>
            <p:ph type="title" hasCustomPrompt="1"/>
          </p:nvPr>
        </p:nvSpPr>
        <p:spPr>
          <a:xfrm>
            <a:off x="1383040" y="1006128"/>
            <a:ext cx="4798800" cy="792088"/>
          </a:xfrm>
        </p:spPr>
        <p:txBody>
          <a:bodyPr anchor="t" anchorCtr="0"/>
          <a:lstStyle>
            <a:lvl1pPr>
              <a:lnSpc>
                <a:spcPct val="80000"/>
              </a:lnSpc>
              <a:defRPr sz="4200"/>
            </a:lvl1pPr>
          </a:lstStyle>
          <a:p>
            <a:r>
              <a:rPr lang="sv-SE" dirty="0"/>
              <a:t>Ange rubrik</a:t>
            </a:r>
          </a:p>
        </p:txBody>
      </p:sp>
      <p:sp>
        <p:nvSpPr>
          <p:cNvPr id="3" name="Platshållare för text 2">
            <a:extLst>
              <a:ext uri="{FF2B5EF4-FFF2-40B4-BE49-F238E27FC236}">
                <a16:creationId xmlns:a16="http://schemas.microsoft.com/office/drawing/2014/main" id="{532CBE97-8A22-4400-82F9-C5114C76B69E}"/>
              </a:ext>
            </a:extLst>
          </p:cNvPr>
          <p:cNvSpPr>
            <a:spLocks noGrp="1"/>
          </p:cNvSpPr>
          <p:nvPr>
            <p:ph type="body" sz="quarter" idx="32"/>
          </p:nvPr>
        </p:nvSpPr>
        <p:spPr>
          <a:xfrm>
            <a:off x="1383040" y="1916832"/>
            <a:ext cx="4798800" cy="3600400"/>
          </a:xfrm>
        </p:spPr>
        <p:txBody>
          <a:bodyPr>
            <a:normAutofit/>
          </a:bodyPr>
          <a:lstStyle>
            <a:lvl1pPr>
              <a:defRPr sz="1800"/>
            </a:lvl1pPr>
            <a:lvl2pPr>
              <a:defRPr sz="16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ktangel 6">
            <a:extLst>
              <a:ext uri="{FF2B5EF4-FFF2-40B4-BE49-F238E27FC236}">
                <a16:creationId xmlns:a16="http://schemas.microsoft.com/office/drawing/2014/main" id="{265EBED0-B810-4DF4-B139-044CAF51E4C5}"/>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AFE71AD5-F160-4C82-8FF3-9B6A016A0D5E}"/>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3053144372"/>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ildkollage">
    <p:bg>
      <p:bgRef idx="1001">
        <a:schemeClr val="bg1"/>
      </p:bgRef>
    </p:bg>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FC87144F-C9AD-49F9-8FB1-1702C213CFE4}"/>
              </a:ext>
            </a:extLst>
          </p:cNvPr>
          <p:cNvSpPr>
            <a:spLocks noGrp="1"/>
          </p:cNvSpPr>
          <p:nvPr>
            <p:ph type="pic" sz="quarter" idx="18" hasCustomPrompt="1"/>
          </p:nvPr>
        </p:nvSpPr>
        <p:spPr>
          <a:xfrm>
            <a:off x="-5004" y="-13492"/>
            <a:ext cx="6109200" cy="3438000"/>
          </a:xfrm>
          <a:solidFill>
            <a:schemeClr val="bg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0" name="Picture Placeholder 3">
            <a:extLst>
              <a:ext uri="{FF2B5EF4-FFF2-40B4-BE49-F238E27FC236}">
                <a16:creationId xmlns:a16="http://schemas.microsoft.com/office/drawing/2014/main" id="{34C46F6A-CB53-470F-9B91-4E6425EB9175}"/>
              </a:ext>
            </a:extLst>
          </p:cNvPr>
          <p:cNvSpPr>
            <a:spLocks noGrp="1"/>
          </p:cNvSpPr>
          <p:nvPr>
            <p:ph type="pic" sz="quarter" idx="33" hasCustomPrompt="1"/>
          </p:nvPr>
        </p:nvSpPr>
        <p:spPr>
          <a:xfrm>
            <a:off x="-5004" y="3423600"/>
            <a:ext cx="6109200" cy="3438000"/>
          </a:xfrm>
          <a:solidFill>
            <a:schemeClr val="accent1"/>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9" name="Picture Placeholder 2">
            <a:extLst>
              <a:ext uri="{FF2B5EF4-FFF2-40B4-BE49-F238E27FC236}">
                <a16:creationId xmlns:a16="http://schemas.microsoft.com/office/drawing/2014/main" id="{079DB49C-1D63-4B1C-9D65-C121EFF6E4D6}"/>
              </a:ext>
            </a:extLst>
          </p:cNvPr>
          <p:cNvSpPr>
            <a:spLocks noGrp="1"/>
          </p:cNvSpPr>
          <p:nvPr>
            <p:ph type="pic" sz="quarter" idx="32" hasCustomPrompt="1"/>
          </p:nvPr>
        </p:nvSpPr>
        <p:spPr>
          <a:xfrm>
            <a:off x="6102000" y="-14617"/>
            <a:ext cx="6109200" cy="3438000"/>
          </a:xfrm>
          <a:solidFill>
            <a:schemeClr val="accent3"/>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2" name="Picture Placeholder 4">
            <a:extLst>
              <a:ext uri="{FF2B5EF4-FFF2-40B4-BE49-F238E27FC236}">
                <a16:creationId xmlns:a16="http://schemas.microsoft.com/office/drawing/2014/main" id="{701E9394-A8EA-4A50-8CF7-733D23C40505}"/>
              </a:ext>
            </a:extLst>
          </p:cNvPr>
          <p:cNvSpPr>
            <a:spLocks noGrp="1"/>
          </p:cNvSpPr>
          <p:nvPr>
            <p:ph type="pic" sz="quarter" idx="34" hasCustomPrompt="1"/>
          </p:nvPr>
        </p:nvSpPr>
        <p:spPr>
          <a:xfrm>
            <a:off x="6100063" y="3423599"/>
            <a:ext cx="6109200" cy="343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1" name="Rektangel 10">
            <a:extLst>
              <a:ext uri="{FF2B5EF4-FFF2-40B4-BE49-F238E27FC236}">
                <a16:creationId xmlns:a16="http://schemas.microsoft.com/office/drawing/2014/main" id="{775CB7E8-B068-47BF-9876-7DE50D90A34F}"/>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8" name="Platshållare för logga 13">
            <a:extLst>
              <a:ext uri="{FF2B5EF4-FFF2-40B4-BE49-F238E27FC236}">
                <a16:creationId xmlns:a16="http://schemas.microsoft.com/office/drawing/2014/main" id="{32204DF1-A067-4EB9-9526-E6C397389CCC}"/>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3366204102"/>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Bildkollage med textplatta">
    <p:bg>
      <p:bgRef idx="1001">
        <a:schemeClr val="bg1"/>
      </p:bgRef>
    </p:bg>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075CC243-2E09-43C9-A134-AFCF826309EC}"/>
              </a:ext>
            </a:extLst>
          </p:cNvPr>
          <p:cNvSpPr>
            <a:spLocks noGrp="1"/>
          </p:cNvSpPr>
          <p:nvPr>
            <p:ph type="pic" sz="quarter" idx="18" hasCustomPrompt="1"/>
          </p:nvPr>
        </p:nvSpPr>
        <p:spPr>
          <a:xfrm>
            <a:off x="-5004" y="-13492"/>
            <a:ext cx="6109200" cy="3438000"/>
          </a:xfrm>
          <a:solidFill>
            <a:schemeClr val="bg2"/>
          </a:solidFill>
        </p:spPr>
        <p:txBody>
          <a:bodyPr lIns="36000" tIns="36000">
            <a:noAutofit/>
          </a:bodyPr>
          <a:lstStyle>
            <a:lvl1pPr marL="0" marR="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12" name="Picture Placeholder 3">
            <a:extLst>
              <a:ext uri="{FF2B5EF4-FFF2-40B4-BE49-F238E27FC236}">
                <a16:creationId xmlns:a16="http://schemas.microsoft.com/office/drawing/2014/main" id="{E55F9ACB-0DE0-4205-8D98-E88E9CA9A928}"/>
              </a:ext>
            </a:extLst>
          </p:cNvPr>
          <p:cNvSpPr>
            <a:spLocks noGrp="1"/>
          </p:cNvSpPr>
          <p:nvPr>
            <p:ph type="pic" sz="quarter" idx="33" hasCustomPrompt="1"/>
          </p:nvPr>
        </p:nvSpPr>
        <p:spPr>
          <a:xfrm>
            <a:off x="-5004" y="3423600"/>
            <a:ext cx="6109200" cy="3438000"/>
          </a:xfrm>
          <a:solidFill>
            <a:schemeClr val="accent1"/>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5" name="Picture Placeholder 2">
            <a:extLst>
              <a:ext uri="{FF2B5EF4-FFF2-40B4-BE49-F238E27FC236}">
                <a16:creationId xmlns:a16="http://schemas.microsoft.com/office/drawing/2014/main" id="{F6CED5F3-6597-40AE-B690-4825A09BF1AA}"/>
              </a:ext>
            </a:extLst>
          </p:cNvPr>
          <p:cNvSpPr>
            <a:spLocks noGrp="1"/>
          </p:cNvSpPr>
          <p:nvPr>
            <p:ph type="pic" sz="quarter" idx="32" hasCustomPrompt="1"/>
          </p:nvPr>
        </p:nvSpPr>
        <p:spPr>
          <a:xfrm>
            <a:off x="6102000" y="-14617"/>
            <a:ext cx="6109200" cy="3438000"/>
          </a:xfrm>
          <a:solidFill>
            <a:schemeClr val="accent3"/>
          </a:solidFill>
        </p:spPr>
        <p:txBody>
          <a:bodyPr lIns="36000" tIns="36000">
            <a:noAutofit/>
          </a:bodyPr>
          <a:lstStyle>
            <a:lvl1pPr marL="0" marR="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16" name="Picture Placeholder 4">
            <a:extLst>
              <a:ext uri="{FF2B5EF4-FFF2-40B4-BE49-F238E27FC236}">
                <a16:creationId xmlns:a16="http://schemas.microsoft.com/office/drawing/2014/main" id="{060A8A8D-48BA-4B01-8235-426C9B9EAC98}"/>
              </a:ext>
            </a:extLst>
          </p:cNvPr>
          <p:cNvSpPr>
            <a:spLocks noGrp="1"/>
          </p:cNvSpPr>
          <p:nvPr>
            <p:ph type="pic" sz="quarter" idx="34" hasCustomPrompt="1"/>
          </p:nvPr>
        </p:nvSpPr>
        <p:spPr>
          <a:xfrm>
            <a:off x="6100063" y="3423599"/>
            <a:ext cx="6109200" cy="343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4" name="Platshållare för text 14">
            <a:extLst>
              <a:ext uri="{FF2B5EF4-FFF2-40B4-BE49-F238E27FC236}">
                <a16:creationId xmlns:a16="http://schemas.microsoft.com/office/drawing/2014/main" id="{6AED6B45-E165-47DF-9393-F0A1949C0946}"/>
              </a:ext>
            </a:extLst>
          </p:cNvPr>
          <p:cNvSpPr>
            <a:spLocks noGrp="1"/>
          </p:cNvSpPr>
          <p:nvPr>
            <p:ph type="body" sz="quarter" idx="29" hasCustomPrompt="1"/>
          </p:nvPr>
        </p:nvSpPr>
        <p:spPr>
          <a:xfrm>
            <a:off x="3576000" y="1719000"/>
            <a:ext cx="5040000" cy="3420000"/>
          </a:xfrm>
          <a:solidFill>
            <a:schemeClr val="bg1"/>
          </a:solidFill>
        </p:spPr>
        <p:txBody>
          <a:bodyPr>
            <a:normAutofit/>
          </a:bodyPr>
          <a:lstStyle>
            <a:lvl1pPr marL="0" indent="0">
              <a:buNone/>
              <a:defRPr sz="200"/>
            </a:lvl1pPr>
          </a:lstStyle>
          <a:p>
            <a:pPr lvl="0"/>
            <a:r>
              <a:rPr lang="sv-SE" dirty="0"/>
              <a:t> </a:t>
            </a:r>
          </a:p>
        </p:txBody>
      </p:sp>
      <p:sp>
        <p:nvSpPr>
          <p:cNvPr id="6" name="Rubrik 1">
            <a:extLst>
              <a:ext uri="{FF2B5EF4-FFF2-40B4-BE49-F238E27FC236}">
                <a16:creationId xmlns:a16="http://schemas.microsoft.com/office/drawing/2014/main" id="{37DEEF34-5987-4420-86B7-765630D2CA77}"/>
              </a:ext>
            </a:extLst>
          </p:cNvPr>
          <p:cNvSpPr>
            <a:spLocks noGrp="1"/>
          </p:cNvSpPr>
          <p:nvPr>
            <p:ph type="title" hasCustomPrompt="1"/>
          </p:nvPr>
        </p:nvSpPr>
        <p:spPr>
          <a:xfrm>
            <a:off x="3899756" y="1988840"/>
            <a:ext cx="4392488" cy="666263"/>
          </a:xfrm>
        </p:spPr>
        <p:txBody>
          <a:bodyPr anchor="b"/>
          <a:lstStyle>
            <a:lvl1pPr>
              <a:lnSpc>
                <a:spcPct val="90000"/>
              </a:lnSpc>
              <a:defRPr sz="4200">
                <a:solidFill>
                  <a:schemeClr val="tx1"/>
                </a:solidFill>
              </a:defRPr>
            </a:lvl1pPr>
          </a:lstStyle>
          <a:p>
            <a:r>
              <a:rPr lang="sv-SE" dirty="0"/>
              <a:t>Ange rubrik</a:t>
            </a:r>
          </a:p>
        </p:txBody>
      </p:sp>
      <p:sp>
        <p:nvSpPr>
          <p:cNvPr id="14" name="Platshållare för text 2">
            <a:extLst>
              <a:ext uri="{FF2B5EF4-FFF2-40B4-BE49-F238E27FC236}">
                <a16:creationId xmlns:a16="http://schemas.microsoft.com/office/drawing/2014/main" id="{0D16A1F2-1C46-48B2-9942-7FFE700AAEDA}"/>
              </a:ext>
            </a:extLst>
          </p:cNvPr>
          <p:cNvSpPr>
            <a:spLocks noGrp="1"/>
          </p:cNvSpPr>
          <p:nvPr>
            <p:ph type="body" sz="quarter" idx="35"/>
          </p:nvPr>
        </p:nvSpPr>
        <p:spPr>
          <a:xfrm>
            <a:off x="3899756" y="2780928"/>
            <a:ext cx="4392488" cy="2088231"/>
          </a:xfrm>
        </p:spPr>
        <p:txBody>
          <a:bodyPr>
            <a:normAutofit/>
          </a:bodyPr>
          <a:lstStyle>
            <a:lvl1pPr>
              <a:defRPr sz="1800"/>
            </a:lvl1pPr>
            <a:lvl2pPr>
              <a:defRPr sz="16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Rektangel 9">
            <a:extLst>
              <a:ext uri="{FF2B5EF4-FFF2-40B4-BE49-F238E27FC236}">
                <a16:creationId xmlns:a16="http://schemas.microsoft.com/office/drawing/2014/main" id="{7EC5207C-8E79-4F81-9A6B-5813A4C43C19}"/>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17" name="Platshållare för logga 13">
            <a:extLst>
              <a:ext uri="{FF2B5EF4-FFF2-40B4-BE49-F238E27FC236}">
                <a16:creationId xmlns:a16="http://schemas.microsoft.com/office/drawing/2014/main" id="{A0EDA6D7-B072-446C-8F2C-7CA4E1FC67D7}"/>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283036792"/>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Lyft objekt">
    <p:bg>
      <p:bgPr>
        <a:solidFill>
          <a:schemeClr val="bg1"/>
        </a:solidFill>
        <a:effectLst/>
      </p:bgPr>
    </p:bg>
    <p:spTree>
      <p:nvGrpSpPr>
        <p:cNvPr id="1" name=""/>
        <p:cNvGrpSpPr/>
        <p:nvPr/>
      </p:nvGrpSpPr>
      <p:grpSpPr>
        <a:xfrm>
          <a:off x="0" y="0"/>
          <a:ext cx="0" cy="0"/>
          <a:chOff x="0" y="0"/>
          <a:chExt cx="0" cy="0"/>
        </a:xfrm>
      </p:grpSpPr>
      <p:sp>
        <p:nvSpPr>
          <p:cNvPr id="23" name="Platshållare för bild 10">
            <a:extLst>
              <a:ext uri="{FF2B5EF4-FFF2-40B4-BE49-F238E27FC236}">
                <a16:creationId xmlns:a16="http://schemas.microsoft.com/office/drawing/2014/main" id="{96F6FC9B-A2CC-4C33-9312-459B91A00702}"/>
              </a:ext>
            </a:extLst>
          </p:cNvPr>
          <p:cNvSpPr>
            <a:spLocks noGrp="1"/>
          </p:cNvSpPr>
          <p:nvPr>
            <p:ph type="pic" sz="quarter" idx="13" hasCustomPrompt="1"/>
          </p:nvPr>
        </p:nvSpPr>
        <p:spPr>
          <a:xfrm>
            <a:off x="0" y="0"/>
            <a:ext cx="12192000" cy="6858000"/>
          </a:xfrm>
          <a:prstGeom prst="rect">
            <a:avLst/>
          </a:prstGeom>
          <a:solidFill>
            <a:srgbClr val="DADADA"/>
          </a:solidFill>
        </p:spPr>
        <p:txBody>
          <a:bodyPr lIns="36000" tIns="3600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sz="1200">
                <a:solidFill>
                  <a:schemeClr val="tx1"/>
                </a:solidFill>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38" name="Platshållare för text 12">
            <a:extLst>
              <a:ext uri="{FF2B5EF4-FFF2-40B4-BE49-F238E27FC236}">
                <a16:creationId xmlns:a16="http://schemas.microsoft.com/office/drawing/2014/main" id="{444EEC3D-BFD7-4794-878A-ADE39FC121D6}"/>
              </a:ext>
            </a:extLst>
          </p:cNvPr>
          <p:cNvSpPr>
            <a:spLocks noGrp="1"/>
          </p:cNvSpPr>
          <p:nvPr>
            <p:ph type="body" sz="quarter" idx="35" hasCustomPrompt="1"/>
          </p:nvPr>
        </p:nvSpPr>
        <p:spPr>
          <a:xfrm>
            <a:off x="7896488" y="2664297"/>
            <a:ext cx="2592000" cy="720000"/>
          </a:xfrm>
          <a:prstGeom prst="borderCallout1">
            <a:avLst>
              <a:gd name="adj1" fmla="val 47754"/>
              <a:gd name="adj2" fmla="val -292"/>
              <a:gd name="adj3" fmla="val 79157"/>
              <a:gd name="adj4" fmla="val -32534"/>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5" name="Platshållare för text 12">
            <a:extLst>
              <a:ext uri="{FF2B5EF4-FFF2-40B4-BE49-F238E27FC236}">
                <a16:creationId xmlns:a16="http://schemas.microsoft.com/office/drawing/2014/main" id="{A76580BE-8E97-43A8-90D2-56EFB67EA8A3}"/>
              </a:ext>
            </a:extLst>
          </p:cNvPr>
          <p:cNvSpPr>
            <a:spLocks noGrp="1"/>
          </p:cNvSpPr>
          <p:nvPr>
            <p:ph type="body" sz="quarter" idx="45" hasCustomPrompt="1"/>
          </p:nvPr>
        </p:nvSpPr>
        <p:spPr>
          <a:xfrm>
            <a:off x="7896488" y="3694760"/>
            <a:ext cx="2592000" cy="720000"/>
          </a:xfrm>
          <a:prstGeom prst="borderCallout1">
            <a:avLst>
              <a:gd name="adj1" fmla="val 47754"/>
              <a:gd name="adj2" fmla="val -292"/>
              <a:gd name="adj3" fmla="val 79157"/>
              <a:gd name="adj4" fmla="val -32534"/>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4" name="Platshållare för text 12">
            <a:extLst>
              <a:ext uri="{FF2B5EF4-FFF2-40B4-BE49-F238E27FC236}">
                <a16:creationId xmlns:a16="http://schemas.microsoft.com/office/drawing/2014/main" id="{A8735CD4-DE99-4BE5-90BB-FA32D8A99AB9}"/>
              </a:ext>
            </a:extLst>
          </p:cNvPr>
          <p:cNvSpPr>
            <a:spLocks noGrp="1"/>
          </p:cNvSpPr>
          <p:nvPr>
            <p:ph type="body" sz="quarter" idx="44" hasCustomPrompt="1"/>
          </p:nvPr>
        </p:nvSpPr>
        <p:spPr>
          <a:xfrm>
            <a:off x="7896488" y="4725224"/>
            <a:ext cx="2592000" cy="720000"/>
          </a:xfrm>
          <a:prstGeom prst="borderCallout1">
            <a:avLst>
              <a:gd name="adj1" fmla="val 47754"/>
              <a:gd name="adj2" fmla="val -292"/>
              <a:gd name="adj3" fmla="val 79157"/>
              <a:gd name="adj4" fmla="val -32534"/>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2" name="Platshållare för datum 11">
            <a:extLst>
              <a:ext uri="{FF2B5EF4-FFF2-40B4-BE49-F238E27FC236}">
                <a16:creationId xmlns:a16="http://schemas.microsoft.com/office/drawing/2014/main" id="{03DABE4E-1627-499C-A942-1782E2B455AF}"/>
              </a:ext>
            </a:extLst>
          </p:cNvPr>
          <p:cNvSpPr>
            <a:spLocks noGrp="1"/>
          </p:cNvSpPr>
          <p:nvPr>
            <p:ph type="dt" sz="half" idx="38"/>
          </p:nvPr>
        </p:nvSpPr>
        <p:spPr/>
        <p:txBody>
          <a:bodyPr/>
          <a:lstStyle/>
          <a:p>
            <a:fld id="{B29ABFC1-62AE-4C47-8024-C060EA569B91}" type="datetimeFigureOut">
              <a:rPr lang="sv-SE" smtClean="0"/>
              <a:pPr/>
              <a:t>2025-09-14</a:t>
            </a:fld>
            <a:endParaRPr lang="sv-SE" dirty="0"/>
          </a:p>
        </p:txBody>
      </p:sp>
      <p:sp>
        <p:nvSpPr>
          <p:cNvPr id="13" name="Platshållare för sidfot 12">
            <a:extLst>
              <a:ext uri="{FF2B5EF4-FFF2-40B4-BE49-F238E27FC236}">
                <a16:creationId xmlns:a16="http://schemas.microsoft.com/office/drawing/2014/main" id="{0BB38BED-7AB1-4129-967B-9E03293CC1D7}"/>
              </a:ext>
            </a:extLst>
          </p:cNvPr>
          <p:cNvSpPr>
            <a:spLocks noGrp="1"/>
          </p:cNvSpPr>
          <p:nvPr>
            <p:ph type="ftr" sz="quarter" idx="39"/>
          </p:nvPr>
        </p:nvSpPr>
        <p:spPr/>
        <p:txBody>
          <a:bodyPr/>
          <a:lstStyle/>
          <a:p>
            <a:endParaRPr lang="sv-SE" dirty="0"/>
          </a:p>
        </p:txBody>
      </p:sp>
      <p:sp>
        <p:nvSpPr>
          <p:cNvPr id="14" name="Platshållare för bildnummer 13">
            <a:extLst>
              <a:ext uri="{FF2B5EF4-FFF2-40B4-BE49-F238E27FC236}">
                <a16:creationId xmlns:a16="http://schemas.microsoft.com/office/drawing/2014/main" id="{434971DF-5A01-4CA7-8DA6-02E1CC999A26}"/>
              </a:ext>
            </a:extLst>
          </p:cNvPr>
          <p:cNvSpPr>
            <a:spLocks noGrp="1"/>
          </p:cNvSpPr>
          <p:nvPr>
            <p:ph type="sldNum" sz="quarter" idx="40"/>
          </p:nvPr>
        </p:nvSpPr>
        <p:spPr/>
        <p:txBody>
          <a:bodyPr/>
          <a:lstStyle/>
          <a:p>
            <a:fld id="{6D65CF54-7555-4CC1-A0FE-D93DC7B5413A}" type="slidenum">
              <a:rPr lang="sv-SE" smtClean="0"/>
              <a:pPr/>
              <a:t>‹#›</a:t>
            </a:fld>
            <a:endParaRPr lang="sv-SE"/>
          </a:p>
        </p:txBody>
      </p:sp>
      <p:sp>
        <p:nvSpPr>
          <p:cNvPr id="20" name="Platshållare för text 12">
            <a:extLst>
              <a:ext uri="{FF2B5EF4-FFF2-40B4-BE49-F238E27FC236}">
                <a16:creationId xmlns:a16="http://schemas.microsoft.com/office/drawing/2014/main" id="{BE8503F7-5F5F-4FA9-917C-04AD87F3EFBB}"/>
              </a:ext>
            </a:extLst>
          </p:cNvPr>
          <p:cNvSpPr>
            <a:spLocks noGrp="1"/>
          </p:cNvSpPr>
          <p:nvPr>
            <p:ph type="body" sz="quarter" idx="55" hasCustomPrompt="1"/>
          </p:nvPr>
        </p:nvSpPr>
        <p:spPr>
          <a:xfrm rot="11335578">
            <a:off x="2493124" y="2930298"/>
            <a:ext cx="288709" cy="45719"/>
          </a:xfrm>
          <a:custGeom>
            <a:avLst/>
            <a:gdLst>
              <a:gd name="connsiteX0" fmla="*/ 0 w 1080000"/>
              <a:gd name="connsiteY0" fmla="*/ 0 h 720000"/>
              <a:gd name="connsiteX1" fmla="*/ 1080000 w 1080000"/>
              <a:gd name="connsiteY1" fmla="*/ 0 h 720000"/>
              <a:gd name="connsiteX2" fmla="*/ 1080000 w 1080000"/>
              <a:gd name="connsiteY2" fmla="*/ 720000 h 720000"/>
              <a:gd name="connsiteX3" fmla="*/ 0 w 1080000"/>
              <a:gd name="connsiteY3" fmla="*/ 720000 h 720000"/>
              <a:gd name="connsiteX4" fmla="*/ 0 w 1080000"/>
              <a:gd name="connsiteY4" fmla="*/ 0 h 720000"/>
              <a:gd name="connsiteX0" fmla="*/ 1072472 w 1080000"/>
              <a:gd name="connsiteY0" fmla="*/ 378166 h 720000"/>
              <a:gd name="connsiteX1" fmla="*/ 1338066 w 1080000"/>
              <a:gd name="connsiteY1" fmla="*/ 425549 h 720000"/>
              <a:gd name="connsiteX0" fmla="*/ 0 w 1338066"/>
              <a:gd name="connsiteY0" fmla="*/ 0 h 720000"/>
              <a:gd name="connsiteX1" fmla="*/ 1080000 w 1338066"/>
              <a:gd name="connsiteY1" fmla="*/ 0 h 720000"/>
              <a:gd name="connsiteX2" fmla="*/ 1080000 w 1338066"/>
              <a:gd name="connsiteY2" fmla="*/ 720000 h 720000"/>
              <a:gd name="connsiteX3" fmla="*/ 0 w 1338066"/>
              <a:gd name="connsiteY3" fmla="*/ 0 h 720000"/>
              <a:gd name="connsiteX0" fmla="*/ 1072472 w 1338066"/>
              <a:gd name="connsiteY0" fmla="*/ 378166 h 720000"/>
              <a:gd name="connsiteX1" fmla="*/ 1338066 w 1338066"/>
              <a:gd name="connsiteY1" fmla="*/ 425549 h 720000"/>
              <a:gd name="connsiteX0" fmla="*/ 0 w 1338066"/>
              <a:gd name="connsiteY0" fmla="*/ 0 h 720000"/>
              <a:gd name="connsiteX1" fmla="*/ 1080000 w 1338066"/>
              <a:gd name="connsiteY1" fmla="*/ 720000 h 720000"/>
              <a:gd name="connsiteX2" fmla="*/ 0 w 1338066"/>
              <a:gd name="connsiteY2" fmla="*/ 0 h 720000"/>
              <a:gd name="connsiteX0" fmla="*/ 1072472 w 1338066"/>
              <a:gd name="connsiteY0" fmla="*/ 378166 h 720000"/>
              <a:gd name="connsiteX1" fmla="*/ 1338066 w 1338066"/>
              <a:gd name="connsiteY1" fmla="*/ 425549 h 720000"/>
              <a:gd name="connsiteX0" fmla="*/ 1080000 w 1338066"/>
              <a:gd name="connsiteY0" fmla="*/ 720000 h 811440"/>
              <a:gd name="connsiteX1" fmla="*/ 0 w 1338066"/>
              <a:gd name="connsiteY1" fmla="*/ 0 h 811440"/>
              <a:gd name="connsiteX2" fmla="*/ 1171440 w 1338066"/>
              <a:gd name="connsiteY2" fmla="*/ 811440 h 811440"/>
              <a:gd name="connsiteX0" fmla="*/ 1072472 w 1338066"/>
              <a:gd name="connsiteY0" fmla="*/ 378166 h 811440"/>
              <a:gd name="connsiteX1" fmla="*/ 1338066 w 1338066"/>
              <a:gd name="connsiteY1" fmla="*/ 425549 h 811440"/>
              <a:gd name="connsiteX0" fmla="*/ 1080000 w 1338066"/>
              <a:gd name="connsiteY0" fmla="*/ 720000 h 720000"/>
              <a:gd name="connsiteX1" fmla="*/ 0 w 1338066"/>
              <a:gd name="connsiteY1" fmla="*/ 0 h 720000"/>
              <a:gd name="connsiteX0" fmla="*/ 1072472 w 1338066"/>
              <a:gd name="connsiteY0" fmla="*/ 378166 h 720000"/>
              <a:gd name="connsiteX1" fmla="*/ 1338066 w 1338066"/>
              <a:gd name="connsiteY1" fmla="*/ 425549 h 720000"/>
              <a:gd name="connsiteX0" fmla="*/ 39141 w 297207"/>
              <a:gd name="connsiteY0" fmla="*/ 398987 h 398987"/>
              <a:gd name="connsiteX1" fmla="*/ 0 w 297207"/>
              <a:gd name="connsiteY1" fmla="*/ 0 h 398987"/>
              <a:gd name="connsiteX0" fmla="*/ 31613 w 297207"/>
              <a:gd name="connsiteY0" fmla="*/ 57153 h 398987"/>
              <a:gd name="connsiteX1" fmla="*/ 297207 w 297207"/>
              <a:gd name="connsiteY1" fmla="*/ 104536 h 398987"/>
              <a:gd name="connsiteX0" fmla="*/ 0 w 656900"/>
              <a:gd name="connsiteY0" fmla="*/ 184978 h 184978"/>
              <a:gd name="connsiteX1" fmla="*/ 359693 w 656900"/>
              <a:gd name="connsiteY1" fmla="*/ 0 h 184978"/>
              <a:gd name="connsiteX0" fmla="*/ 391306 w 656900"/>
              <a:gd name="connsiteY0" fmla="*/ 57153 h 184978"/>
              <a:gd name="connsiteX1" fmla="*/ 656900 w 656900"/>
              <a:gd name="connsiteY1" fmla="*/ 104536 h 184978"/>
              <a:gd name="connsiteX0" fmla="*/ 0 w 656900"/>
              <a:gd name="connsiteY0" fmla="*/ 127825 h 127825"/>
              <a:gd name="connsiteX1" fmla="*/ 387507 w 656900"/>
              <a:gd name="connsiteY1" fmla="*/ 5430 h 127825"/>
              <a:gd name="connsiteX0" fmla="*/ 391306 w 656900"/>
              <a:gd name="connsiteY0" fmla="*/ 0 h 127825"/>
              <a:gd name="connsiteX1" fmla="*/ 656900 w 656900"/>
              <a:gd name="connsiteY1" fmla="*/ 47383 h 127825"/>
              <a:gd name="connsiteX0" fmla="*/ 8849 w 269393"/>
              <a:gd name="connsiteY0" fmla="*/ 2660 h 47383"/>
              <a:gd name="connsiteX1" fmla="*/ 0 w 269393"/>
              <a:gd name="connsiteY1" fmla="*/ 5430 h 47383"/>
              <a:gd name="connsiteX0" fmla="*/ 3799 w 269393"/>
              <a:gd name="connsiteY0" fmla="*/ 0 h 47383"/>
              <a:gd name="connsiteX1" fmla="*/ 269393 w 269393"/>
              <a:gd name="connsiteY1" fmla="*/ 47383 h 47383"/>
              <a:gd name="connsiteX0" fmla="*/ 8849 w 269393"/>
              <a:gd name="connsiteY0" fmla="*/ 0 h 44723"/>
              <a:gd name="connsiteX1" fmla="*/ 0 w 269393"/>
              <a:gd name="connsiteY1" fmla="*/ 277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323 w 269393"/>
              <a:gd name="connsiteY0" fmla="*/ 11248 h 44723"/>
              <a:gd name="connsiteX1" fmla="*/ 269393 w 269393"/>
              <a:gd name="connsiteY1" fmla="*/ 44723 h 44723"/>
              <a:gd name="connsiteX0" fmla="*/ 8849 w 269393"/>
              <a:gd name="connsiteY0" fmla="*/ 2659 h 47382"/>
              <a:gd name="connsiteX1" fmla="*/ 0 w 269393"/>
              <a:gd name="connsiteY1" fmla="*/ 5429 h 47382"/>
              <a:gd name="connsiteX2" fmla="*/ 8849 w 269393"/>
              <a:gd name="connsiteY2" fmla="*/ 2659 h 47382"/>
              <a:gd name="connsiteX0" fmla="*/ 323 w 269393"/>
              <a:gd name="connsiteY0" fmla="*/ 0 h 47382"/>
              <a:gd name="connsiteX1" fmla="*/ 269393 w 269393"/>
              <a:gd name="connsiteY1" fmla="*/ 47382 h 47382"/>
              <a:gd name="connsiteX0" fmla="*/ 22434 w 282978"/>
              <a:gd name="connsiteY0" fmla="*/ 2659 h 47382"/>
              <a:gd name="connsiteX1" fmla="*/ 13585 w 282978"/>
              <a:gd name="connsiteY1" fmla="*/ 5429 h 47382"/>
              <a:gd name="connsiteX2" fmla="*/ 22434 w 282978"/>
              <a:gd name="connsiteY2" fmla="*/ 2659 h 47382"/>
              <a:gd name="connsiteX0" fmla="*/ 0 w 282978"/>
              <a:gd name="connsiteY0" fmla="*/ 0 h 47382"/>
              <a:gd name="connsiteX1" fmla="*/ 282978 w 282978"/>
              <a:gd name="connsiteY1" fmla="*/ 47382 h 47382"/>
              <a:gd name="connsiteX0" fmla="*/ 42721 w 303904"/>
              <a:gd name="connsiteY0" fmla="*/ 12112 h 56920"/>
              <a:gd name="connsiteX1" fmla="*/ 33872 w 303904"/>
              <a:gd name="connsiteY1" fmla="*/ 14882 h 56920"/>
              <a:gd name="connsiteX2" fmla="*/ 42721 w 303904"/>
              <a:gd name="connsiteY2" fmla="*/ 12112 h 56920"/>
              <a:gd name="connsiteX0" fmla="*/ 20287 w 303904"/>
              <a:gd name="connsiteY0" fmla="*/ 9453 h 56920"/>
              <a:gd name="connsiteX1" fmla="*/ 303265 w 303904"/>
              <a:gd name="connsiteY1" fmla="*/ 56835 h 56920"/>
              <a:gd name="connsiteX2" fmla="*/ 0 w 303904"/>
              <a:gd name="connsiteY2" fmla="*/ 0 h 56920"/>
              <a:gd name="connsiteX0" fmla="*/ 42181 w 303365"/>
              <a:gd name="connsiteY0" fmla="*/ 8678 h 53491"/>
              <a:gd name="connsiteX1" fmla="*/ 33332 w 303365"/>
              <a:gd name="connsiteY1" fmla="*/ 11448 h 53491"/>
              <a:gd name="connsiteX2" fmla="*/ 42181 w 303365"/>
              <a:gd name="connsiteY2" fmla="*/ 8678 h 53491"/>
              <a:gd name="connsiteX0" fmla="*/ 19747 w 303365"/>
              <a:gd name="connsiteY0" fmla="*/ 6019 h 53491"/>
              <a:gd name="connsiteX1" fmla="*/ 302725 w 303365"/>
              <a:gd name="connsiteY1" fmla="*/ 53401 h 53491"/>
              <a:gd name="connsiteX2" fmla="*/ 0 w 303365"/>
              <a:gd name="connsiteY2" fmla="*/ 0 h 53491"/>
              <a:gd name="connsiteX0" fmla="*/ 42181 w 303365"/>
              <a:gd name="connsiteY0" fmla="*/ 8678 h 53491"/>
              <a:gd name="connsiteX1" fmla="*/ 33332 w 303365"/>
              <a:gd name="connsiteY1" fmla="*/ 11448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100488 w 303365"/>
              <a:gd name="connsiteY0" fmla="*/ 0 h 86183"/>
              <a:gd name="connsiteX1" fmla="*/ 17988 w 303365"/>
              <a:gd name="connsiteY1" fmla="*/ 35496 h 86183"/>
              <a:gd name="connsiteX2" fmla="*/ 100488 w 303365"/>
              <a:gd name="connsiteY2" fmla="*/ 0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2" fmla="*/ 132146 w 303365"/>
              <a:gd name="connsiteY2" fmla="*/ 18994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0 w 312321"/>
              <a:gd name="connsiteY0" fmla="*/ 0 h 54568"/>
              <a:gd name="connsiteX1" fmla="*/ 26944 w 312321"/>
              <a:gd name="connsiteY1" fmla="*/ 3881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6112"/>
              <a:gd name="connsiteY0" fmla="*/ 0 h 53516"/>
              <a:gd name="connsiteX1" fmla="*/ 9847 w 306112"/>
              <a:gd name="connsiteY1" fmla="*/ 710 h 53516"/>
              <a:gd name="connsiteX0" fmla="*/ 305472 w 306112"/>
              <a:gd name="connsiteY0" fmla="*/ 53426 h 53516"/>
              <a:gd name="connsiteX1" fmla="*/ 2747 w 306112"/>
              <a:gd name="connsiteY1" fmla="*/ 25 h 53516"/>
              <a:gd name="connsiteX0" fmla="*/ 0 w 305956"/>
              <a:gd name="connsiteY0" fmla="*/ 0 h 54588"/>
              <a:gd name="connsiteX1" fmla="*/ 9691 w 305956"/>
              <a:gd name="connsiteY1" fmla="*/ 1782 h 54588"/>
              <a:gd name="connsiteX0" fmla="*/ 305316 w 305956"/>
              <a:gd name="connsiteY0" fmla="*/ 54498 h 54588"/>
              <a:gd name="connsiteX1" fmla="*/ 2591 w 305956"/>
              <a:gd name="connsiteY1" fmla="*/ 1097 h 54588"/>
              <a:gd name="connsiteX0" fmla="*/ 0 w 305498"/>
              <a:gd name="connsiteY0" fmla="*/ 0 h 54236"/>
              <a:gd name="connsiteX1" fmla="*/ 9233 w 305498"/>
              <a:gd name="connsiteY1" fmla="*/ 1430 h 54236"/>
              <a:gd name="connsiteX0" fmla="*/ 304858 w 305498"/>
              <a:gd name="connsiteY0" fmla="*/ 54146 h 54236"/>
              <a:gd name="connsiteX1" fmla="*/ 2133 w 305498"/>
              <a:gd name="connsiteY1" fmla="*/ 745 h 54236"/>
              <a:gd name="connsiteX0" fmla="*/ 0 w 305498"/>
              <a:gd name="connsiteY0" fmla="*/ 0 h 54236"/>
              <a:gd name="connsiteX1" fmla="*/ 1713 w 305498"/>
              <a:gd name="connsiteY1" fmla="*/ 11136 h 54236"/>
              <a:gd name="connsiteX0" fmla="*/ 304858 w 305498"/>
              <a:gd name="connsiteY0" fmla="*/ 54146 h 54236"/>
              <a:gd name="connsiteX1" fmla="*/ 2133 w 305498"/>
              <a:gd name="connsiteY1" fmla="*/ 745 h 54236"/>
              <a:gd name="connsiteX0" fmla="*/ 0 w 305498"/>
              <a:gd name="connsiteY0" fmla="*/ 0 h 54236"/>
              <a:gd name="connsiteX1" fmla="*/ 1248 w 305498"/>
              <a:gd name="connsiteY1" fmla="*/ 352 h 54236"/>
              <a:gd name="connsiteX0" fmla="*/ 304858 w 305498"/>
              <a:gd name="connsiteY0" fmla="*/ 54146 h 54236"/>
              <a:gd name="connsiteX1" fmla="*/ 2133 w 305498"/>
              <a:gd name="connsiteY1" fmla="*/ 745 h 54236"/>
            </a:gdLst>
            <a:ahLst/>
            <a:cxnLst>
              <a:cxn ang="0">
                <a:pos x="connsiteX0" y="connsiteY0"/>
              </a:cxn>
              <a:cxn ang="0">
                <a:pos x="connsiteX1" y="connsiteY1"/>
              </a:cxn>
            </a:cxnLst>
            <a:rect l="l" t="t" r="r" b="b"/>
            <a:pathLst>
              <a:path w="305498" h="54236" extrusionOk="0">
                <a:moveTo>
                  <a:pt x="0" y="0"/>
                </a:moveTo>
                <a:cubicBezTo>
                  <a:pt x="420" y="667"/>
                  <a:pt x="1704" y="657"/>
                  <a:pt x="1248" y="352"/>
                </a:cubicBezTo>
              </a:path>
              <a:path w="305498" h="54236" fill="none" extrusionOk="0">
                <a:moveTo>
                  <a:pt x="304858" y="54146"/>
                </a:moveTo>
                <a:cubicBezTo>
                  <a:pt x="320599" y="56627"/>
                  <a:pt x="41410" y="7515"/>
                  <a:pt x="2133" y="745"/>
                </a:cubicBezTo>
              </a:path>
            </a:pathLst>
          </a:custGeom>
          <a:solidFill>
            <a:schemeClr val="accent1"/>
          </a:solidFill>
          <a:ln w="34925"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00" b="0">
                <a:solidFill>
                  <a:schemeClr val="accent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1" name="Platshållare för text 12">
            <a:extLst>
              <a:ext uri="{FF2B5EF4-FFF2-40B4-BE49-F238E27FC236}">
                <a16:creationId xmlns:a16="http://schemas.microsoft.com/office/drawing/2014/main" id="{8E22ECCE-3800-4A79-ABC9-801720BC4FF1}"/>
              </a:ext>
            </a:extLst>
          </p:cNvPr>
          <p:cNvSpPr>
            <a:spLocks noGrp="1"/>
          </p:cNvSpPr>
          <p:nvPr>
            <p:ph type="body" sz="quarter" idx="56" hasCustomPrompt="1"/>
          </p:nvPr>
        </p:nvSpPr>
        <p:spPr>
          <a:xfrm rot="11335578">
            <a:off x="2490161" y="4113483"/>
            <a:ext cx="288709" cy="45719"/>
          </a:xfrm>
          <a:custGeom>
            <a:avLst/>
            <a:gdLst>
              <a:gd name="connsiteX0" fmla="*/ 0 w 1080000"/>
              <a:gd name="connsiteY0" fmla="*/ 0 h 720000"/>
              <a:gd name="connsiteX1" fmla="*/ 1080000 w 1080000"/>
              <a:gd name="connsiteY1" fmla="*/ 0 h 720000"/>
              <a:gd name="connsiteX2" fmla="*/ 1080000 w 1080000"/>
              <a:gd name="connsiteY2" fmla="*/ 720000 h 720000"/>
              <a:gd name="connsiteX3" fmla="*/ 0 w 1080000"/>
              <a:gd name="connsiteY3" fmla="*/ 720000 h 720000"/>
              <a:gd name="connsiteX4" fmla="*/ 0 w 1080000"/>
              <a:gd name="connsiteY4" fmla="*/ 0 h 720000"/>
              <a:gd name="connsiteX0" fmla="*/ 1072472 w 1080000"/>
              <a:gd name="connsiteY0" fmla="*/ 378166 h 720000"/>
              <a:gd name="connsiteX1" fmla="*/ 1338066 w 1080000"/>
              <a:gd name="connsiteY1" fmla="*/ 425549 h 720000"/>
              <a:gd name="connsiteX0" fmla="*/ 0 w 1338066"/>
              <a:gd name="connsiteY0" fmla="*/ 0 h 720000"/>
              <a:gd name="connsiteX1" fmla="*/ 1080000 w 1338066"/>
              <a:gd name="connsiteY1" fmla="*/ 0 h 720000"/>
              <a:gd name="connsiteX2" fmla="*/ 1080000 w 1338066"/>
              <a:gd name="connsiteY2" fmla="*/ 720000 h 720000"/>
              <a:gd name="connsiteX3" fmla="*/ 0 w 1338066"/>
              <a:gd name="connsiteY3" fmla="*/ 0 h 720000"/>
              <a:gd name="connsiteX0" fmla="*/ 1072472 w 1338066"/>
              <a:gd name="connsiteY0" fmla="*/ 378166 h 720000"/>
              <a:gd name="connsiteX1" fmla="*/ 1338066 w 1338066"/>
              <a:gd name="connsiteY1" fmla="*/ 425549 h 720000"/>
              <a:gd name="connsiteX0" fmla="*/ 0 w 1338066"/>
              <a:gd name="connsiteY0" fmla="*/ 0 h 720000"/>
              <a:gd name="connsiteX1" fmla="*/ 1080000 w 1338066"/>
              <a:gd name="connsiteY1" fmla="*/ 720000 h 720000"/>
              <a:gd name="connsiteX2" fmla="*/ 0 w 1338066"/>
              <a:gd name="connsiteY2" fmla="*/ 0 h 720000"/>
              <a:gd name="connsiteX0" fmla="*/ 1072472 w 1338066"/>
              <a:gd name="connsiteY0" fmla="*/ 378166 h 720000"/>
              <a:gd name="connsiteX1" fmla="*/ 1338066 w 1338066"/>
              <a:gd name="connsiteY1" fmla="*/ 425549 h 720000"/>
              <a:gd name="connsiteX0" fmla="*/ 1080000 w 1338066"/>
              <a:gd name="connsiteY0" fmla="*/ 720000 h 811440"/>
              <a:gd name="connsiteX1" fmla="*/ 0 w 1338066"/>
              <a:gd name="connsiteY1" fmla="*/ 0 h 811440"/>
              <a:gd name="connsiteX2" fmla="*/ 1171440 w 1338066"/>
              <a:gd name="connsiteY2" fmla="*/ 811440 h 811440"/>
              <a:gd name="connsiteX0" fmla="*/ 1072472 w 1338066"/>
              <a:gd name="connsiteY0" fmla="*/ 378166 h 811440"/>
              <a:gd name="connsiteX1" fmla="*/ 1338066 w 1338066"/>
              <a:gd name="connsiteY1" fmla="*/ 425549 h 811440"/>
              <a:gd name="connsiteX0" fmla="*/ 1080000 w 1338066"/>
              <a:gd name="connsiteY0" fmla="*/ 720000 h 720000"/>
              <a:gd name="connsiteX1" fmla="*/ 0 w 1338066"/>
              <a:gd name="connsiteY1" fmla="*/ 0 h 720000"/>
              <a:gd name="connsiteX0" fmla="*/ 1072472 w 1338066"/>
              <a:gd name="connsiteY0" fmla="*/ 378166 h 720000"/>
              <a:gd name="connsiteX1" fmla="*/ 1338066 w 1338066"/>
              <a:gd name="connsiteY1" fmla="*/ 425549 h 720000"/>
              <a:gd name="connsiteX0" fmla="*/ 39141 w 297207"/>
              <a:gd name="connsiteY0" fmla="*/ 398987 h 398987"/>
              <a:gd name="connsiteX1" fmla="*/ 0 w 297207"/>
              <a:gd name="connsiteY1" fmla="*/ 0 h 398987"/>
              <a:gd name="connsiteX0" fmla="*/ 31613 w 297207"/>
              <a:gd name="connsiteY0" fmla="*/ 57153 h 398987"/>
              <a:gd name="connsiteX1" fmla="*/ 297207 w 297207"/>
              <a:gd name="connsiteY1" fmla="*/ 104536 h 398987"/>
              <a:gd name="connsiteX0" fmla="*/ 0 w 656900"/>
              <a:gd name="connsiteY0" fmla="*/ 184978 h 184978"/>
              <a:gd name="connsiteX1" fmla="*/ 359693 w 656900"/>
              <a:gd name="connsiteY1" fmla="*/ 0 h 184978"/>
              <a:gd name="connsiteX0" fmla="*/ 391306 w 656900"/>
              <a:gd name="connsiteY0" fmla="*/ 57153 h 184978"/>
              <a:gd name="connsiteX1" fmla="*/ 656900 w 656900"/>
              <a:gd name="connsiteY1" fmla="*/ 104536 h 184978"/>
              <a:gd name="connsiteX0" fmla="*/ 0 w 656900"/>
              <a:gd name="connsiteY0" fmla="*/ 127825 h 127825"/>
              <a:gd name="connsiteX1" fmla="*/ 387507 w 656900"/>
              <a:gd name="connsiteY1" fmla="*/ 5430 h 127825"/>
              <a:gd name="connsiteX0" fmla="*/ 391306 w 656900"/>
              <a:gd name="connsiteY0" fmla="*/ 0 h 127825"/>
              <a:gd name="connsiteX1" fmla="*/ 656900 w 656900"/>
              <a:gd name="connsiteY1" fmla="*/ 47383 h 127825"/>
              <a:gd name="connsiteX0" fmla="*/ 8849 w 269393"/>
              <a:gd name="connsiteY0" fmla="*/ 2660 h 47383"/>
              <a:gd name="connsiteX1" fmla="*/ 0 w 269393"/>
              <a:gd name="connsiteY1" fmla="*/ 5430 h 47383"/>
              <a:gd name="connsiteX0" fmla="*/ 3799 w 269393"/>
              <a:gd name="connsiteY0" fmla="*/ 0 h 47383"/>
              <a:gd name="connsiteX1" fmla="*/ 269393 w 269393"/>
              <a:gd name="connsiteY1" fmla="*/ 47383 h 47383"/>
              <a:gd name="connsiteX0" fmla="*/ 8849 w 269393"/>
              <a:gd name="connsiteY0" fmla="*/ 0 h 44723"/>
              <a:gd name="connsiteX1" fmla="*/ 0 w 269393"/>
              <a:gd name="connsiteY1" fmla="*/ 277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323 w 269393"/>
              <a:gd name="connsiteY0" fmla="*/ 11248 h 44723"/>
              <a:gd name="connsiteX1" fmla="*/ 269393 w 269393"/>
              <a:gd name="connsiteY1" fmla="*/ 44723 h 44723"/>
              <a:gd name="connsiteX0" fmla="*/ 8849 w 269393"/>
              <a:gd name="connsiteY0" fmla="*/ 2659 h 47382"/>
              <a:gd name="connsiteX1" fmla="*/ 0 w 269393"/>
              <a:gd name="connsiteY1" fmla="*/ 5429 h 47382"/>
              <a:gd name="connsiteX2" fmla="*/ 8849 w 269393"/>
              <a:gd name="connsiteY2" fmla="*/ 2659 h 47382"/>
              <a:gd name="connsiteX0" fmla="*/ 323 w 269393"/>
              <a:gd name="connsiteY0" fmla="*/ 0 h 47382"/>
              <a:gd name="connsiteX1" fmla="*/ 269393 w 269393"/>
              <a:gd name="connsiteY1" fmla="*/ 47382 h 47382"/>
              <a:gd name="connsiteX0" fmla="*/ 22434 w 282978"/>
              <a:gd name="connsiteY0" fmla="*/ 2659 h 47382"/>
              <a:gd name="connsiteX1" fmla="*/ 13585 w 282978"/>
              <a:gd name="connsiteY1" fmla="*/ 5429 h 47382"/>
              <a:gd name="connsiteX2" fmla="*/ 22434 w 282978"/>
              <a:gd name="connsiteY2" fmla="*/ 2659 h 47382"/>
              <a:gd name="connsiteX0" fmla="*/ 0 w 282978"/>
              <a:gd name="connsiteY0" fmla="*/ 0 h 47382"/>
              <a:gd name="connsiteX1" fmla="*/ 282978 w 282978"/>
              <a:gd name="connsiteY1" fmla="*/ 47382 h 47382"/>
              <a:gd name="connsiteX0" fmla="*/ 42721 w 303904"/>
              <a:gd name="connsiteY0" fmla="*/ 12112 h 56920"/>
              <a:gd name="connsiteX1" fmla="*/ 33872 w 303904"/>
              <a:gd name="connsiteY1" fmla="*/ 14882 h 56920"/>
              <a:gd name="connsiteX2" fmla="*/ 42721 w 303904"/>
              <a:gd name="connsiteY2" fmla="*/ 12112 h 56920"/>
              <a:gd name="connsiteX0" fmla="*/ 20287 w 303904"/>
              <a:gd name="connsiteY0" fmla="*/ 9453 h 56920"/>
              <a:gd name="connsiteX1" fmla="*/ 303265 w 303904"/>
              <a:gd name="connsiteY1" fmla="*/ 56835 h 56920"/>
              <a:gd name="connsiteX2" fmla="*/ 0 w 303904"/>
              <a:gd name="connsiteY2" fmla="*/ 0 h 56920"/>
              <a:gd name="connsiteX0" fmla="*/ 42181 w 303365"/>
              <a:gd name="connsiteY0" fmla="*/ 8678 h 53491"/>
              <a:gd name="connsiteX1" fmla="*/ 33332 w 303365"/>
              <a:gd name="connsiteY1" fmla="*/ 11448 h 53491"/>
              <a:gd name="connsiteX2" fmla="*/ 42181 w 303365"/>
              <a:gd name="connsiteY2" fmla="*/ 8678 h 53491"/>
              <a:gd name="connsiteX0" fmla="*/ 19747 w 303365"/>
              <a:gd name="connsiteY0" fmla="*/ 6019 h 53491"/>
              <a:gd name="connsiteX1" fmla="*/ 302725 w 303365"/>
              <a:gd name="connsiteY1" fmla="*/ 53401 h 53491"/>
              <a:gd name="connsiteX2" fmla="*/ 0 w 303365"/>
              <a:gd name="connsiteY2" fmla="*/ 0 h 53491"/>
              <a:gd name="connsiteX0" fmla="*/ 42181 w 303365"/>
              <a:gd name="connsiteY0" fmla="*/ 8678 h 53491"/>
              <a:gd name="connsiteX1" fmla="*/ 33332 w 303365"/>
              <a:gd name="connsiteY1" fmla="*/ 11448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100488 w 303365"/>
              <a:gd name="connsiteY0" fmla="*/ 0 h 86183"/>
              <a:gd name="connsiteX1" fmla="*/ 17988 w 303365"/>
              <a:gd name="connsiteY1" fmla="*/ 35496 h 86183"/>
              <a:gd name="connsiteX2" fmla="*/ 100488 w 303365"/>
              <a:gd name="connsiteY2" fmla="*/ 0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2" fmla="*/ 132146 w 303365"/>
              <a:gd name="connsiteY2" fmla="*/ 18994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0 w 312321"/>
              <a:gd name="connsiteY0" fmla="*/ 0 h 54568"/>
              <a:gd name="connsiteX1" fmla="*/ 26944 w 312321"/>
              <a:gd name="connsiteY1" fmla="*/ 3881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6112"/>
              <a:gd name="connsiteY0" fmla="*/ 0 h 53516"/>
              <a:gd name="connsiteX1" fmla="*/ 9847 w 306112"/>
              <a:gd name="connsiteY1" fmla="*/ 710 h 53516"/>
              <a:gd name="connsiteX0" fmla="*/ 305472 w 306112"/>
              <a:gd name="connsiteY0" fmla="*/ 53426 h 53516"/>
              <a:gd name="connsiteX1" fmla="*/ 2747 w 306112"/>
              <a:gd name="connsiteY1" fmla="*/ 25 h 53516"/>
              <a:gd name="connsiteX0" fmla="*/ 0 w 305956"/>
              <a:gd name="connsiteY0" fmla="*/ 0 h 54588"/>
              <a:gd name="connsiteX1" fmla="*/ 9691 w 305956"/>
              <a:gd name="connsiteY1" fmla="*/ 1782 h 54588"/>
              <a:gd name="connsiteX0" fmla="*/ 305316 w 305956"/>
              <a:gd name="connsiteY0" fmla="*/ 54498 h 54588"/>
              <a:gd name="connsiteX1" fmla="*/ 2591 w 305956"/>
              <a:gd name="connsiteY1" fmla="*/ 1097 h 54588"/>
              <a:gd name="connsiteX0" fmla="*/ 0 w 305498"/>
              <a:gd name="connsiteY0" fmla="*/ 0 h 54236"/>
              <a:gd name="connsiteX1" fmla="*/ 9233 w 305498"/>
              <a:gd name="connsiteY1" fmla="*/ 1430 h 54236"/>
              <a:gd name="connsiteX0" fmla="*/ 304858 w 305498"/>
              <a:gd name="connsiteY0" fmla="*/ 54146 h 54236"/>
              <a:gd name="connsiteX1" fmla="*/ 2133 w 305498"/>
              <a:gd name="connsiteY1" fmla="*/ 745 h 54236"/>
              <a:gd name="connsiteX0" fmla="*/ 0 w 305498"/>
              <a:gd name="connsiteY0" fmla="*/ 0 h 54236"/>
              <a:gd name="connsiteX1" fmla="*/ 1713 w 305498"/>
              <a:gd name="connsiteY1" fmla="*/ 11136 h 54236"/>
              <a:gd name="connsiteX0" fmla="*/ 304858 w 305498"/>
              <a:gd name="connsiteY0" fmla="*/ 54146 h 54236"/>
              <a:gd name="connsiteX1" fmla="*/ 2133 w 305498"/>
              <a:gd name="connsiteY1" fmla="*/ 745 h 54236"/>
              <a:gd name="connsiteX0" fmla="*/ 0 w 305498"/>
              <a:gd name="connsiteY0" fmla="*/ 0 h 54236"/>
              <a:gd name="connsiteX1" fmla="*/ 1248 w 305498"/>
              <a:gd name="connsiteY1" fmla="*/ 352 h 54236"/>
              <a:gd name="connsiteX0" fmla="*/ 304858 w 305498"/>
              <a:gd name="connsiteY0" fmla="*/ 54146 h 54236"/>
              <a:gd name="connsiteX1" fmla="*/ 2133 w 305498"/>
              <a:gd name="connsiteY1" fmla="*/ 745 h 54236"/>
            </a:gdLst>
            <a:ahLst/>
            <a:cxnLst>
              <a:cxn ang="0">
                <a:pos x="connsiteX0" y="connsiteY0"/>
              </a:cxn>
              <a:cxn ang="0">
                <a:pos x="connsiteX1" y="connsiteY1"/>
              </a:cxn>
            </a:cxnLst>
            <a:rect l="l" t="t" r="r" b="b"/>
            <a:pathLst>
              <a:path w="305498" h="54236" extrusionOk="0">
                <a:moveTo>
                  <a:pt x="0" y="0"/>
                </a:moveTo>
                <a:cubicBezTo>
                  <a:pt x="420" y="667"/>
                  <a:pt x="1704" y="657"/>
                  <a:pt x="1248" y="352"/>
                </a:cubicBezTo>
              </a:path>
              <a:path w="305498" h="54236" fill="none" extrusionOk="0">
                <a:moveTo>
                  <a:pt x="304858" y="54146"/>
                </a:moveTo>
                <a:cubicBezTo>
                  <a:pt x="320599" y="56627"/>
                  <a:pt x="41410" y="7515"/>
                  <a:pt x="2133" y="745"/>
                </a:cubicBezTo>
              </a:path>
            </a:pathLst>
          </a:custGeom>
          <a:solidFill>
            <a:schemeClr val="accent1"/>
          </a:solidFill>
          <a:ln w="34925"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00" b="0">
                <a:solidFill>
                  <a:schemeClr val="accent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2" name="Platshållare för text 12">
            <a:extLst>
              <a:ext uri="{FF2B5EF4-FFF2-40B4-BE49-F238E27FC236}">
                <a16:creationId xmlns:a16="http://schemas.microsoft.com/office/drawing/2014/main" id="{4A6602A7-34BC-4084-BEDF-D598F0A29181}"/>
              </a:ext>
            </a:extLst>
          </p:cNvPr>
          <p:cNvSpPr>
            <a:spLocks noGrp="1"/>
          </p:cNvSpPr>
          <p:nvPr>
            <p:ph type="body" sz="quarter" idx="57" hasCustomPrompt="1"/>
          </p:nvPr>
        </p:nvSpPr>
        <p:spPr>
          <a:xfrm rot="11335578">
            <a:off x="2490160" y="5309041"/>
            <a:ext cx="288709" cy="45719"/>
          </a:xfrm>
          <a:custGeom>
            <a:avLst/>
            <a:gdLst>
              <a:gd name="connsiteX0" fmla="*/ 0 w 1080000"/>
              <a:gd name="connsiteY0" fmla="*/ 0 h 720000"/>
              <a:gd name="connsiteX1" fmla="*/ 1080000 w 1080000"/>
              <a:gd name="connsiteY1" fmla="*/ 0 h 720000"/>
              <a:gd name="connsiteX2" fmla="*/ 1080000 w 1080000"/>
              <a:gd name="connsiteY2" fmla="*/ 720000 h 720000"/>
              <a:gd name="connsiteX3" fmla="*/ 0 w 1080000"/>
              <a:gd name="connsiteY3" fmla="*/ 720000 h 720000"/>
              <a:gd name="connsiteX4" fmla="*/ 0 w 1080000"/>
              <a:gd name="connsiteY4" fmla="*/ 0 h 720000"/>
              <a:gd name="connsiteX0" fmla="*/ 1072472 w 1080000"/>
              <a:gd name="connsiteY0" fmla="*/ 378166 h 720000"/>
              <a:gd name="connsiteX1" fmla="*/ 1338066 w 1080000"/>
              <a:gd name="connsiteY1" fmla="*/ 425549 h 720000"/>
              <a:gd name="connsiteX0" fmla="*/ 0 w 1338066"/>
              <a:gd name="connsiteY0" fmla="*/ 0 h 720000"/>
              <a:gd name="connsiteX1" fmla="*/ 1080000 w 1338066"/>
              <a:gd name="connsiteY1" fmla="*/ 0 h 720000"/>
              <a:gd name="connsiteX2" fmla="*/ 1080000 w 1338066"/>
              <a:gd name="connsiteY2" fmla="*/ 720000 h 720000"/>
              <a:gd name="connsiteX3" fmla="*/ 0 w 1338066"/>
              <a:gd name="connsiteY3" fmla="*/ 0 h 720000"/>
              <a:gd name="connsiteX0" fmla="*/ 1072472 w 1338066"/>
              <a:gd name="connsiteY0" fmla="*/ 378166 h 720000"/>
              <a:gd name="connsiteX1" fmla="*/ 1338066 w 1338066"/>
              <a:gd name="connsiteY1" fmla="*/ 425549 h 720000"/>
              <a:gd name="connsiteX0" fmla="*/ 0 w 1338066"/>
              <a:gd name="connsiteY0" fmla="*/ 0 h 720000"/>
              <a:gd name="connsiteX1" fmla="*/ 1080000 w 1338066"/>
              <a:gd name="connsiteY1" fmla="*/ 720000 h 720000"/>
              <a:gd name="connsiteX2" fmla="*/ 0 w 1338066"/>
              <a:gd name="connsiteY2" fmla="*/ 0 h 720000"/>
              <a:gd name="connsiteX0" fmla="*/ 1072472 w 1338066"/>
              <a:gd name="connsiteY0" fmla="*/ 378166 h 720000"/>
              <a:gd name="connsiteX1" fmla="*/ 1338066 w 1338066"/>
              <a:gd name="connsiteY1" fmla="*/ 425549 h 720000"/>
              <a:gd name="connsiteX0" fmla="*/ 1080000 w 1338066"/>
              <a:gd name="connsiteY0" fmla="*/ 720000 h 811440"/>
              <a:gd name="connsiteX1" fmla="*/ 0 w 1338066"/>
              <a:gd name="connsiteY1" fmla="*/ 0 h 811440"/>
              <a:gd name="connsiteX2" fmla="*/ 1171440 w 1338066"/>
              <a:gd name="connsiteY2" fmla="*/ 811440 h 811440"/>
              <a:gd name="connsiteX0" fmla="*/ 1072472 w 1338066"/>
              <a:gd name="connsiteY0" fmla="*/ 378166 h 811440"/>
              <a:gd name="connsiteX1" fmla="*/ 1338066 w 1338066"/>
              <a:gd name="connsiteY1" fmla="*/ 425549 h 811440"/>
              <a:gd name="connsiteX0" fmla="*/ 1080000 w 1338066"/>
              <a:gd name="connsiteY0" fmla="*/ 720000 h 720000"/>
              <a:gd name="connsiteX1" fmla="*/ 0 w 1338066"/>
              <a:gd name="connsiteY1" fmla="*/ 0 h 720000"/>
              <a:gd name="connsiteX0" fmla="*/ 1072472 w 1338066"/>
              <a:gd name="connsiteY0" fmla="*/ 378166 h 720000"/>
              <a:gd name="connsiteX1" fmla="*/ 1338066 w 1338066"/>
              <a:gd name="connsiteY1" fmla="*/ 425549 h 720000"/>
              <a:gd name="connsiteX0" fmla="*/ 39141 w 297207"/>
              <a:gd name="connsiteY0" fmla="*/ 398987 h 398987"/>
              <a:gd name="connsiteX1" fmla="*/ 0 w 297207"/>
              <a:gd name="connsiteY1" fmla="*/ 0 h 398987"/>
              <a:gd name="connsiteX0" fmla="*/ 31613 w 297207"/>
              <a:gd name="connsiteY0" fmla="*/ 57153 h 398987"/>
              <a:gd name="connsiteX1" fmla="*/ 297207 w 297207"/>
              <a:gd name="connsiteY1" fmla="*/ 104536 h 398987"/>
              <a:gd name="connsiteX0" fmla="*/ 0 w 656900"/>
              <a:gd name="connsiteY0" fmla="*/ 184978 h 184978"/>
              <a:gd name="connsiteX1" fmla="*/ 359693 w 656900"/>
              <a:gd name="connsiteY1" fmla="*/ 0 h 184978"/>
              <a:gd name="connsiteX0" fmla="*/ 391306 w 656900"/>
              <a:gd name="connsiteY0" fmla="*/ 57153 h 184978"/>
              <a:gd name="connsiteX1" fmla="*/ 656900 w 656900"/>
              <a:gd name="connsiteY1" fmla="*/ 104536 h 184978"/>
              <a:gd name="connsiteX0" fmla="*/ 0 w 656900"/>
              <a:gd name="connsiteY0" fmla="*/ 127825 h 127825"/>
              <a:gd name="connsiteX1" fmla="*/ 387507 w 656900"/>
              <a:gd name="connsiteY1" fmla="*/ 5430 h 127825"/>
              <a:gd name="connsiteX0" fmla="*/ 391306 w 656900"/>
              <a:gd name="connsiteY0" fmla="*/ 0 h 127825"/>
              <a:gd name="connsiteX1" fmla="*/ 656900 w 656900"/>
              <a:gd name="connsiteY1" fmla="*/ 47383 h 127825"/>
              <a:gd name="connsiteX0" fmla="*/ 8849 w 269393"/>
              <a:gd name="connsiteY0" fmla="*/ 2660 h 47383"/>
              <a:gd name="connsiteX1" fmla="*/ 0 w 269393"/>
              <a:gd name="connsiteY1" fmla="*/ 5430 h 47383"/>
              <a:gd name="connsiteX0" fmla="*/ 3799 w 269393"/>
              <a:gd name="connsiteY0" fmla="*/ 0 h 47383"/>
              <a:gd name="connsiteX1" fmla="*/ 269393 w 269393"/>
              <a:gd name="connsiteY1" fmla="*/ 47383 h 47383"/>
              <a:gd name="connsiteX0" fmla="*/ 8849 w 269393"/>
              <a:gd name="connsiteY0" fmla="*/ 0 h 44723"/>
              <a:gd name="connsiteX1" fmla="*/ 0 w 269393"/>
              <a:gd name="connsiteY1" fmla="*/ 277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323 w 269393"/>
              <a:gd name="connsiteY0" fmla="*/ 11248 h 44723"/>
              <a:gd name="connsiteX1" fmla="*/ 269393 w 269393"/>
              <a:gd name="connsiteY1" fmla="*/ 44723 h 44723"/>
              <a:gd name="connsiteX0" fmla="*/ 8849 w 269393"/>
              <a:gd name="connsiteY0" fmla="*/ 2659 h 47382"/>
              <a:gd name="connsiteX1" fmla="*/ 0 w 269393"/>
              <a:gd name="connsiteY1" fmla="*/ 5429 h 47382"/>
              <a:gd name="connsiteX2" fmla="*/ 8849 w 269393"/>
              <a:gd name="connsiteY2" fmla="*/ 2659 h 47382"/>
              <a:gd name="connsiteX0" fmla="*/ 323 w 269393"/>
              <a:gd name="connsiteY0" fmla="*/ 0 h 47382"/>
              <a:gd name="connsiteX1" fmla="*/ 269393 w 269393"/>
              <a:gd name="connsiteY1" fmla="*/ 47382 h 47382"/>
              <a:gd name="connsiteX0" fmla="*/ 22434 w 282978"/>
              <a:gd name="connsiteY0" fmla="*/ 2659 h 47382"/>
              <a:gd name="connsiteX1" fmla="*/ 13585 w 282978"/>
              <a:gd name="connsiteY1" fmla="*/ 5429 h 47382"/>
              <a:gd name="connsiteX2" fmla="*/ 22434 w 282978"/>
              <a:gd name="connsiteY2" fmla="*/ 2659 h 47382"/>
              <a:gd name="connsiteX0" fmla="*/ 0 w 282978"/>
              <a:gd name="connsiteY0" fmla="*/ 0 h 47382"/>
              <a:gd name="connsiteX1" fmla="*/ 282978 w 282978"/>
              <a:gd name="connsiteY1" fmla="*/ 47382 h 47382"/>
              <a:gd name="connsiteX0" fmla="*/ 42721 w 303904"/>
              <a:gd name="connsiteY0" fmla="*/ 12112 h 56920"/>
              <a:gd name="connsiteX1" fmla="*/ 33872 w 303904"/>
              <a:gd name="connsiteY1" fmla="*/ 14882 h 56920"/>
              <a:gd name="connsiteX2" fmla="*/ 42721 w 303904"/>
              <a:gd name="connsiteY2" fmla="*/ 12112 h 56920"/>
              <a:gd name="connsiteX0" fmla="*/ 20287 w 303904"/>
              <a:gd name="connsiteY0" fmla="*/ 9453 h 56920"/>
              <a:gd name="connsiteX1" fmla="*/ 303265 w 303904"/>
              <a:gd name="connsiteY1" fmla="*/ 56835 h 56920"/>
              <a:gd name="connsiteX2" fmla="*/ 0 w 303904"/>
              <a:gd name="connsiteY2" fmla="*/ 0 h 56920"/>
              <a:gd name="connsiteX0" fmla="*/ 42181 w 303365"/>
              <a:gd name="connsiteY0" fmla="*/ 8678 h 53491"/>
              <a:gd name="connsiteX1" fmla="*/ 33332 w 303365"/>
              <a:gd name="connsiteY1" fmla="*/ 11448 h 53491"/>
              <a:gd name="connsiteX2" fmla="*/ 42181 w 303365"/>
              <a:gd name="connsiteY2" fmla="*/ 8678 h 53491"/>
              <a:gd name="connsiteX0" fmla="*/ 19747 w 303365"/>
              <a:gd name="connsiteY0" fmla="*/ 6019 h 53491"/>
              <a:gd name="connsiteX1" fmla="*/ 302725 w 303365"/>
              <a:gd name="connsiteY1" fmla="*/ 53401 h 53491"/>
              <a:gd name="connsiteX2" fmla="*/ 0 w 303365"/>
              <a:gd name="connsiteY2" fmla="*/ 0 h 53491"/>
              <a:gd name="connsiteX0" fmla="*/ 42181 w 303365"/>
              <a:gd name="connsiteY0" fmla="*/ 8678 h 53491"/>
              <a:gd name="connsiteX1" fmla="*/ 33332 w 303365"/>
              <a:gd name="connsiteY1" fmla="*/ 11448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100488 w 303365"/>
              <a:gd name="connsiteY0" fmla="*/ 0 h 86183"/>
              <a:gd name="connsiteX1" fmla="*/ 17988 w 303365"/>
              <a:gd name="connsiteY1" fmla="*/ 35496 h 86183"/>
              <a:gd name="connsiteX2" fmla="*/ 100488 w 303365"/>
              <a:gd name="connsiteY2" fmla="*/ 0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2" fmla="*/ 132146 w 303365"/>
              <a:gd name="connsiteY2" fmla="*/ 18994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0 w 312321"/>
              <a:gd name="connsiteY0" fmla="*/ 0 h 54568"/>
              <a:gd name="connsiteX1" fmla="*/ 26944 w 312321"/>
              <a:gd name="connsiteY1" fmla="*/ 3881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6112"/>
              <a:gd name="connsiteY0" fmla="*/ 0 h 53516"/>
              <a:gd name="connsiteX1" fmla="*/ 9847 w 306112"/>
              <a:gd name="connsiteY1" fmla="*/ 710 h 53516"/>
              <a:gd name="connsiteX0" fmla="*/ 305472 w 306112"/>
              <a:gd name="connsiteY0" fmla="*/ 53426 h 53516"/>
              <a:gd name="connsiteX1" fmla="*/ 2747 w 306112"/>
              <a:gd name="connsiteY1" fmla="*/ 25 h 53516"/>
              <a:gd name="connsiteX0" fmla="*/ 0 w 305956"/>
              <a:gd name="connsiteY0" fmla="*/ 0 h 54588"/>
              <a:gd name="connsiteX1" fmla="*/ 9691 w 305956"/>
              <a:gd name="connsiteY1" fmla="*/ 1782 h 54588"/>
              <a:gd name="connsiteX0" fmla="*/ 305316 w 305956"/>
              <a:gd name="connsiteY0" fmla="*/ 54498 h 54588"/>
              <a:gd name="connsiteX1" fmla="*/ 2591 w 305956"/>
              <a:gd name="connsiteY1" fmla="*/ 1097 h 54588"/>
              <a:gd name="connsiteX0" fmla="*/ 0 w 305498"/>
              <a:gd name="connsiteY0" fmla="*/ 0 h 54236"/>
              <a:gd name="connsiteX1" fmla="*/ 9233 w 305498"/>
              <a:gd name="connsiteY1" fmla="*/ 1430 h 54236"/>
              <a:gd name="connsiteX0" fmla="*/ 304858 w 305498"/>
              <a:gd name="connsiteY0" fmla="*/ 54146 h 54236"/>
              <a:gd name="connsiteX1" fmla="*/ 2133 w 305498"/>
              <a:gd name="connsiteY1" fmla="*/ 745 h 54236"/>
              <a:gd name="connsiteX0" fmla="*/ 0 w 305498"/>
              <a:gd name="connsiteY0" fmla="*/ 0 h 54236"/>
              <a:gd name="connsiteX1" fmla="*/ 1713 w 305498"/>
              <a:gd name="connsiteY1" fmla="*/ 11136 h 54236"/>
              <a:gd name="connsiteX0" fmla="*/ 304858 w 305498"/>
              <a:gd name="connsiteY0" fmla="*/ 54146 h 54236"/>
              <a:gd name="connsiteX1" fmla="*/ 2133 w 305498"/>
              <a:gd name="connsiteY1" fmla="*/ 745 h 54236"/>
              <a:gd name="connsiteX0" fmla="*/ 0 w 305498"/>
              <a:gd name="connsiteY0" fmla="*/ 0 h 54236"/>
              <a:gd name="connsiteX1" fmla="*/ 1248 w 305498"/>
              <a:gd name="connsiteY1" fmla="*/ 352 h 54236"/>
              <a:gd name="connsiteX0" fmla="*/ 304858 w 305498"/>
              <a:gd name="connsiteY0" fmla="*/ 54146 h 54236"/>
              <a:gd name="connsiteX1" fmla="*/ 2133 w 305498"/>
              <a:gd name="connsiteY1" fmla="*/ 745 h 54236"/>
            </a:gdLst>
            <a:ahLst/>
            <a:cxnLst>
              <a:cxn ang="0">
                <a:pos x="connsiteX0" y="connsiteY0"/>
              </a:cxn>
              <a:cxn ang="0">
                <a:pos x="connsiteX1" y="connsiteY1"/>
              </a:cxn>
            </a:cxnLst>
            <a:rect l="l" t="t" r="r" b="b"/>
            <a:pathLst>
              <a:path w="305498" h="54236" extrusionOk="0">
                <a:moveTo>
                  <a:pt x="0" y="0"/>
                </a:moveTo>
                <a:cubicBezTo>
                  <a:pt x="420" y="667"/>
                  <a:pt x="1704" y="657"/>
                  <a:pt x="1248" y="352"/>
                </a:cubicBezTo>
              </a:path>
              <a:path w="305498" h="54236" fill="none" extrusionOk="0">
                <a:moveTo>
                  <a:pt x="304858" y="54146"/>
                </a:moveTo>
                <a:cubicBezTo>
                  <a:pt x="320599" y="56627"/>
                  <a:pt x="41410" y="7515"/>
                  <a:pt x="2133" y="745"/>
                </a:cubicBezTo>
              </a:path>
            </a:pathLst>
          </a:custGeom>
          <a:solidFill>
            <a:schemeClr val="accent1"/>
          </a:solidFill>
          <a:ln w="34925"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00" b="0">
                <a:solidFill>
                  <a:schemeClr val="accent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 name="Rubrik 1">
            <a:extLst>
              <a:ext uri="{FF2B5EF4-FFF2-40B4-BE49-F238E27FC236}">
                <a16:creationId xmlns:a16="http://schemas.microsoft.com/office/drawing/2014/main" id="{3FEC7D9B-D28D-4596-9E5D-6BBED254DBA9}"/>
              </a:ext>
            </a:extLst>
          </p:cNvPr>
          <p:cNvSpPr>
            <a:spLocks noGrp="1"/>
          </p:cNvSpPr>
          <p:nvPr>
            <p:ph type="title"/>
          </p:nvPr>
        </p:nvSpPr>
        <p:spPr/>
        <p:txBody>
          <a:bodyPr/>
          <a:lstStyle/>
          <a:p>
            <a:r>
              <a:rPr lang="sv-SE"/>
              <a:t>Klicka här för att ändra mall för rubrikformat</a:t>
            </a:r>
            <a:endParaRPr lang="sv-SE" dirty="0"/>
          </a:p>
        </p:txBody>
      </p:sp>
      <p:sp>
        <p:nvSpPr>
          <p:cNvPr id="27" name="Platshållare för text 12">
            <a:extLst>
              <a:ext uri="{FF2B5EF4-FFF2-40B4-BE49-F238E27FC236}">
                <a16:creationId xmlns:a16="http://schemas.microsoft.com/office/drawing/2014/main" id="{65D7A883-0BF4-4C26-992F-898418D12693}"/>
              </a:ext>
            </a:extLst>
          </p:cNvPr>
          <p:cNvSpPr>
            <a:spLocks noGrp="1" noChangeAspect="1"/>
          </p:cNvSpPr>
          <p:nvPr>
            <p:ph type="body" sz="quarter" idx="27" hasCustomPrompt="1"/>
          </p:nvPr>
        </p:nvSpPr>
        <p:spPr>
          <a:xfrm>
            <a:off x="1487754" y="2421000"/>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1" name="Platshållare för text 12">
            <a:extLst>
              <a:ext uri="{FF2B5EF4-FFF2-40B4-BE49-F238E27FC236}">
                <a16:creationId xmlns:a16="http://schemas.microsoft.com/office/drawing/2014/main" id="{60B23359-67E3-4651-BD6C-6C7387ECF9CE}"/>
              </a:ext>
            </a:extLst>
          </p:cNvPr>
          <p:cNvSpPr>
            <a:spLocks noGrp="1" noChangeAspect="1"/>
          </p:cNvSpPr>
          <p:nvPr>
            <p:ph type="body" sz="quarter" idx="30" hasCustomPrompt="1"/>
          </p:nvPr>
        </p:nvSpPr>
        <p:spPr>
          <a:xfrm>
            <a:off x="1487754" y="3609076"/>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2" name="Platshållare för text 12">
            <a:extLst>
              <a:ext uri="{FF2B5EF4-FFF2-40B4-BE49-F238E27FC236}">
                <a16:creationId xmlns:a16="http://schemas.microsoft.com/office/drawing/2014/main" id="{C3CFD683-9DA9-4923-918E-CC4B9A16D08A}"/>
              </a:ext>
            </a:extLst>
          </p:cNvPr>
          <p:cNvSpPr>
            <a:spLocks noGrp="1" noChangeAspect="1"/>
          </p:cNvSpPr>
          <p:nvPr>
            <p:ph type="body" sz="quarter" idx="31" hasCustomPrompt="1"/>
          </p:nvPr>
        </p:nvSpPr>
        <p:spPr>
          <a:xfrm>
            <a:off x="1492902" y="4797152"/>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8" name="Rektangel 17">
            <a:extLst>
              <a:ext uri="{FF2B5EF4-FFF2-40B4-BE49-F238E27FC236}">
                <a16:creationId xmlns:a16="http://schemas.microsoft.com/office/drawing/2014/main" id="{098FF0DF-C6C2-47AC-8FF1-4D6E5633EAE5}"/>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25" name="Platshållare för logga 13">
            <a:extLst>
              <a:ext uri="{FF2B5EF4-FFF2-40B4-BE49-F238E27FC236}">
                <a16:creationId xmlns:a16="http://schemas.microsoft.com/office/drawing/2014/main" id="{19EC9BD9-F83C-4BF2-BA21-59807920C10C}"/>
              </a:ext>
            </a:extLst>
          </p:cNvPr>
          <p:cNvSpPr>
            <a:spLocks noGrp="1" noChangeAspect="1"/>
          </p:cNvSpPr>
          <p:nvPr>
            <p:ph type="body" sz="quarter" idx="58"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17044157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Lyft objekt, utan linjer">
    <p:bg>
      <p:bgPr>
        <a:solidFill>
          <a:schemeClr val="bg1"/>
        </a:solidFill>
        <a:effectLst/>
      </p:bgPr>
    </p:bg>
    <p:spTree>
      <p:nvGrpSpPr>
        <p:cNvPr id="1" name=""/>
        <p:cNvGrpSpPr/>
        <p:nvPr/>
      </p:nvGrpSpPr>
      <p:grpSpPr>
        <a:xfrm>
          <a:off x="0" y="0"/>
          <a:ext cx="0" cy="0"/>
          <a:chOff x="0" y="0"/>
          <a:chExt cx="0" cy="0"/>
        </a:xfrm>
      </p:grpSpPr>
      <p:sp>
        <p:nvSpPr>
          <p:cNvPr id="23" name="Platshållare för bild 10">
            <a:extLst>
              <a:ext uri="{FF2B5EF4-FFF2-40B4-BE49-F238E27FC236}">
                <a16:creationId xmlns:a16="http://schemas.microsoft.com/office/drawing/2014/main" id="{96F6FC9B-A2CC-4C33-9312-459B91A00702}"/>
              </a:ext>
            </a:extLst>
          </p:cNvPr>
          <p:cNvSpPr>
            <a:spLocks noGrp="1"/>
          </p:cNvSpPr>
          <p:nvPr>
            <p:ph type="pic" sz="quarter" idx="13" hasCustomPrompt="1"/>
          </p:nvPr>
        </p:nvSpPr>
        <p:spPr>
          <a:xfrm>
            <a:off x="0" y="0"/>
            <a:ext cx="12192000" cy="6858000"/>
          </a:xfrm>
          <a:prstGeom prst="rect">
            <a:avLst/>
          </a:prstGeom>
          <a:solidFill>
            <a:srgbClr val="DADADA"/>
          </a:solidFill>
        </p:spPr>
        <p:txBody>
          <a:bodyPr lIns="36000" tIns="3600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sz="1200">
                <a:solidFill>
                  <a:schemeClr val="tx1"/>
                </a:solidFill>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38" name="Platshållare för text 12">
            <a:extLst>
              <a:ext uri="{FF2B5EF4-FFF2-40B4-BE49-F238E27FC236}">
                <a16:creationId xmlns:a16="http://schemas.microsoft.com/office/drawing/2014/main" id="{444EEC3D-BFD7-4794-878A-ADE39FC121D6}"/>
              </a:ext>
            </a:extLst>
          </p:cNvPr>
          <p:cNvSpPr>
            <a:spLocks noGrp="1"/>
          </p:cNvSpPr>
          <p:nvPr>
            <p:ph type="body" sz="quarter" idx="35" hasCustomPrompt="1"/>
          </p:nvPr>
        </p:nvSpPr>
        <p:spPr>
          <a:xfrm>
            <a:off x="7896488" y="2664297"/>
            <a:ext cx="2592000" cy="720000"/>
          </a:xfrm>
          <a:prstGeom prst="rect">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5" name="Platshållare för text 12">
            <a:extLst>
              <a:ext uri="{FF2B5EF4-FFF2-40B4-BE49-F238E27FC236}">
                <a16:creationId xmlns:a16="http://schemas.microsoft.com/office/drawing/2014/main" id="{A76580BE-8E97-43A8-90D2-56EFB67EA8A3}"/>
              </a:ext>
            </a:extLst>
          </p:cNvPr>
          <p:cNvSpPr>
            <a:spLocks noGrp="1"/>
          </p:cNvSpPr>
          <p:nvPr>
            <p:ph type="body" sz="quarter" idx="45" hasCustomPrompt="1"/>
          </p:nvPr>
        </p:nvSpPr>
        <p:spPr>
          <a:xfrm>
            <a:off x="7896488" y="3694760"/>
            <a:ext cx="2592000" cy="720000"/>
          </a:xfrm>
          <a:prstGeom prst="rect">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4" name="Platshållare för text 12">
            <a:extLst>
              <a:ext uri="{FF2B5EF4-FFF2-40B4-BE49-F238E27FC236}">
                <a16:creationId xmlns:a16="http://schemas.microsoft.com/office/drawing/2014/main" id="{A8735CD4-DE99-4BE5-90BB-FA32D8A99AB9}"/>
              </a:ext>
            </a:extLst>
          </p:cNvPr>
          <p:cNvSpPr>
            <a:spLocks noGrp="1"/>
          </p:cNvSpPr>
          <p:nvPr>
            <p:ph type="body" sz="quarter" idx="44" hasCustomPrompt="1"/>
          </p:nvPr>
        </p:nvSpPr>
        <p:spPr>
          <a:xfrm>
            <a:off x="7896488" y="4725224"/>
            <a:ext cx="2592000" cy="720000"/>
          </a:xfrm>
          <a:prstGeom prst="rect">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2" name="Platshållare för datum 11">
            <a:extLst>
              <a:ext uri="{FF2B5EF4-FFF2-40B4-BE49-F238E27FC236}">
                <a16:creationId xmlns:a16="http://schemas.microsoft.com/office/drawing/2014/main" id="{03DABE4E-1627-499C-A942-1782E2B455AF}"/>
              </a:ext>
            </a:extLst>
          </p:cNvPr>
          <p:cNvSpPr>
            <a:spLocks noGrp="1"/>
          </p:cNvSpPr>
          <p:nvPr>
            <p:ph type="dt" sz="half" idx="38"/>
          </p:nvPr>
        </p:nvSpPr>
        <p:spPr/>
        <p:txBody>
          <a:bodyPr/>
          <a:lstStyle/>
          <a:p>
            <a:fld id="{B29ABFC1-62AE-4C47-8024-C060EA569B91}" type="datetimeFigureOut">
              <a:rPr lang="sv-SE" smtClean="0"/>
              <a:pPr/>
              <a:t>2025-09-14</a:t>
            </a:fld>
            <a:endParaRPr lang="sv-SE" dirty="0"/>
          </a:p>
        </p:txBody>
      </p:sp>
      <p:sp>
        <p:nvSpPr>
          <p:cNvPr id="13" name="Platshållare för sidfot 12">
            <a:extLst>
              <a:ext uri="{FF2B5EF4-FFF2-40B4-BE49-F238E27FC236}">
                <a16:creationId xmlns:a16="http://schemas.microsoft.com/office/drawing/2014/main" id="{0BB38BED-7AB1-4129-967B-9E03293CC1D7}"/>
              </a:ext>
            </a:extLst>
          </p:cNvPr>
          <p:cNvSpPr>
            <a:spLocks noGrp="1"/>
          </p:cNvSpPr>
          <p:nvPr>
            <p:ph type="ftr" sz="quarter" idx="39"/>
          </p:nvPr>
        </p:nvSpPr>
        <p:spPr/>
        <p:txBody>
          <a:bodyPr/>
          <a:lstStyle/>
          <a:p>
            <a:endParaRPr lang="sv-SE" dirty="0"/>
          </a:p>
        </p:txBody>
      </p:sp>
      <p:sp>
        <p:nvSpPr>
          <p:cNvPr id="14" name="Platshållare för bildnummer 13">
            <a:extLst>
              <a:ext uri="{FF2B5EF4-FFF2-40B4-BE49-F238E27FC236}">
                <a16:creationId xmlns:a16="http://schemas.microsoft.com/office/drawing/2014/main" id="{434971DF-5A01-4CA7-8DA6-02E1CC999A26}"/>
              </a:ext>
            </a:extLst>
          </p:cNvPr>
          <p:cNvSpPr>
            <a:spLocks noGrp="1"/>
          </p:cNvSpPr>
          <p:nvPr>
            <p:ph type="sldNum" sz="quarter" idx="40"/>
          </p:nvPr>
        </p:nvSpPr>
        <p:spPr/>
        <p:txBody>
          <a:bodyPr/>
          <a:lstStyle/>
          <a:p>
            <a:fld id="{6D65CF54-7555-4CC1-A0FE-D93DC7B5413A}" type="slidenum">
              <a:rPr lang="sv-SE" smtClean="0"/>
              <a:pPr/>
              <a:t>‹#›</a:t>
            </a:fld>
            <a:endParaRPr lang="sv-SE"/>
          </a:p>
        </p:txBody>
      </p:sp>
      <p:sp>
        <p:nvSpPr>
          <p:cNvPr id="3" name="Rubrik 2">
            <a:extLst>
              <a:ext uri="{FF2B5EF4-FFF2-40B4-BE49-F238E27FC236}">
                <a16:creationId xmlns:a16="http://schemas.microsoft.com/office/drawing/2014/main" id="{8B044E15-291B-4C17-8EE4-FD1220A3DD15}"/>
              </a:ext>
            </a:extLst>
          </p:cNvPr>
          <p:cNvSpPr>
            <a:spLocks noGrp="1"/>
          </p:cNvSpPr>
          <p:nvPr>
            <p:ph type="title"/>
          </p:nvPr>
        </p:nvSpPr>
        <p:spPr/>
        <p:txBody>
          <a:bodyPr/>
          <a:lstStyle/>
          <a:p>
            <a:r>
              <a:rPr lang="sv-SE"/>
              <a:t>Klicka här för att ändra mall för rubrikformat</a:t>
            </a:r>
            <a:endParaRPr lang="sv-SE" dirty="0"/>
          </a:p>
        </p:txBody>
      </p:sp>
      <p:sp>
        <p:nvSpPr>
          <p:cNvPr id="18" name="Platshållare för text 12">
            <a:extLst>
              <a:ext uri="{FF2B5EF4-FFF2-40B4-BE49-F238E27FC236}">
                <a16:creationId xmlns:a16="http://schemas.microsoft.com/office/drawing/2014/main" id="{948F389B-A9A3-4896-8F6F-BE2F208CF553}"/>
              </a:ext>
            </a:extLst>
          </p:cNvPr>
          <p:cNvSpPr>
            <a:spLocks noGrp="1" noChangeAspect="1"/>
          </p:cNvSpPr>
          <p:nvPr>
            <p:ph type="body" sz="quarter" idx="27" hasCustomPrompt="1"/>
          </p:nvPr>
        </p:nvSpPr>
        <p:spPr>
          <a:xfrm>
            <a:off x="1487754" y="2421000"/>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9" name="Platshållare för text 12">
            <a:extLst>
              <a:ext uri="{FF2B5EF4-FFF2-40B4-BE49-F238E27FC236}">
                <a16:creationId xmlns:a16="http://schemas.microsoft.com/office/drawing/2014/main" id="{30A6A77C-CE03-445A-8B09-081C82190BD2}"/>
              </a:ext>
            </a:extLst>
          </p:cNvPr>
          <p:cNvSpPr>
            <a:spLocks noGrp="1" noChangeAspect="1"/>
          </p:cNvSpPr>
          <p:nvPr>
            <p:ph type="body" sz="quarter" idx="30" hasCustomPrompt="1"/>
          </p:nvPr>
        </p:nvSpPr>
        <p:spPr>
          <a:xfrm>
            <a:off x="1487754" y="3609076"/>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0" name="Platshållare för text 12">
            <a:extLst>
              <a:ext uri="{FF2B5EF4-FFF2-40B4-BE49-F238E27FC236}">
                <a16:creationId xmlns:a16="http://schemas.microsoft.com/office/drawing/2014/main" id="{33A8F314-84CB-41B4-A8D8-770691BA41BB}"/>
              </a:ext>
            </a:extLst>
          </p:cNvPr>
          <p:cNvSpPr>
            <a:spLocks noGrp="1" noChangeAspect="1"/>
          </p:cNvSpPr>
          <p:nvPr>
            <p:ph type="body" sz="quarter" idx="31" hasCustomPrompt="1"/>
          </p:nvPr>
        </p:nvSpPr>
        <p:spPr>
          <a:xfrm>
            <a:off x="1492902" y="4797152"/>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5" name="Rektangel 14">
            <a:extLst>
              <a:ext uri="{FF2B5EF4-FFF2-40B4-BE49-F238E27FC236}">
                <a16:creationId xmlns:a16="http://schemas.microsoft.com/office/drawing/2014/main" id="{D7CE5CB0-D7D5-4CFF-B1C3-791911527DF8}"/>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17" name="Platshållare för logga 13">
            <a:extLst>
              <a:ext uri="{FF2B5EF4-FFF2-40B4-BE49-F238E27FC236}">
                <a16:creationId xmlns:a16="http://schemas.microsoft.com/office/drawing/2014/main" id="{9060E710-1314-47F3-8C3E-21541138965C}"/>
              </a:ext>
            </a:extLst>
          </p:cNvPr>
          <p:cNvSpPr>
            <a:spLocks noGrp="1" noChangeAspect="1"/>
          </p:cNvSpPr>
          <p:nvPr>
            <p:ph type="body" sz="quarter" idx="46"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29723734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Lyft objekt 2">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553A6F7-92A6-45B6-811F-6CE26BF520F8}"/>
              </a:ext>
            </a:extLst>
          </p:cNvPr>
          <p:cNvSpPr>
            <a:spLocks noGrp="1"/>
          </p:cNvSpPr>
          <p:nvPr>
            <p:ph type="pic" sz="quarter" idx="13" hasCustomPrompt="1"/>
          </p:nvPr>
        </p:nvSpPr>
        <p:spPr>
          <a:xfrm>
            <a:off x="6096001" y="0"/>
            <a:ext cx="6076604" cy="6858000"/>
          </a:xfrm>
          <a:prstGeom prst="rect">
            <a:avLst/>
          </a:prstGeom>
          <a:solidFill>
            <a:srgbClr val="DADADA"/>
          </a:solidFill>
        </p:spPr>
        <p:txBody>
          <a:bodyPr lIns="36000" tIns="3600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sz="1200">
                <a:solidFill>
                  <a:schemeClr val="tx1"/>
                </a:solidFill>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3" name="Platshållare för datum 2">
            <a:extLst>
              <a:ext uri="{FF2B5EF4-FFF2-40B4-BE49-F238E27FC236}">
                <a16:creationId xmlns:a16="http://schemas.microsoft.com/office/drawing/2014/main" id="{B8114D65-25B1-49C2-956F-958862F8817E}"/>
              </a:ext>
            </a:extLst>
          </p:cNvPr>
          <p:cNvSpPr>
            <a:spLocks noGrp="1"/>
          </p:cNvSpPr>
          <p:nvPr>
            <p:ph type="dt" sz="half" idx="10"/>
          </p:nvPr>
        </p:nvSpPr>
        <p:spPr/>
        <p:txBody>
          <a:bodyPr/>
          <a:lstStyle/>
          <a:p>
            <a:fld id="{B29ABFC1-62AE-4C47-8024-C060EA569B91}" type="datetimeFigureOut">
              <a:rPr lang="sv-SE" smtClean="0"/>
              <a:pPr/>
              <a:t>2025-09-14</a:t>
            </a:fld>
            <a:endParaRPr lang="sv-SE" dirty="0"/>
          </a:p>
        </p:txBody>
      </p:sp>
      <p:sp>
        <p:nvSpPr>
          <p:cNvPr id="4" name="Platshållare för sidfot 3">
            <a:extLst>
              <a:ext uri="{FF2B5EF4-FFF2-40B4-BE49-F238E27FC236}">
                <a16:creationId xmlns:a16="http://schemas.microsoft.com/office/drawing/2014/main" id="{AB74CDD3-2120-47B9-AC95-875FD89C2D9F}"/>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5AD29E5-D4B4-4D29-BD8F-ECDA9A6D6EB7}"/>
              </a:ext>
            </a:extLst>
          </p:cNvPr>
          <p:cNvSpPr>
            <a:spLocks noGrp="1"/>
          </p:cNvSpPr>
          <p:nvPr>
            <p:ph type="sldNum" sz="quarter" idx="12"/>
          </p:nvPr>
        </p:nvSpPr>
        <p:spPr/>
        <p:txBody>
          <a:bodyPr/>
          <a:lstStyle/>
          <a:p>
            <a:fld id="{6D65CF54-7555-4CC1-A0FE-D93DC7B5413A}" type="slidenum">
              <a:rPr lang="sv-SE" smtClean="0"/>
              <a:pPr/>
              <a:t>‹#›</a:t>
            </a:fld>
            <a:endParaRPr lang="sv-SE"/>
          </a:p>
        </p:txBody>
      </p:sp>
      <p:sp>
        <p:nvSpPr>
          <p:cNvPr id="27" name="Platshållare för text 12">
            <a:extLst>
              <a:ext uri="{FF2B5EF4-FFF2-40B4-BE49-F238E27FC236}">
                <a16:creationId xmlns:a16="http://schemas.microsoft.com/office/drawing/2014/main" id="{7E5E83DC-632F-4748-B427-5D32D9143DF0}"/>
              </a:ext>
            </a:extLst>
          </p:cNvPr>
          <p:cNvSpPr>
            <a:spLocks noGrp="1"/>
          </p:cNvSpPr>
          <p:nvPr>
            <p:ph type="body" sz="quarter" idx="27" hasCustomPrompt="1"/>
          </p:nvPr>
        </p:nvSpPr>
        <p:spPr>
          <a:xfrm>
            <a:off x="1058945" y="2479391"/>
            <a:ext cx="4821032" cy="289328"/>
          </a:xfrm>
          <a:prstGeom prst="rightArrow">
            <a:avLst>
              <a:gd name="adj1" fmla="val 77912"/>
              <a:gd name="adj2" fmla="val 91868"/>
            </a:avLst>
          </a:prstGeom>
          <a:solidFill>
            <a:srgbClr val="F1841D"/>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1" name="Platshållare för text 12">
            <a:extLst>
              <a:ext uri="{FF2B5EF4-FFF2-40B4-BE49-F238E27FC236}">
                <a16:creationId xmlns:a16="http://schemas.microsoft.com/office/drawing/2014/main" id="{CCB5FDA3-62BE-4D41-8DDE-7AD4DB028665}"/>
              </a:ext>
            </a:extLst>
          </p:cNvPr>
          <p:cNvSpPr>
            <a:spLocks noGrp="1"/>
          </p:cNvSpPr>
          <p:nvPr>
            <p:ph type="body" sz="quarter" idx="28" hasCustomPrompt="1"/>
          </p:nvPr>
        </p:nvSpPr>
        <p:spPr>
          <a:xfrm>
            <a:off x="1058945" y="2883929"/>
            <a:ext cx="4821032" cy="289328"/>
          </a:xfrm>
          <a:prstGeom prst="rightArrow">
            <a:avLst>
              <a:gd name="adj1" fmla="val 77912"/>
              <a:gd name="adj2" fmla="val 91868"/>
            </a:avLst>
          </a:prstGeom>
          <a:solidFill>
            <a:schemeClr val="accent2"/>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2" name="Platshållare för text 12">
            <a:extLst>
              <a:ext uri="{FF2B5EF4-FFF2-40B4-BE49-F238E27FC236}">
                <a16:creationId xmlns:a16="http://schemas.microsoft.com/office/drawing/2014/main" id="{A261DE0B-3A2F-42E7-8A7D-379C1C9B9BBB}"/>
              </a:ext>
            </a:extLst>
          </p:cNvPr>
          <p:cNvSpPr>
            <a:spLocks noGrp="1"/>
          </p:cNvSpPr>
          <p:nvPr>
            <p:ph type="body" sz="quarter" idx="29" hasCustomPrompt="1"/>
          </p:nvPr>
        </p:nvSpPr>
        <p:spPr>
          <a:xfrm>
            <a:off x="1058945" y="3288467"/>
            <a:ext cx="4821032" cy="289328"/>
          </a:xfrm>
          <a:prstGeom prst="rightArrow">
            <a:avLst>
              <a:gd name="adj1" fmla="val 77912"/>
              <a:gd name="adj2" fmla="val 91868"/>
            </a:avLst>
          </a:prstGeom>
          <a:solidFill>
            <a:schemeClr val="accent3"/>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3" name="Platshållare för text 12">
            <a:extLst>
              <a:ext uri="{FF2B5EF4-FFF2-40B4-BE49-F238E27FC236}">
                <a16:creationId xmlns:a16="http://schemas.microsoft.com/office/drawing/2014/main" id="{3C2DC6A1-D4F3-4A71-834D-07585B469232}"/>
              </a:ext>
            </a:extLst>
          </p:cNvPr>
          <p:cNvSpPr>
            <a:spLocks noGrp="1"/>
          </p:cNvSpPr>
          <p:nvPr>
            <p:ph type="body" sz="quarter" idx="30" hasCustomPrompt="1"/>
          </p:nvPr>
        </p:nvSpPr>
        <p:spPr>
          <a:xfrm>
            <a:off x="1058945" y="3693005"/>
            <a:ext cx="4821032" cy="289328"/>
          </a:xfrm>
          <a:prstGeom prst="rightArrow">
            <a:avLst>
              <a:gd name="adj1" fmla="val 77912"/>
              <a:gd name="adj2" fmla="val 91868"/>
            </a:avLst>
          </a:prstGeom>
          <a:solidFill>
            <a:schemeClr val="accent4"/>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4" name="Platshållare för text 12">
            <a:extLst>
              <a:ext uri="{FF2B5EF4-FFF2-40B4-BE49-F238E27FC236}">
                <a16:creationId xmlns:a16="http://schemas.microsoft.com/office/drawing/2014/main" id="{4E5103F7-512B-44B5-9C22-86AF81B157BC}"/>
              </a:ext>
            </a:extLst>
          </p:cNvPr>
          <p:cNvSpPr>
            <a:spLocks noGrp="1"/>
          </p:cNvSpPr>
          <p:nvPr>
            <p:ph type="body" sz="quarter" idx="31" hasCustomPrompt="1"/>
          </p:nvPr>
        </p:nvSpPr>
        <p:spPr>
          <a:xfrm>
            <a:off x="1058945" y="4097543"/>
            <a:ext cx="4821032" cy="289328"/>
          </a:xfrm>
          <a:prstGeom prst="rightArrow">
            <a:avLst>
              <a:gd name="adj1" fmla="val 77912"/>
              <a:gd name="adj2" fmla="val 91868"/>
            </a:avLst>
          </a:prstGeom>
          <a:solidFill>
            <a:schemeClr val="tx2"/>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5" name="Platshållare för text 12">
            <a:extLst>
              <a:ext uri="{FF2B5EF4-FFF2-40B4-BE49-F238E27FC236}">
                <a16:creationId xmlns:a16="http://schemas.microsoft.com/office/drawing/2014/main" id="{706A39C0-8A46-401C-82B4-DB9D5948F9BC}"/>
              </a:ext>
            </a:extLst>
          </p:cNvPr>
          <p:cNvSpPr>
            <a:spLocks noGrp="1"/>
          </p:cNvSpPr>
          <p:nvPr>
            <p:ph type="body" sz="quarter" idx="32" hasCustomPrompt="1"/>
          </p:nvPr>
        </p:nvSpPr>
        <p:spPr>
          <a:xfrm>
            <a:off x="1058945" y="4502081"/>
            <a:ext cx="4821032" cy="289328"/>
          </a:xfrm>
          <a:prstGeom prst="rightArrow">
            <a:avLst>
              <a:gd name="adj1" fmla="val 77912"/>
              <a:gd name="adj2" fmla="val 91868"/>
            </a:avLst>
          </a:prstGeom>
          <a:solidFill>
            <a:schemeClr val="accent5"/>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6" name="Platshållare för text 12">
            <a:extLst>
              <a:ext uri="{FF2B5EF4-FFF2-40B4-BE49-F238E27FC236}">
                <a16:creationId xmlns:a16="http://schemas.microsoft.com/office/drawing/2014/main" id="{99A5190E-91F1-4DC2-BA83-A4484772CD9D}"/>
              </a:ext>
            </a:extLst>
          </p:cNvPr>
          <p:cNvSpPr>
            <a:spLocks noGrp="1"/>
          </p:cNvSpPr>
          <p:nvPr>
            <p:ph type="body" sz="quarter" idx="33" hasCustomPrompt="1"/>
          </p:nvPr>
        </p:nvSpPr>
        <p:spPr>
          <a:xfrm>
            <a:off x="1058945" y="4906619"/>
            <a:ext cx="4821032" cy="289328"/>
          </a:xfrm>
          <a:prstGeom prst="rightArrow">
            <a:avLst>
              <a:gd name="adj1" fmla="val 77912"/>
              <a:gd name="adj2" fmla="val 91868"/>
            </a:avLst>
          </a:prstGeom>
          <a:solidFill>
            <a:schemeClr val="accent6"/>
          </a:solidFill>
          <a:ln>
            <a:noFill/>
          </a:ln>
        </p:spPr>
        <p:txBody>
          <a:bodyPr lIns="72000" tIns="36000" rIns="72000" anchor="ctr" anchorCtr="0">
            <a:spAutoFit/>
          </a:bodyPr>
          <a:lstStyle>
            <a:lvl1pPr marL="0" indent="0" algn="l">
              <a:lnSpc>
                <a:spcPct val="88000"/>
              </a:lnSpc>
              <a:spcBef>
                <a:spcPts val="0"/>
              </a:spcBef>
              <a:buNone/>
              <a:defRPr sz="1400" b="0">
                <a:solidFill>
                  <a:schemeClr val="tx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7" name="Platshållare för text 12">
            <a:extLst>
              <a:ext uri="{FF2B5EF4-FFF2-40B4-BE49-F238E27FC236}">
                <a16:creationId xmlns:a16="http://schemas.microsoft.com/office/drawing/2014/main" id="{319B4B11-FCF1-4B77-84F1-D23B0B5833ED}"/>
              </a:ext>
            </a:extLst>
          </p:cNvPr>
          <p:cNvSpPr>
            <a:spLocks noGrp="1"/>
          </p:cNvSpPr>
          <p:nvPr>
            <p:ph type="body" sz="quarter" idx="34" hasCustomPrompt="1"/>
          </p:nvPr>
        </p:nvSpPr>
        <p:spPr>
          <a:xfrm>
            <a:off x="1058945" y="5311158"/>
            <a:ext cx="4821032" cy="289328"/>
          </a:xfrm>
          <a:prstGeom prst="rightArrow">
            <a:avLst>
              <a:gd name="adj1" fmla="val 77912"/>
              <a:gd name="adj2" fmla="val 91868"/>
            </a:avLst>
          </a:prstGeom>
          <a:solidFill>
            <a:schemeClr val="bg2"/>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7" name="Rubrik 6">
            <a:extLst>
              <a:ext uri="{FF2B5EF4-FFF2-40B4-BE49-F238E27FC236}">
                <a16:creationId xmlns:a16="http://schemas.microsoft.com/office/drawing/2014/main" id="{A98BFA15-504C-4FD0-B058-151AAFD465A3}"/>
              </a:ext>
            </a:extLst>
          </p:cNvPr>
          <p:cNvSpPr>
            <a:spLocks noGrp="1"/>
          </p:cNvSpPr>
          <p:nvPr>
            <p:ph type="title" hasCustomPrompt="1"/>
          </p:nvPr>
        </p:nvSpPr>
        <p:spPr>
          <a:xfrm>
            <a:off x="1058945" y="908050"/>
            <a:ext cx="4821032" cy="1081088"/>
          </a:xfrm>
        </p:spPr>
        <p:txBody>
          <a:bodyPr/>
          <a:lstStyle>
            <a:lvl1pPr>
              <a:defRPr sz="4200"/>
            </a:lvl1pPr>
          </a:lstStyle>
          <a:p>
            <a:r>
              <a:rPr lang="sv-SE" dirty="0"/>
              <a:t>Klicka och ange rubrik</a:t>
            </a:r>
          </a:p>
        </p:txBody>
      </p:sp>
      <p:sp>
        <p:nvSpPr>
          <p:cNvPr id="16" name="Rektangel 15">
            <a:extLst>
              <a:ext uri="{FF2B5EF4-FFF2-40B4-BE49-F238E27FC236}">
                <a16:creationId xmlns:a16="http://schemas.microsoft.com/office/drawing/2014/main" id="{AC644A4F-07C9-408A-97C7-8E9AA093D59E}"/>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19" name="Platshållare för logga 13">
            <a:extLst>
              <a:ext uri="{FF2B5EF4-FFF2-40B4-BE49-F238E27FC236}">
                <a16:creationId xmlns:a16="http://schemas.microsoft.com/office/drawing/2014/main" id="{DFC305EF-2F35-4868-9157-F8F54EE69792}"/>
              </a:ext>
            </a:extLst>
          </p:cNvPr>
          <p:cNvSpPr>
            <a:spLocks noGrp="1" noChangeAspect="1"/>
          </p:cNvSpPr>
          <p:nvPr>
            <p:ph type="body" sz="quarter" idx="35"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969661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filbild -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
        <p:nvSpPr>
          <p:cNvPr id="3" name="Platshållare för text 6">
            <a:extLst>
              <a:ext uri="{FF2B5EF4-FFF2-40B4-BE49-F238E27FC236}">
                <a16:creationId xmlns:a16="http://schemas.microsoft.com/office/drawing/2014/main" id="{7AB854D5-A7B0-447B-9503-ACD02AB2DC1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5" name="Platshållare för text 3">
            <a:extLst>
              <a:ext uri="{FF2B5EF4-FFF2-40B4-BE49-F238E27FC236}">
                <a16:creationId xmlns:a16="http://schemas.microsoft.com/office/drawing/2014/main" id="{878F3C88-A1B6-45BD-9248-7F650CA4492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err="1"/>
              <a:t>Name</a:t>
            </a:r>
            <a:r>
              <a:rPr lang="sv-SE" dirty="0"/>
              <a:t> </a:t>
            </a:r>
            <a:r>
              <a:rPr lang="sv-SE" dirty="0" err="1"/>
              <a:t>Surname</a:t>
            </a:r>
            <a:endParaRPr lang="sv-SE" dirty="0"/>
          </a:p>
        </p:txBody>
      </p:sp>
    </p:spTree>
    <p:extLst>
      <p:ext uri="{BB962C8B-B14F-4D97-AF65-F5344CB8AC3E}">
        <p14:creationId xmlns:p14="http://schemas.microsoft.com/office/powerpoint/2010/main" val="27931957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20F22D7-5483-4244-BEA4-69CE50155287}"/>
              </a:ext>
            </a:extLst>
          </p:cNvPr>
          <p:cNvSpPr>
            <a:spLocks noGrp="1"/>
          </p:cNvSpPr>
          <p:nvPr>
            <p:ph type="dt" sz="half" idx="10"/>
          </p:nvPr>
        </p:nvSpPr>
        <p:spPr/>
        <p:txBody>
          <a:bodyPr/>
          <a:lstStyle/>
          <a:p>
            <a:fld id="{B29ABFC1-62AE-4C47-8024-C060EA569B91}" type="datetimeFigureOut">
              <a:rPr lang="sv-SE" smtClean="0"/>
              <a:t>2025-09-14</a:t>
            </a:fld>
            <a:endParaRPr lang="sv-SE"/>
          </a:p>
        </p:txBody>
      </p:sp>
      <p:sp>
        <p:nvSpPr>
          <p:cNvPr id="4" name="Platshållare för sidfot 3">
            <a:extLst>
              <a:ext uri="{FF2B5EF4-FFF2-40B4-BE49-F238E27FC236}">
                <a16:creationId xmlns:a16="http://schemas.microsoft.com/office/drawing/2014/main" id="{03CE1288-302E-474C-A7E4-7B6042B5C93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15D2BBD-488B-43CB-A05B-38603EDCF208}"/>
              </a:ext>
            </a:extLst>
          </p:cNvPr>
          <p:cNvSpPr>
            <a:spLocks noGrp="1"/>
          </p:cNvSpPr>
          <p:nvPr>
            <p:ph type="sldNum" sz="quarter" idx="12"/>
          </p:nvPr>
        </p:nvSpPr>
        <p:spPr/>
        <p:txBody>
          <a:bodyPr/>
          <a:lstStyle/>
          <a:p>
            <a:fld id="{6D65CF54-7555-4CC1-A0FE-D93DC7B5413A}" type="slidenum">
              <a:rPr lang="sv-SE" smtClean="0"/>
              <a:t>‹#›</a:t>
            </a:fld>
            <a:endParaRPr lang="sv-SE"/>
          </a:p>
        </p:txBody>
      </p:sp>
      <p:sp>
        <p:nvSpPr>
          <p:cNvPr id="6" name="Rubrik 5">
            <a:extLst>
              <a:ext uri="{FF2B5EF4-FFF2-40B4-BE49-F238E27FC236}">
                <a16:creationId xmlns:a16="http://schemas.microsoft.com/office/drawing/2014/main" id="{5504994D-1352-40D3-9AB7-E013E0F2E914}"/>
              </a:ext>
            </a:extLst>
          </p:cNvPr>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42209479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369BCEE-6A8F-42FE-BD83-E212FA86714E}"/>
              </a:ext>
            </a:extLst>
          </p:cNvPr>
          <p:cNvSpPr>
            <a:spLocks noGrp="1"/>
          </p:cNvSpPr>
          <p:nvPr>
            <p:ph type="dt" sz="half" idx="10"/>
          </p:nvPr>
        </p:nvSpPr>
        <p:spPr/>
        <p:txBody>
          <a:bodyPr/>
          <a:lstStyle/>
          <a:p>
            <a:fld id="{B29ABFC1-62AE-4C47-8024-C060EA569B91}" type="datetimeFigureOut">
              <a:rPr lang="sv-SE" smtClean="0"/>
              <a:pPr/>
              <a:t>2025-09-14</a:t>
            </a:fld>
            <a:endParaRPr lang="sv-SE" dirty="0"/>
          </a:p>
        </p:txBody>
      </p:sp>
      <p:sp>
        <p:nvSpPr>
          <p:cNvPr id="3" name="Platshållare för sidfot 2">
            <a:extLst>
              <a:ext uri="{FF2B5EF4-FFF2-40B4-BE49-F238E27FC236}">
                <a16:creationId xmlns:a16="http://schemas.microsoft.com/office/drawing/2014/main" id="{A5680314-B0B6-4FBA-AE72-3B430F43C1F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EEA4B2BE-E32A-4C3B-820E-F51BB12EE035}"/>
              </a:ext>
            </a:extLst>
          </p:cNvPr>
          <p:cNvSpPr>
            <a:spLocks noGrp="1"/>
          </p:cNvSpPr>
          <p:nvPr>
            <p:ph type="sldNum" sz="quarter" idx="12"/>
          </p:nvPr>
        </p:nvSpPr>
        <p:spPr/>
        <p:txBody>
          <a:bodyPr/>
          <a:lstStyle/>
          <a:p>
            <a:fld id="{6D65CF54-7555-4CC1-A0FE-D93DC7B5413A}" type="slidenum">
              <a:rPr lang="sv-SE" smtClean="0"/>
              <a:pPr/>
              <a:t>‹#›</a:t>
            </a:fld>
            <a:endParaRPr lang="sv-SE"/>
          </a:p>
        </p:txBody>
      </p:sp>
    </p:spTree>
    <p:extLst>
      <p:ext uri="{BB962C8B-B14F-4D97-AF65-F5344CB8AC3E}">
        <p14:creationId xmlns:p14="http://schemas.microsoft.com/office/powerpoint/2010/main" val="16951874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4" name="Platshållare för text 2">
            <a:extLst>
              <a:ext uri="{FF2B5EF4-FFF2-40B4-BE49-F238E27FC236}">
                <a16:creationId xmlns:a16="http://schemas.microsoft.com/office/drawing/2014/main" id="{E323E035-2AE7-4249-BC53-1C9886E06C17}"/>
              </a:ext>
            </a:extLst>
          </p:cNvPr>
          <p:cNvSpPr>
            <a:spLocks noGrp="1"/>
          </p:cNvSpPr>
          <p:nvPr>
            <p:ph type="body" sz="quarter" idx="31" hasCustomPrompt="1"/>
          </p:nvPr>
        </p:nvSpPr>
        <p:spPr>
          <a:xfrm>
            <a:off x="1595500" y="4342453"/>
            <a:ext cx="5148572" cy="401924"/>
          </a:xfrm>
        </p:spPr>
        <p:txBody>
          <a:bodyPr anchor="ctr">
            <a:noAutofit/>
          </a:bodyPr>
          <a:lstStyle>
            <a:lvl1pPr marL="0" indent="0" algn="ctr">
              <a:spcBef>
                <a:spcPts val="0"/>
              </a:spcBef>
              <a:buNone/>
              <a:defRPr sz="1600">
                <a:solidFill>
                  <a:schemeClr val="tx1"/>
                </a:solidFill>
                <a:latin typeface="+mn-lt"/>
              </a:defRPr>
            </a:lvl1pPr>
            <a:lvl2pPr>
              <a:defRPr sz="2400">
                <a:latin typeface="+mj-lt"/>
              </a:defRPr>
            </a:lvl2pPr>
            <a:lvl3pPr marL="581025" indent="0">
              <a:buNone/>
              <a:defRPr sz="2400">
                <a:latin typeface="+mj-lt"/>
              </a:defRPr>
            </a:lvl3pPr>
            <a:lvl4pPr>
              <a:defRPr sz="2400">
                <a:latin typeface="+mj-lt"/>
              </a:defRPr>
            </a:lvl4pPr>
            <a:lvl5pPr>
              <a:defRPr sz="2400">
                <a:latin typeface="+mj-lt"/>
              </a:defRPr>
            </a:lvl5pPr>
          </a:lstStyle>
          <a:p>
            <a:pPr lvl="0"/>
            <a:r>
              <a:rPr lang="sv-SE" dirty="0"/>
              <a:t>Klicka och ange e-postadress</a:t>
            </a:r>
          </a:p>
        </p:txBody>
      </p:sp>
      <p:sp>
        <p:nvSpPr>
          <p:cNvPr id="25" name="Platshållare för text 3">
            <a:extLst>
              <a:ext uri="{FF2B5EF4-FFF2-40B4-BE49-F238E27FC236}">
                <a16:creationId xmlns:a16="http://schemas.microsoft.com/office/drawing/2014/main" id="{E4DC65D6-C973-407C-A563-DDEF8D463AED}"/>
              </a:ext>
            </a:extLst>
          </p:cNvPr>
          <p:cNvSpPr>
            <a:spLocks noGrp="1"/>
          </p:cNvSpPr>
          <p:nvPr>
            <p:ph type="body" sz="quarter" idx="32" hasCustomPrompt="1"/>
          </p:nvPr>
        </p:nvSpPr>
        <p:spPr>
          <a:xfrm>
            <a:off x="7138864" y="4342453"/>
            <a:ext cx="3457636" cy="401924"/>
          </a:xfrm>
        </p:spPr>
        <p:txBody>
          <a:bodyPr anchor="ctr">
            <a:noAutofit/>
          </a:bodyPr>
          <a:lstStyle>
            <a:lvl1pPr marL="0" indent="0" algn="ctr">
              <a:spcBef>
                <a:spcPts val="0"/>
              </a:spcBef>
              <a:buNone/>
              <a:defRPr sz="1600">
                <a:solidFill>
                  <a:schemeClr val="tx1"/>
                </a:solidFill>
                <a:latin typeface="+mn-lt"/>
              </a:defRPr>
            </a:lvl1pPr>
            <a:lvl2pPr>
              <a:defRPr sz="2400">
                <a:latin typeface="+mj-lt"/>
              </a:defRPr>
            </a:lvl2pPr>
            <a:lvl3pPr marL="581025" indent="0">
              <a:buNone/>
              <a:defRPr sz="2400">
                <a:latin typeface="+mj-lt"/>
              </a:defRPr>
            </a:lvl3pPr>
            <a:lvl4pPr>
              <a:defRPr sz="2400">
                <a:latin typeface="+mj-lt"/>
              </a:defRPr>
            </a:lvl4pPr>
            <a:lvl5pPr>
              <a:defRPr sz="2400">
                <a:latin typeface="+mj-lt"/>
              </a:defRPr>
            </a:lvl5pPr>
          </a:lstStyle>
          <a:p>
            <a:pPr lvl="0"/>
            <a:r>
              <a:rPr lang="sv-SE" dirty="0"/>
              <a:t>Klicka och ange telefonnummer</a:t>
            </a:r>
          </a:p>
        </p:txBody>
      </p:sp>
      <p:sp>
        <p:nvSpPr>
          <p:cNvPr id="29" name="Picture Placeholder 4">
            <a:extLst>
              <a:ext uri="{FF2B5EF4-FFF2-40B4-BE49-F238E27FC236}">
                <a16:creationId xmlns:a16="http://schemas.microsoft.com/office/drawing/2014/main" id="{AB7B3EC2-62A9-4AFA-BF33-3B96042AC3D3}"/>
              </a:ext>
            </a:extLst>
          </p:cNvPr>
          <p:cNvSpPr>
            <a:spLocks noGrp="1" noChangeAspect="1"/>
          </p:cNvSpPr>
          <p:nvPr>
            <p:ph type="pic" sz="quarter" idx="18" hasCustomPrompt="1"/>
          </p:nvPr>
        </p:nvSpPr>
        <p:spPr>
          <a:xfrm>
            <a:off x="3359786" y="2405912"/>
            <a:ext cx="1620000" cy="1620000"/>
          </a:xfrm>
          <a:blipFill dpi="0" rotWithShape="1">
            <a:blip r:embed="rId2" cstate="screen">
              <a:extLst>
                <a:ext uri="{28A0092B-C50C-407E-A947-70E740481C1C}">
                  <a14:useLocalDpi xmlns:a14="http://schemas.microsoft.com/office/drawing/2010/main"/>
                </a:ext>
              </a:extLst>
            </a:blip>
            <a:srcRect/>
            <a:stretch>
              <a:fillRect/>
            </a:stretch>
          </a:blipFill>
        </p:spPr>
        <p:txBody>
          <a:bodyPr lIns="36000" tIns="36000">
            <a:noAutofit/>
          </a:bodyPr>
          <a:lstStyle>
            <a:lvl1pPr marL="0" indent="0" algn="ctr">
              <a:spcBef>
                <a:spcPts val="0"/>
              </a:spcBef>
              <a:buNone/>
              <a:defRPr sz="900" b="0" i="0">
                <a:solidFill>
                  <a:schemeClr val="tx1"/>
                </a:solidFill>
                <a:latin typeface="Apercu Light" panose="02000506030000020004" pitchFamily="50" charset="0"/>
              </a:defRPr>
            </a:lvl1pPr>
          </a:lstStyle>
          <a:p>
            <a:r>
              <a:rPr lang="sv-SE" dirty="0"/>
              <a:t>Byt ev. bild via ikonen</a:t>
            </a:r>
          </a:p>
        </p:txBody>
      </p:sp>
      <p:sp>
        <p:nvSpPr>
          <p:cNvPr id="30" name="Picture Placeholder 5">
            <a:extLst>
              <a:ext uri="{FF2B5EF4-FFF2-40B4-BE49-F238E27FC236}">
                <a16:creationId xmlns:a16="http://schemas.microsoft.com/office/drawing/2014/main" id="{4520CFBB-24A2-4E14-988F-B0325AA6CC48}"/>
              </a:ext>
            </a:extLst>
          </p:cNvPr>
          <p:cNvSpPr>
            <a:spLocks noGrp="1" noChangeAspect="1"/>
          </p:cNvSpPr>
          <p:nvPr>
            <p:ph type="pic" sz="quarter" idx="33" hasCustomPrompt="1"/>
          </p:nvPr>
        </p:nvSpPr>
        <p:spPr>
          <a:xfrm>
            <a:off x="8057682" y="2405912"/>
            <a:ext cx="1620000" cy="1620000"/>
          </a:xfrm>
          <a:blipFill dpi="0" rotWithShape="1">
            <a:blip r:embed="rId3" cstate="screen">
              <a:extLst>
                <a:ext uri="{28A0092B-C50C-407E-A947-70E740481C1C}">
                  <a14:useLocalDpi xmlns:a14="http://schemas.microsoft.com/office/drawing/2010/main"/>
                </a:ext>
              </a:extLst>
            </a:blip>
            <a:srcRect/>
            <a:stretch>
              <a:fillRect/>
            </a:stretch>
          </a:blipFill>
        </p:spPr>
        <p:txBody>
          <a:bodyPr lIns="36000" tIns="36000">
            <a:noAutofit/>
          </a:bodyPr>
          <a:lstStyle>
            <a:lvl1pPr marL="0" indent="0" algn="ctr">
              <a:spcBef>
                <a:spcPts val="0"/>
              </a:spcBef>
              <a:buNone/>
              <a:defRPr sz="900" b="0" i="0">
                <a:solidFill>
                  <a:schemeClr val="tx1"/>
                </a:solidFill>
                <a:latin typeface="Apercu Light" panose="02000506030000020004" pitchFamily="50" charset="0"/>
              </a:defRPr>
            </a:lvl1pPr>
          </a:lstStyle>
          <a:p>
            <a:r>
              <a:rPr lang="sv-SE" dirty="0"/>
              <a:t>Byt ev. bild via ikonen</a:t>
            </a:r>
          </a:p>
        </p:txBody>
      </p:sp>
      <p:sp>
        <p:nvSpPr>
          <p:cNvPr id="2" name="Platshållare för datum 8">
            <a:extLst>
              <a:ext uri="{FF2B5EF4-FFF2-40B4-BE49-F238E27FC236}">
                <a16:creationId xmlns:a16="http://schemas.microsoft.com/office/drawing/2014/main" id="{0D18E015-347A-4E85-940C-5CBBE6ED03D4}"/>
              </a:ext>
            </a:extLst>
          </p:cNvPr>
          <p:cNvSpPr>
            <a:spLocks noGrp="1"/>
          </p:cNvSpPr>
          <p:nvPr>
            <p:ph type="dt" sz="half" idx="10"/>
          </p:nvPr>
        </p:nvSpPr>
        <p:spPr/>
        <p:txBody>
          <a:bodyPr/>
          <a:lstStyle/>
          <a:p>
            <a:fld id="{B29ABFC1-62AE-4C47-8024-C060EA569B91}" type="datetimeFigureOut">
              <a:rPr lang="sv-SE" smtClean="0"/>
              <a:t>2025-09-14</a:t>
            </a:fld>
            <a:endParaRPr lang="sv-SE"/>
          </a:p>
        </p:txBody>
      </p:sp>
      <p:sp>
        <p:nvSpPr>
          <p:cNvPr id="3" name="Platshållare för sidfot 9">
            <a:extLst>
              <a:ext uri="{FF2B5EF4-FFF2-40B4-BE49-F238E27FC236}">
                <a16:creationId xmlns:a16="http://schemas.microsoft.com/office/drawing/2014/main" id="{E194D77E-EE08-4660-B20F-A2FE640811BC}"/>
              </a:ext>
            </a:extLst>
          </p:cNvPr>
          <p:cNvSpPr>
            <a:spLocks noGrp="1"/>
          </p:cNvSpPr>
          <p:nvPr>
            <p:ph type="ftr" sz="quarter" idx="11"/>
          </p:nvPr>
        </p:nvSpPr>
        <p:spPr/>
        <p:txBody>
          <a:bodyPr/>
          <a:lstStyle/>
          <a:p>
            <a:endParaRPr lang="sv-SE"/>
          </a:p>
        </p:txBody>
      </p:sp>
      <p:sp>
        <p:nvSpPr>
          <p:cNvPr id="4" name="Platshållare för bildnummer 10">
            <a:extLst>
              <a:ext uri="{FF2B5EF4-FFF2-40B4-BE49-F238E27FC236}">
                <a16:creationId xmlns:a16="http://schemas.microsoft.com/office/drawing/2014/main" id="{73080673-FC60-4000-A7C0-F30D91F3F0C7}"/>
              </a:ext>
            </a:extLst>
          </p:cNvPr>
          <p:cNvSpPr>
            <a:spLocks noGrp="1"/>
          </p:cNvSpPr>
          <p:nvPr>
            <p:ph type="sldNum" sz="quarter" idx="12"/>
          </p:nvPr>
        </p:nvSpPr>
        <p:spPr/>
        <p:txBody>
          <a:bodyPr/>
          <a:lstStyle/>
          <a:p>
            <a:fld id="{6D65CF54-7555-4CC1-A0FE-D93DC7B5413A}" type="slidenum">
              <a:rPr lang="sv-SE" smtClean="0"/>
              <a:t>‹#›</a:t>
            </a:fld>
            <a:endParaRPr lang="sv-SE"/>
          </a:p>
        </p:txBody>
      </p:sp>
      <p:sp>
        <p:nvSpPr>
          <p:cNvPr id="6" name="Rubrik 5">
            <a:extLst>
              <a:ext uri="{FF2B5EF4-FFF2-40B4-BE49-F238E27FC236}">
                <a16:creationId xmlns:a16="http://schemas.microsoft.com/office/drawing/2014/main" id="{84E52A5D-B130-4B8E-91CC-46F78BA8D9F0}"/>
              </a:ext>
            </a:extLst>
          </p:cNvPr>
          <p:cNvSpPr>
            <a:spLocks noGrp="1"/>
          </p:cNvSpPr>
          <p:nvPr>
            <p:ph type="title" hasCustomPrompt="1"/>
          </p:nvPr>
        </p:nvSpPr>
        <p:spPr>
          <a:xfrm>
            <a:off x="1595500" y="1340768"/>
            <a:ext cx="9001000" cy="560790"/>
          </a:xfrm>
        </p:spPr>
        <p:txBody>
          <a:bodyPr/>
          <a:lstStyle>
            <a:lvl1pPr algn="ctr">
              <a:defRPr sz="4200"/>
            </a:lvl1pPr>
          </a:lstStyle>
          <a:p>
            <a:r>
              <a:rPr lang="sv-SE" dirty="0"/>
              <a:t>Klicka och ange rubrik</a:t>
            </a:r>
          </a:p>
        </p:txBody>
      </p:sp>
    </p:spTree>
    <p:extLst>
      <p:ext uri="{BB962C8B-B14F-4D97-AF65-F5344CB8AC3E}">
        <p14:creationId xmlns:p14="http://schemas.microsoft.com/office/powerpoint/2010/main" val="439908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369BCEE-6A8F-42FE-BD83-E212FA86714E}"/>
              </a:ext>
            </a:extLst>
          </p:cNvPr>
          <p:cNvSpPr>
            <a:spLocks noGrp="1"/>
          </p:cNvSpPr>
          <p:nvPr>
            <p:ph type="dt" sz="half" idx="10"/>
          </p:nvPr>
        </p:nvSpPr>
        <p:spPr/>
        <p:txBody>
          <a:bodyPr/>
          <a:lstStyle/>
          <a:p>
            <a:fld id="{B29ABFC1-62AE-4C47-8024-C060EA569B91}" type="datetimeFigureOut">
              <a:rPr lang="sv-SE" smtClean="0"/>
              <a:pPr/>
              <a:t>2025-09-14</a:t>
            </a:fld>
            <a:endParaRPr lang="sv-SE" dirty="0"/>
          </a:p>
        </p:txBody>
      </p:sp>
      <p:sp>
        <p:nvSpPr>
          <p:cNvPr id="3" name="Platshållare för sidfot 2">
            <a:extLst>
              <a:ext uri="{FF2B5EF4-FFF2-40B4-BE49-F238E27FC236}">
                <a16:creationId xmlns:a16="http://schemas.microsoft.com/office/drawing/2014/main" id="{A5680314-B0B6-4FBA-AE72-3B430F43C1F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EEA4B2BE-E32A-4C3B-820E-F51BB12EE035}"/>
              </a:ext>
            </a:extLst>
          </p:cNvPr>
          <p:cNvSpPr>
            <a:spLocks noGrp="1"/>
          </p:cNvSpPr>
          <p:nvPr>
            <p:ph type="sldNum" sz="quarter" idx="12"/>
          </p:nvPr>
        </p:nvSpPr>
        <p:spPr/>
        <p:txBody>
          <a:bodyPr/>
          <a:lstStyle/>
          <a:p>
            <a:fld id="{6D65CF54-7555-4CC1-A0FE-D93DC7B5413A}" type="slidenum">
              <a:rPr lang="sv-SE" smtClean="0"/>
              <a:pPr/>
              <a:t>‹#›</a:t>
            </a:fld>
            <a:endParaRPr lang="sv-SE"/>
          </a:p>
        </p:txBody>
      </p:sp>
      <p:pic>
        <p:nvPicPr>
          <p:cNvPr id="7" name="Bildobjekt 6">
            <a:extLst>
              <a:ext uri="{FF2B5EF4-FFF2-40B4-BE49-F238E27FC236}">
                <a16:creationId xmlns:a16="http://schemas.microsoft.com/office/drawing/2014/main" id="{C5153D51-2749-43B4-9133-31FBE8E591AC}"/>
              </a:ext>
            </a:extLst>
          </p:cNvPr>
          <p:cNvPicPr>
            <a:picLocks noChangeAspect="1"/>
          </p:cNvPicPr>
          <p:nvPr userDrawn="1"/>
        </p:nvPicPr>
        <p:blipFill>
          <a:blip r:embed="rId2"/>
          <a:stretch>
            <a:fillRect/>
          </a:stretch>
        </p:blipFill>
        <p:spPr>
          <a:xfrm>
            <a:off x="4395788" y="2619202"/>
            <a:ext cx="3400424" cy="1097830"/>
          </a:xfrm>
          <a:prstGeom prst="rect">
            <a:avLst/>
          </a:prstGeom>
        </p:spPr>
      </p:pic>
    </p:spTree>
    <p:extLst>
      <p:ext uri="{BB962C8B-B14F-4D97-AF65-F5344CB8AC3E}">
        <p14:creationId xmlns:p14="http://schemas.microsoft.com/office/powerpoint/2010/main" val="98579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ombohus-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Tree>
    <p:extLst>
      <p:ext uri="{BB962C8B-B14F-4D97-AF65-F5344CB8AC3E}">
        <p14:creationId xmlns:p14="http://schemas.microsoft.com/office/powerpoint/2010/main" val="65131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mbohus -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
        <p:nvSpPr>
          <p:cNvPr id="3" name="Platshållare för text 6">
            <a:extLst>
              <a:ext uri="{FF2B5EF4-FFF2-40B4-BE49-F238E27FC236}">
                <a16:creationId xmlns:a16="http://schemas.microsoft.com/office/drawing/2014/main" id="{7AB854D5-A7B0-447B-9503-ACD02AB2DC1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5" name="Platshållare för text 3">
            <a:extLst>
              <a:ext uri="{FF2B5EF4-FFF2-40B4-BE49-F238E27FC236}">
                <a16:creationId xmlns:a16="http://schemas.microsoft.com/office/drawing/2014/main" id="{878F3C88-A1B6-45BD-9248-7F650CA4492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err="1"/>
              <a:t>Name</a:t>
            </a:r>
            <a:r>
              <a:rPr lang="sv-SE" dirty="0"/>
              <a:t> </a:t>
            </a:r>
            <a:r>
              <a:rPr lang="sv-SE" dirty="0" err="1"/>
              <a:t>Surname</a:t>
            </a:r>
            <a:endParaRPr lang="sv-SE" dirty="0"/>
          </a:p>
        </p:txBody>
      </p:sp>
    </p:spTree>
    <p:extLst>
      <p:ext uri="{BB962C8B-B14F-4D97-AF65-F5344CB8AC3E}">
        <p14:creationId xmlns:p14="http://schemas.microsoft.com/office/powerpoint/2010/main" val="2790833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dministratio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1028949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lmännyttans arena-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1668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gitaliseringsinitiative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333806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limatinitiativet_1-EN">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2765689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limatinitiativet_2-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1920984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limatinitiativet_3-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en-GB" sz="4400" b="1" noProof="0" dirty="0">
                <a:solidFill>
                  <a:schemeClr val="bg1"/>
                </a:solidFill>
                <a:latin typeface="+mj-lt"/>
              </a:rPr>
              <a:t>Welcome to</a:t>
            </a:r>
            <a:br>
              <a:rPr lang="en-GB" sz="4400" b="1" noProof="0" dirty="0">
                <a:solidFill>
                  <a:schemeClr val="bg1"/>
                </a:solidFill>
                <a:latin typeface="+mj-lt"/>
              </a:rPr>
            </a:br>
            <a:r>
              <a:rPr lang="en-GB" sz="4400" b="1" noProof="0" dirty="0">
                <a:solidFill>
                  <a:schemeClr val="bg1"/>
                </a:solidFill>
                <a:latin typeface="+mj-lt"/>
              </a:rPr>
              <a:t>Public Housing Sweden</a:t>
            </a:r>
          </a:p>
        </p:txBody>
      </p:sp>
    </p:spTree>
    <p:extLst>
      <p:ext uri="{BB962C8B-B14F-4D97-AF65-F5344CB8AC3E}">
        <p14:creationId xmlns:p14="http://schemas.microsoft.com/office/powerpoint/2010/main" val="1088390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stighet &amp; Hållbarhe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3203372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stighet &amp; Hållbarhet_2-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3642402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stighet &amp; Hållbarhet_3-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85786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dministration-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1541768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amp;H, Nyproduktio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3735889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mp;H, Renoverin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2729793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mp;H, Förvaltning &amp; Drif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2296546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R, Rekrytering-EN">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1766357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konomi &amp; Finans-EN">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1947636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ineeprogramme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2802295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männyttan Akademi-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err="1">
                <a:solidFill>
                  <a:schemeClr val="bg1"/>
                </a:solidFill>
                <a:latin typeface="+mj-lt"/>
              </a:rPr>
              <a:t>Welcome</a:t>
            </a:r>
            <a:r>
              <a:rPr lang="sv-SE" sz="4400" b="1" dirty="0">
                <a:solidFill>
                  <a:schemeClr val="bg1"/>
                </a:solidFill>
                <a:latin typeface="+mj-lt"/>
              </a:rPr>
              <a:t> to</a:t>
            </a:r>
            <a:br>
              <a:rPr lang="sv-SE" sz="4400" b="1" dirty="0">
                <a:solidFill>
                  <a:schemeClr val="bg1"/>
                </a:solidFill>
                <a:latin typeface="+mj-lt"/>
              </a:rPr>
            </a:br>
            <a:r>
              <a:rPr lang="sv-SE" sz="4400" b="1" dirty="0">
                <a:solidFill>
                  <a:schemeClr val="bg1"/>
                </a:solidFill>
                <a:latin typeface="+mj-lt"/>
              </a:rPr>
              <a:t>Public </a:t>
            </a:r>
            <a:r>
              <a:rPr lang="sv-SE" sz="4400" b="1" dirty="0" err="1">
                <a:solidFill>
                  <a:schemeClr val="bg1"/>
                </a:solidFill>
                <a:latin typeface="+mj-lt"/>
              </a:rPr>
              <a:t>Housing</a:t>
            </a:r>
            <a:r>
              <a:rPr lang="sv-SE" sz="4400" b="1" dirty="0">
                <a:solidFill>
                  <a:schemeClr val="bg1"/>
                </a:solidFill>
                <a:latin typeface="+mj-lt"/>
              </a:rPr>
              <a:t> Sweden</a:t>
            </a:r>
          </a:p>
        </p:txBody>
      </p:sp>
    </p:spTree>
    <p:extLst>
      <p:ext uri="{BB962C8B-B14F-4D97-AF65-F5344CB8AC3E}">
        <p14:creationId xmlns:p14="http://schemas.microsoft.com/office/powerpoint/2010/main" val="2037322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qua">
    <p:bg>
      <p:bgPr>
        <a:solidFill>
          <a:schemeClr val="accent1"/>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56F32BB0-8992-4D0E-AF52-8CFEB7322CB8}"/>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85FADCA4-5A41-4B4F-803B-F0B31C1850FE}"/>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7C72F1C8-369B-4182-AD26-CB00563E7A8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507258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urpur">
    <p:bg>
      <p:bgPr>
        <a:solidFill>
          <a:schemeClr val="accent2"/>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3CE3F9F2-E6FD-46A5-89DD-AEB00D5498F2}"/>
              </a:ext>
            </a:extLst>
          </p:cNvPr>
          <p:cNvSpPr>
            <a:spLocks noGrp="1"/>
          </p:cNvSpPr>
          <p:nvPr>
            <p:ph type="body" sz="quarter" idx="13"/>
          </p:nvPr>
        </p:nvSpPr>
        <p:spPr>
          <a:xfrm>
            <a:off x="1200150" y="2457450"/>
            <a:ext cx="978224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178925B7-CDB7-44BA-B92E-2BF37A0CB74C}"/>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D32ABF1B-3BCE-428C-803E-03960FAC3E1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991236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ragd">
    <p:bg>
      <p:bgPr>
        <a:solidFill>
          <a:schemeClr val="accent3"/>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84677AA5-8B6F-443E-B7EA-3C0D7D3741C1}"/>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FBEA3281-ABE6-428B-AD68-30E0548A5DAA}"/>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A25983D3-C681-4420-ABC6-C83E0408934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5209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männyttans arena-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3418900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öd">
    <p:bg>
      <p:bgPr>
        <a:solidFill>
          <a:schemeClr val="accent4"/>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D99FEB38-0C78-4DB5-AF22-DEBB6B86802D}"/>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48DFC087-A05A-4C27-9B76-BEC9642E7661}"/>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F366D7B1-3D9E-473A-A80F-2DE3FF02407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829191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å">
    <p:bg>
      <p:bgPr>
        <a:solidFill>
          <a:schemeClr val="accent5"/>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62B63912-FC56-41AA-8D9E-17AF242DF2FF}"/>
              </a:ext>
            </a:extLst>
          </p:cNvPr>
          <p:cNvSpPr>
            <a:spLocks noGrp="1"/>
          </p:cNvSpPr>
          <p:nvPr>
            <p:ph type="body" sz="quarter" idx="13"/>
          </p:nvPr>
        </p:nvSpPr>
        <p:spPr>
          <a:xfrm>
            <a:off x="1200150" y="2457450"/>
            <a:ext cx="978224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58B92058-3175-44F8-B745-EE6E9DE26EA2}"/>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FFF146A5-A412-4AC7-8C7D-2557685417E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192820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run">
    <p:bg>
      <p:bgPr>
        <a:solidFill>
          <a:schemeClr val="accent6"/>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62B63912-FC56-41AA-8D9E-17AF242DF2FF}"/>
              </a:ext>
            </a:extLst>
          </p:cNvPr>
          <p:cNvSpPr>
            <a:spLocks noGrp="1"/>
          </p:cNvSpPr>
          <p:nvPr>
            <p:ph type="body" sz="quarter" idx="13"/>
          </p:nvPr>
        </p:nvSpPr>
        <p:spPr>
          <a:xfrm>
            <a:off x="1200150" y="2457450"/>
            <a:ext cx="978224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6" name="Platshållare för text 3">
            <a:extLst>
              <a:ext uri="{FF2B5EF4-FFF2-40B4-BE49-F238E27FC236}">
                <a16:creationId xmlns:a16="http://schemas.microsoft.com/office/drawing/2014/main" id="{2E5B4EC5-C9F0-450A-9D4E-4F41ECBA9ED2}"/>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2" name="Rubrik 1">
            <a:extLst>
              <a:ext uri="{FF2B5EF4-FFF2-40B4-BE49-F238E27FC236}">
                <a16:creationId xmlns:a16="http://schemas.microsoft.com/office/drawing/2014/main" id="{8C04C131-5DF5-465F-9FC5-820BEB603F9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238996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vå textrutor">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2D956630-EDC9-4A27-B769-8154C7A46514}"/>
              </a:ext>
            </a:extLst>
          </p:cNvPr>
          <p:cNvSpPr>
            <a:spLocks noGrp="1"/>
          </p:cNvSpPr>
          <p:nvPr>
            <p:ph type="body" sz="quarter" idx="11"/>
          </p:nvPr>
        </p:nvSpPr>
        <p:spPr>
          <a:xfrm>
            <a:off x="6213477" y="2457450"/>
            <a:ext cx="4778374"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88294E79-47CF-44CC-9007-DF312B509AF5}"/>
              </a:ext>
            </a:extLst>
          </p:cNvPr>
          <p:cNvSpPr>
            <a:spLocks noGrp="1"/>
          </p:cNvSpPr>
          <p:nvPr>
            <p:ph type="dt" sz="half" idx="12"/>
          </p:nvPr>
        </p:nvSpPr>
        <p:spPr/>
        <p:txBody>
          <a:bodyPr/>
          <a:lstStyle/>
          <a:p>
            <a:fld id="{8AB40CF9-0FCB-46D0-A4DA-E027AF48EB71}" type="datetime1">
              <a:rPr lang="sv-SE" smtClean="0"/>
              <a:t>2025-09-14</a:t>
            </a:fld>
            <a:endParaRPr lang="sv-SE" dirty="0"/>
          </a:p>
        </p:txBody>
      </p:sp>
      <p:sp>
        <p:nvSpPr>
          <p:cNvPr id="4" name="Platshållare för sidfot 3">
            <a:extLst>
              <a:ext uri="{FF2B5EF4-FFF2-40B4-BE49-F238E27FC236}">
                <a16:creationId xmlns:a16="http://schemas.microsoft.com/office/drawing/2014/main" id="{F14A097F-010A-4415-BDE3-C158D871F56B}"/>
              </a:ext>
            </a:extLst>
          </p:cNvPr>
          <p:cNvSpPr>
            <a:spLocks noGrp="1"/>
          </p:cNvSpPr>
          <p:nvPr>
            <p:ph type="ftr" sz="quarter" idx="13"/>
          </p:nvPr>
        </p:nvSpPr>
        <p:spPr/>
        <p:txBody>
          <a:bodyPr/>
          <a:lstStyle/>
          <a:p>
            <a:endParaRPr lang="sv-SE" dirty="0"/>
          </a:p>
        </p:txBody>
      </p:sp>
      <p:sp>
        <p:nvSpPr>
          <p:cNvPr id="6" name="Platshållare för bildnummer 5">
            <a:extLst>
              <a:ext uri="{FF2B5EF4-FFF2-40B4-BE49-F238E27FC236}">
                <a16:creationId xmlns:a16="http://schemas.microsoft.com/office/drawing/2014/main" id="{85843C10-A712-41E4-889C-04515A38662A}"/>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7" name="Rubrik 6">
            <a:extLst>
              <a:ext uri="{FF2B5EF4-FFF2-40B4-BE49-F238E27FC236}">
                <a16:creationId xmlns:a16="http://schemas.microsoft.com/office/drawing/2014/main" id="{DFD44B30-8B6B-4B0A-827C-9682D46F330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60757908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ch diagram/tabell">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ECAA0E29-B10E-4D66-8E85-53AB8D8118A3}"/>
              </a:ext>
            </a:extLst>
          </p:cNvPr>
          <p:cNvSpPr>
            <a:spLocks noGrp="1"/>
          </p:cNvSpPr>
          <p:nvPr>
            <p:ph sz="half" idx="2"/>
          </p:nvPr>
        </p:nvSpPr>
        <p:spPr>
          <a:xfrm>
            <a:off x="6213474" y="2457449"/>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D29DEC0B-AFFC-41D3-89B2-C65D901FB7BE}"/>
              </a:ext>
            </a:extLst>
          </p:cNvPr>
          <p:cNvSpPr>
            <a:spLocks noGrp="1"/>
          </p:cNvSpPr>
          <p:nvPr>
            <p:ph type="dt" sz="half" idx="11"/>
          </p:nvPr>
        </p:nvSpPr>
        <p:spPr/>
        <p:txBody>
          <a:bodyPr/>
          <a:lstStyle/>
          <a:p>
            <a:fld id="{6759B86E-C37F-4DBE-B208-47FE7FB6CA02}" type="datetime1">
              <a:rPr lang="sv-SE" smtClean="0"/>
              <a:t>2025-09-14</a:t>
            </a:fld>
            <a:endParaRPr lang="sv-SE" dirty="0"/>
          </a:p>
        </p:txBody>
      </p:sp>
      <p:sp>
        <p:nvSpPr>
          <p:cNvPr id="5" name="Platshållare för sidfot 4">
            <a:extLst>
              <a:ext uri="{FF2B5EF4-FFF2-40B4-BE49-F238E27FC236}">
                <a16:creationId xmlns:a16="http://schemas.microsoft.com/office/drawing/2014/main" id="{A2CF879B-28FC-4159-9ADA-8389927F24AF}"/>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8FE09A48-F0DB-42FE-9D33-FF0E52282706}"/>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7" name="Rubrik 6">
            <a:extLst>
              <a:ext uri="{FF2B5EF4-FFF2-40B4-BE49-F238E27FC236}">
                <a16:creationId xmlns:a16="http://schemas.microsoft.com/office/drawing/2014/main" id="{EC8C9001-E887-4245-BB04-446F67151124}"/>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4239198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med bi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214968" y="2457450"/>
            <a:ext cx="4778374" cy="3779214"/>
          </a:xfrm>
        </p:spPr>
        <p:txBody>
          <a:bodyPr/>
          <a:lstStyle/>
          <a:p>
            <a:r>
              <a:rPr lang="sv-SE" dirty="0"/>
              <a:t>Klicka på ikonen för att lägga till en bild</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842BA8C5-0D52-4E2E-A994-368200E1962F}"/>
              </a:ext>
            </a:extLst>
          </p:cNvPr>
          <p:cNvSpPr>
            <a:spLocks noGrp="1"/>
          </p:cNvSpPr>
          <p:nvPr>
            <p:ph type="dt" sz="half" idx="12"/>
          </p:nvPr>
        </p:nvSpPr>
        <p:spPr/>
        <p:txBody>
          <a:bodyPr/>
          <a:lstStyle/>
          <a:p>
            <a:fld id="{174864F3-379F-4E0F-B027-F4F12F65AA3E}" type="datetime1">
              <a:rPr lang="sv-SE" smtClean="0"/>
              <a:t>2025-09-14</a:t>
            </a:fld>
            <a:endParaRPr lang="sv-SE" dirty="0"/>
          </a:p>
        </p:txBody>
      </p:sp>
      <p:sp>
        <p:nvSpPr>
          <p:cNvPr id="5" name="Platshållare för sidfot 4">
            <a:extLst>
              <a:ext uri="{FF2B5EF4-FFF2-40B4-BE49-F238E27FC236}">
                <a16:creationId xmlns:a16="http://schemas.microsoft.com/office/drawing/2014/main" id="{9A95BC5B-58C8-4AD1-992B-50AE52E3319A}"/>
              </a:ext>
            </a:extLst>
          </p:cNvPr>
          <p:cNvSpPr>
            <a:spLocks noGrp="1"/>
          </p:cNvSpPr>
          <p:nvPr>
            <p:ph type="ftr" sz="quarter" idx="13"/>
          </p:nvPr>
        </p:nvSpPr>
        <p:spPr/>
        <p:txBody>
          <a:bodyPr/>
          <a:lstStyle/>
          <a:p>
            <a:endParaRPr lang="sv-SE" dirty="0"/>
          </a:p>
        </p:txBody>
      </p:sp>
      <p:sp>
        <p:nvSpPr>
          <p:cNvPr id="6" name="Platshållare för bildnummer 5">
            <a:extLst>
              <a:ext uri="{FF2B5EF4-FFF2-40B4-BE49-F238E27FC236}">
                <a16:creationId xmlns:a16="http://schemas.microsoft.com/office/drawing/2014/main" id="{36E7B5C7-87AB-43F8-A2C5-0DEAEE6F41DF}"/>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7" name="Rubrik 6">
            <a:extLst>
              <a:ext uri="{FF2B5EF4-FFF2-40B4-BE49-F238E27FC236}">
                <a16:creationId xmlns:a16="http://schemas.microsoft.com/office/drawing/2014/main" id="{E22D1702-AE42-43DA-AAAE-D1F97376497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1810568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med 4 bilder">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4437288"/>
            <a:ext cx="1800000" cy="1800000"/>
          </a:xfrm>
        </p:spPr>
        <p:txBody>
          <a:bodyPr/>
          <a:lstStyle/>
          <a:p>
            <a:r>
              <a:rPr lang="sv-SE" dirty="0"/>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dirty="0"/>
              <a:t>Klicka på ikonen för att lägga till en bild</a:t>
            </a:r>
          </a:p>
        </p:txBody>
      </p:sp>
      <p:sp>
        <p:nvSpPr>
          <p:cNvPr id="5" name="Platshållare för bild 4">
            <a:extLst>
              <a:ext uri="{FF2B5EF4-FFF2-40B4-BE49-F238E27FC236}">
                <a16:creationId xmlns:a16="http://schemas.microsoft.com/office/drawing/2014/main" id="{C32578D2-C76B-4282-9D72-61164A0810A3}"/>
              </a:ext>
            </a:extLst>
          </p:cNvPr>
          <p:cNvSpPr>
            <a:spLocks noGrp="1"/>
          </p:cNvSpPr>
          <p:nvPr>
            <p:ph type="pic" sz="quarter" idx="12"/>
          </p:nvPr>
        </p:nvSpPr>
        <p:spPr>
          <a:xfrm>
            <a:off x="8651875" y="2457450"/>
            <a:ext cx="1800000" cy="1800000"/>
          </a:xfrm>
        </p:spPr>
        <p:txBody>
          <a:bodyPr/>
          <a:lstStyle/>
          <a:p>
            <a:r>
              <a:rPr lang="sv-SE" dirty="0"/>
              <a:t>Klicka på ikonen för att lägga till en bild</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1800000" cy="1800000"/>
          </a:xfrm>
        </p:spPr>
        <p:txBody>
          <a:bodyPr/>
          <a:lstStyle/>
          <a:p>
            <a:r>
              <a:rPr lang="sv-SE" dirty="0"/>
              <a:t>Klicka på ikonen för att lägga till en bild</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08B6303E-6282-4B3B-B162-4093B731639C}"/>
              </a:ext>
            </a:extLst>
          </p:cNvPr>
          <p:cNvSpPr>
            <a:spLocks noGrp="1"/>
          </p:cNvSpPr>
          <p:nvPr>
            <p:ph type="dt" sz="half" idx="15"/>
          </p:nvPr>
        </p:nvSpPr>
        <p:spPr/>
        <p:txBody>
          <a:bodyPr/>
          <a:lstStyle/>
          <a:p>
            <a:fld id="{8F9999A0-565E-4B8C-94C5-89AF2E29BA50}" type="datetime1">
              <a:rPr lang="sv-SE" smtClean="0"/>
              <a:t>2025-09-14</a:t>
            </a:fld>
            <a:endParaRPr lang="sv-SE" dirty="0"/>
          </a:p>
        </p:txBody>
      </p:sp>
      <p:sp>
        <p:nvSpPr>
          <p:cNvPr id="6" name="Platshållare för sidfot 5">
            <a:extLst>
              <a:ext uri="{FF2B5EF4-FFF2-40B4-BE49-F238E27FC236}">
                <a16:creationId xmlns:a16="http://schemas.microsoft.com/office/drawing/2014/main" id="{C839595C-A690-4875-B0BA-3A3406091C82}"/>
              </a:ext>
            </a:extLst>
          </p:cNvPr>
          <p:cNvSpPr>
            <a:spLocks noGrp="1"/>
          </p:cNvSpPr>
          <p:nvPr>
            <p:ph type="ftr" sz="quarter" idx="16"/>
          </p:nvPr>
        </p:nvSpPr>
        <p:spPr/>
        <p:txBody>
          <a:bodyPr/>
          <a:lstStyle/>
          <a:p>
            <a:endParaRPr lang="sv-SE" dirty="0"/>
          </a:p>
        </p:txBody>
      </p:sp>
      <p:sp>
        <p:nvSpPr>
          <p:cNvPr id="8" name="Platshållare för bildnummer 7">
            <a:extLst>
              <a:ext uri="{FF2B5EF4-FFF2-40B4-BE49-F238E27FC236}">
                <a16:creationId xmlns:a16="http://schemas.microsoft.com/office/drawing/2014/main" id="{5D3F49C3-2E4E-49B2-8401-1922A3B2536B}"/>
              </a:ext>
            </a:extLst>
          </p:cNvPr>
          <p:cNvSpPr>
            <a:spLocks noGrp="1"/>
          </p:cNvSpPr>
          <p:nvPr>
            <p:ph type="sldNum" sz="quarter" idx="17"/>
          </p:nvPr>
        </p:nvSpPr>
        <p:spPr/>
        <p:txBody>
          <a:bodyPr/>
          <a:lstStyle/>
          <a:p>
            <a:fld id="{117CDEB5-6AC0-4D05-AD48-982DF50889A7}" type="slidenum">
              <a:rPr lang="sv-SE" smtClean="0"/>
              <a:pPr/>
              <a:t>‹#›</a:t>
            </a:fld>
            <a:endParaRPr lang="sv-SE"/>
          </a:p>
        </p:txBody>
      </p:sp>
      <p:sp>
        <p:nvSpPr>
          <p:cNvPr id="11" name="Rubrik 10">
            <a:extLst>
              <a:ext uri="{FF2B5EF4-FFF2-40B4-BE49-F238E27FC236}">
                <a16:creationId xmlns:a16="http://schemas.microsoft.com/office/drawing/2014/main" id="{8E15273F-A301-445B-A92D-FB0EC3FD8238}"/>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515878328"/>
      </p:ext>
    </p:extLst>
  </p:cSld>
  <p:clrMapOvr>
    <a:masterClrMapping/>
  </p:clrMapOvr>
  <p:extLst>
    <p:ext uri="{DCECCB84-F9BA-43D5-87BE-67443E8EF086}">
      <p15:sldGuideLst xmlns:p15="http://schemas.microsoft.com/office/powerpoint/2012/main">
        <p15:guide id="1" pos="6584" userDrawn="1">
          <p15:clr>
            <a:srgbClr val="FBAE40"/>
          </p15:clr>
        </p15:guide>
        <p15:guide id="2" pos="5450" userDrawn="1">
          <p15:clr>
            <a:srgbClr val="FBAE40"/>
          </p15:clr>
        </p15:guide>
        <p15:guide id="3" pos="5337" userDrawn="1">
          <p15:clr>
            <a:srgbClr val="FBAE40"/>
          </p15:clr>
        </p15:guide>
        <p15:guide id="4" pos="420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med 3 bilder, liggande">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2263" y="4432865"/>
            <a:ext cx="1800000" cy="1800000"/>
          </a:xfrm>
        </p:spPr>
        <p:txBody>
          <a:bodyPr/>
          <a:lstStyle/>
          <a:p>
            <a:r>
              <a:rPr lang="sv-SE" dirty="0"/>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488" y="4437288"/>
            <a:ext cx="1800000" cy="1800000"/>
          </a:xfrm>
        </p:spPr>
        <p:txBody>
          <a:bodyPr/>
          <a:lstStyle/>
          <a:p>
            <a:r>
              <a:rPr lang="sv-SE"/>
              <a:t>Klicka på ikonen för att lägga till en bild</a:t>
            </a:r>
            <a:endParaRPr lang="sv-SE" dirty="0"/>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3780000" cy="1800000"/>
          </a:xfrm>
        </p:spPr>
        <p:txBody>
          <a:bodyPr/>
          <a:lstStyle/>
          <a:p>
            <a:r>
              <a:rPr lang="sv-SE"/>
              <a:t>Klicka på ikonen för att lägga till en bild</a:t>
            </a:r>
            <a:endParaRPr lang="sv-SE" dirty="0"/>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6960EEC0-040E-44F7-B004-B6B9EDFA3219}"/>
              </a:ext>
            </a:extLst>
          </p:cNvPr>
          <p:cNvSpPr>
            <a:spLocks noGrp="1"/>
          </p:cNvSpPr>
          <p:nvPr>
            <p:ph type="dt" sz="half" idx="15"/>
          </p:nvPr>
        </p:nvSpPr>
        <p:spPr/>
        <p:txBody>
          <a:bodyPr/>
          <a:lstStyle/>
          <a:p>
            <a:fld id="{7E80FDF2-C0BB-4E44-A94F-8B3431D41204}" type="datetime1">
              <a:rPr lang="sv-SE" smtClean="0"/>
              <a:t>2025-09-14</a:t>
            </a:fld>
            <a:endParaRPr lang="sv-SE" dirty="0"/>
          </a:p>
        </p:txBody>
      </p:sp>
      <p:sp>
        <p:nvSpPr>
          <p:cNvPr id="5" name="Platshållare för sidfot 4">
            <a:extLst>
              <a:ext uri="{FF2B5EF4-FFF2-40B4-BE49-F238E27FC236}">
                <a16:creationId xmlns:a16="http://schemas.microsoft.com/office/drawing/2014/main" id="{0674794B-6577-4758-96E7-2C4552CABC06}"/>
              </a:ext>
            </a:extLst>
          </p:cNvPr>
          <p:cNvSpPr>
            <a:spLocks noGrp="1"/>
          </p:cNvSpPr>
          <p:nvPr>
            <p:ph type="ftr" sz="quarter" idx="16"/>
          </p:nvPr>
        </p:nvSpPr>
        <p:spPr/>
        <p:txBody>
          <a:bodyPr/>
          <a:lstStyle/>
          <a:p>
            <a:endParaRPr lang="sv-SE" dirty="0"/>
          </a:p>
        </p:txBody>
      </p:sp>
      <p:sp>
        <p:nvSpPr>
          <p:cNvPr id="6" name="Platshållare för bildnummer 5">
            <a:extLst>
              <a:ext uri="{FF2B5EF4-FFF2-40B4-BE49-F238E27FC236}">
                <a16:creationId xmlns:a16="http://schemas.microsoft.com/office/drawing/2014/main" id="{6AAE18B8-9877-4146-BD88-A6214454CBFA}"/>
              </a:ext>
            </a:extLst>
          </p:cNvPr>
          <p:cNvSpPr>
            <a:spLocks noGrp="1"/>
          </p:cNvSpPr>
          <p:nvPr>
            <p:ph type="sldNum" sz="quarter" idx="17"/>
          </p:nvPr>
        </p:nvSpPr>
        <p:spPr/>
        <p:txBody>
          <a:bodyPr/>
          <a:lstStyle/>
          <a:p>
            <a:fld id="{117CDEB5-6AC0-4D05-AD48-982DF50889A7}" type="slidenum">
              <a:rPr lang="sv-SE" smtClean="0"/>
              <a:pPr/>
              <a:t>‹#›</a:t>
            </a:fld>
            <a:endParaRPr lang="sv-SE"/>
          </a:p>
        </p:txBody>
      </p:sp>
      <p:sp>
        <p:nvSpPr>
          <p:cNvPr id="8" name="Rubrik 7">
            <a:extLst>
              <a:ext uri="{FF2B5EF4-FFF2-40B4-BE49-F238E27FC236}">
                <a16:creationId xmlns:a16="http://schemas.microsoft.com/office/drawing/2014/main" id="{805155A1-C818-4129-953C-A6D6F19553C8}"/>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403654669"/>
      </p:ext>
    </p:extLst>
  </p:cSld>
  <p:clrMapOvr>
    <a:masterClrMapping/>
  </p:clrMapOvr>
  <p:extLst>
    <p:ext uri="{DCECCB84-F9BA-43D5-87BE-67443E8EF086}">
      <p15:sldGuideLst xmlns:p15="http://schemas.microsoft.com/office/powerpoint/2012/main">
        <p15:guide id="1" pos="4203" userDrawn="1">
          <p15:clr>
            <a:srgbClr val="FBAE40"/>
          </p15:clr>
        </p15:guide>
        <p15:guide id="2" pos="5450" userDrawn="1">
          <p15:clr>
            <a:srgbClr val="FBAE40"/>
          </p15:clr>
        </p15:guide>
        <p15:guide id="3" pos="5337" userDrawn="1">
          <p15:clr>
            <a:srgbClr val="FBAE40"/>
          </p15:clr>
        </p15:guide>
        <p15:guide id="4" pos="6584"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med 3 bilder, stående">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2457450"/>
            <a:ext cx="1800000" cy="3780000"/>
          </a:xfrm>
        </p:spPr>
        <p:txBody>
          <a:bodyPr/>
          <a:lstStyle/>
          <a:p>
            <a:r>
              <a:rPr lang="sv-SE"/>
              <a:t>Klicka på ikonen för att lägga till en bild</a:t>
            </a:r>
            <a:endParaRPr lang="sv-SE" dirty="0"/>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a:t>Klicka på ikonen för att lägga till en bild</a:t>
            </a:r>
            <a:endParaRPr lang="sv-SE" dirty="0"/>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488" y="2457450"/>
            <a:ext cx="1800000" cy="1800000"/>
          </a:xfrm>
        </p:spPr>
        <p:txBody>
          <a:bodyPr/>
          <a:lstStyle/>
          <a:p>
            <a:r>
              <a:rPr lang="sv-SE" dirty="0"/>
              <a:t>Klicka på ikonen för att lägga till en bild</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5"/>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9A7F8A54-C366-48B3-9FBD-D4DA2C01DCFD}"/>
              </a:ext>
            </a:extLst>
          </p:cNvPr>
          <p:cNvSpPr>
            <a:spLocks noGrp="1"/>
          </p:cNvSpPr>
          <p:nvPr>
            <p:ph type="dt" sz="half" idx="15"/>
          </p:nvPr>
        </p:nvSpPr>
        <p:spPr/>
        <p:txBody>
          <a:bodyPr/>
          <a:lstStyle/>
          <a:p>
            <a:fld id="{B6C0E513-1CC3-41F9-8EDF-CF1DCDD05275}" type="datetime1">
              <a:rPr lang="sv-SE" smtClean="0"/>
              <a:t>2025-09-14</a:t>
            </a:fld>
            <a:endParaRPr lang="sv-SE" dirty="0"/>
          </a:p>
        </p:txBody>
      </p:sp>
      <p:sp>
        <p:nvSpPr>
          <p:cNvPr id="5" name="Platshållare för sidfot 4">
            <a:extLst>
              <a:ext uri="{FF2B5EF4-FFF2-40B4-BE49-F238E27FC236}">
                <a16:creationId xmlns:a16="http://schemas.microsoft.com/office/drawing/2014/main" id="{45E0E605-174A-4362-98AE-CAF3F5160DF8}"/>
              </a:ext>
            </a:extLst>
          </p:cNvPr>
          <p:cNvSpPr>
            <a:spLocks noGrp="1"/>
          </p:cNvSpPr>
          <p:nvPr>
            <p:ph type="ftr" sz="quarter" idx="16"/>
          </p:nvPr>
        </p:nvSpPr>
        <p:spPr/>
        <p:txBody>
          <a:bodyPr/>
          <a:lstStyle/>
          <a:p>
            <a:endParaRPr lang="sv-SE" dirty="0"/>
          </a:p>
        </p:txBody>
      </p:sp>
      <p:sp>
        <p:nvSpPr>
          <p:cNvPr id="6" name="Platshållare för bildnummer 5">
            <a:extLst>
              <a:ext uri="{FF2B5EF4-FFF2-40B4-BE49-F238E27FC236}">
                <a16:creationId xmlns:a16="http://schemas.microsoft.com/office/drawing/2014/main" id="{0A7B2BB3-A1A1-4DF5-9728-9DF300B81F17}"/>
              </a:ext>
            </a:extLst>
          </p:cNvPr>
          <p:cNvSpPr>
            <a:spLocks noGrp="1"/>
          </p:cNvSpPr>
          <p:nvPr>
            <p:ph type="sldNum" sz="quarter" idx="17"/>
          </p:nvPr>
        </p:nvSpPr>
        <p:spPr/>
        <p:txBody>
          <a:bodyPr/>
          <a:lstStyle/>
          <a:p>
            <a:fld id="{117CDEB5-6AC0-4D05-AD48-982DF50889A7}" type="slidenum">
              <a:rPr lang="sv-SE" smtClean="0"/>
              <a:pPr/>
              <a:t>‹#›</a:t>
            </a:fld>
            <a:endParaRPr lang="sv-SE"/>
          </a:p>
        </p:txBody>
      </p:sp>
      <p:sp>
        <p:nvSpPr>
          <p:cNvPr id="8" name="Rubrik 7">
            <a:extLst>
              <a:ext uri="{FF2B5EF4-FFF2-40B4-BE49-F238E27FC236}">
                <a16:creationId xmlns:a16="http://schemas.microsoft.com/office/drawing/2014/main" id="{27E7E63F-CEFD-40BD-B430-71ADFC3BC67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45519555"/>
      </p:ext>
    </p:extLst>
  </p:cSld>
  <p:clrMapOvr>
    <a:masterClrMapping/>
  </p:clrMapOvr>
  <p:extLst>
    <p:ext uri="{DCECCB84-F9BA-43D5-87BE-67443E8EF086}">
      <p15:sldGuideLst xmlns:p15="http://schemas.microsoft.com/office/powerpoint/2012/main">
        <p15:guide id="1" pos="4203" userDrawn="1">
          <p15:clr>
            <a:srgbClr val="FBAE40"/>
          </p15:clr>
        </p15:guide>
        <p15:guide id="2" pos="5450" userDrawn="1">
          <p15:clr>
            <a:srgbClr val="FBAE40"/>
          </p15:clr>
        </p15:guide>
        <p15:guide id="3" pos="5337" userDrawn="1">
          <p15:clr>
            <a:srgbClr val="FBAE40"/>
          </p15:clr>
        </p15:guide>
        <p15:guide id="4" pos="6584"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och diagram/tabe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14CD8BC-91DC-4C31-A478-B8C50ACF4C22}"/>
              </a:ext>
            </a:extLst>
          </p:cNvPr>
          <p:cNvSpPr>
            <a:spLocks noGrp="1"/>
          </p:cNvSpPr>
          <p:nvPr>
            <p:ph idx="1"/>
          </p:nvPr>
        </p:nvSpPr>
        <p:spPr>
          <a:xfrm>
            <a:off x="1209599" y="2457450"/>
            <a:ext cx="978225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C1462164-EBA1-4743-AAEF-07EDFC71DEF3}"/>
              </a:ext>
            </a:extLst>
          </p:cNvPr>
          <p:cNvSpPr>
            <a:spLocks noGrp="1"/>
          </p:cNvSpPr>
          <p:nvPr>
            <p:ph type="dt" sz="half" idx="10"/>
          </p:nvPr>
        </p:nvSpPr>
        <p:spPr/>
        <p:txBody>
          <a:bodyPr/>
          <a:lstStyle/>
          <a:p>
            <a:fld id="{160E7CFD-861B-43BC-951C-84AD8A20EE00}" type="datetime1">
              <a:rPr lang="sv-SE" smtClean="0"/>
              <a:t>2025-09-14</a:t>
            </a:fld>
            <a:endParaRPr lang="sv-SE" dirty="0"/>
          </a:p>
        </p:txBody>
      </p:sp>
      <p:sp>
        <p:nvSpPr>
          <p:cNvPr id="5" name="Platshållare för sidfot 4">
            <a:extLst>
              <a:ext uri="{FF2B5EF4-FFF2-40B4-BE49-F238E27FC236}">
                <a16:creationId xmlns:a16="http://schemas.microsoft.com/office/drawing/2014/main" id="{AF31BE0F-5B5E-4055-91C1-2FC0444F899E}"/>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C92B716-59B5-4555-9A50-851A6102C1FB}"/>
              </a:ext>
            </a:extLst>
          </p:cNvPr>
          <p:cNvSpPr>
            <a:spLocks noGrp="1"/>
          </p:cNvSpPr>
          <p:nvPr>
            <p:ph type="sldNum" sz="quarter" idx="12"/>
          </p:nvPr>
        </p:nvSpPr>
        <p:spPr/>
        <p:txBody>
          <a:bodyPr/>
          <a:lstStyle/>
          <a:p>
            <a:fld id="{117CDEB5-6AC0-4D05-AD48-982DF50889A7}" type="slidenum">
              <a:rPr lang="sv-SE" smtClean="0"/>
              <a:pPr/>
              <a:t>‹#›</a:t>
            </a:fld>
            <a:endParaRPr lang="sv-SE"/>
          </a:p>
        </p:txBody>
      </p:sp>
      <p:sp>
        <p:nvSpPr>
          <p:cNvPr id="7" name="Rubrik 6">
            <a:extLst>
              <a:ext uri="{FF2B5EF4-FFF2-40B4-BE49-F238E27FC236}">
                <a16:creationId xmlns:a16="http://schemas.microsoft.com/office/drawing/2014/main" id="{22FC40E4-3BED-47DB-8991-255F6408CB2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81989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gitaliseringsinitiativet-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3018611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bred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1D7C1BA-7A63-42D5-BF53-C7D4A628153D}"/>
              </a:ext>
            </a:extLst>
          </p:cNvPr>
          <p:cNvSpPr>
            <a:spLocks noGrp="1"/>
          </p:cNvSpPr>
          <p:nvPr>
            <p:ph type="pic" sz="quarter" idx="10"/>
          </p:nvPr>
        </p:nvSpPr>
        <p:spPr/>
        <p:txBody>
          <a:body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FB2134A6-89E9-44DD-948A-3B45081EDC69}"/>
              </a:ext>
            </a:extLst>
          </p:cNvPr>
          <p:cNvSpPr>
            <a:spLocks noGrp="1"/>
          </p:cNvSpPr>
          <p:nvPr>
            <p:ph type="dt" sz="half" idx="11"/>
          </p:nvPr>
        </p:nvSpPr>
        <p:spPr/>
        <p:txBody>
          <a:bodyPr/>
          <a:lstStyle/>
          <a:p>
            <a:fld id="{4684C108-F5A7-487D-A0FD-D482D004758D}" type="datetime1">
              <a:rPr lang="sv-SE" smtClean="0"/>
              <a:t>2025-09-14</a:t>
            </a:fld>
            <a:endParaRPr lang="sv-SE" dirty="0"/>
          </a:p>
        </p:txBody>
      </p:sp>
      <p:sp>
        <p:nvSpPr>
          <p:cNvPr id="4" name="Platshållare för sidfot 3">
            <a:extLst>
              <a:ext uri="{FF2B5EF4-FFF2-40B4-BE49-F238E27FC236}">
                <a16:creationId xmlns:a16="http://schemas.microsoft.com/office/drawing/2014/main" id="{2D8CE072-7D93-44C0-A6D3-29E503FCA229}"/>
              </a:ext>
            </a:extLst>
          </p:cNvPr>
          <p:cNvSpPr>
            <a:spLocks noGrp="1"/>
          </p:cNvSpPr>
          <p:nvPr>
            <p:ph type="ftr" sz="quarter" idx="12"/>
          </p:nvPr>
        </p:nvSpPr>
        <p:spPr/>
        <p:txBody>
          <a:bodyPr/>
          <a:lstStyle/>
          <a:p>
            <a:endParaRPr lang="sv-SE" dirty="0"/>
          </a:p>
        </p:txBody>
      </p:sp>
      <p:sp>
        <p:nvSpPr>
          <p:cNvPr id="5" name="Platshållare för bildnummer 4">
            <a:extLst>
              <a:ext uri="{FF2B5EF4-FFF2-40B4-BE49-F238E27FC236}">
                <a16:creationId xmlns:a16="http://schemas.microsoft.com/office/drawing/2014/main" id="{28CDAAF5-9448-4674-B411-0D9EAD598E9D}"/>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6" name="Rubrik 5">
            <a:extLst>
              <a:ext uri="{FF2B5EF4-FFF2-40B4-BE49-F238E27FC236}">
                <a16:creationId xmlns:a16="http://schemas.microsoft.com/office/drawing/2014/main" id="{CC162C21-EADC-4C34-9BCF-092E714E0FD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096638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och bred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F3F40B7-EE4F-4EAB-8D9E-17A4FC50C780}"/>
              </a:ext>
            </a:extLst>
          </p:cNvPr>
          <p:cNvSpPr>
            <a:spLocks noGrp="1"/>
          </p:cNvSpPr>
          <p:nvPr>
            <p:ph type="dt" sz="half" idx="10"/>
          </p:nvPr>
        </p:nvSpPr>
        <p:spPr/>
        <p:txBody>
          <a:bodyPr/>
          <a:lstStyle/>
          <a:p>
            <a:fld id="{4218FB2C-EC21-4854-A0A4-75A2CAF7D96F}" type="datetime1">
              <a:rPr lang="sv-SE" smtClean="0"/>
              <a:t>2025-09-14</a:t>
            </a:fld>
            <a:endParaRPr lang="sv-SE" dirty="0"/>
          </a:p>
        </p:txBody>
      </p:sp>
      <p:sp>
        <p:nvSpPr>
          <p:cNvPr id="4" name="Platshållare för sidfot 3">
            <a:extLst>
              <a:ext uri="{FF2B5EF4-FFF2-40B4-BE49-F238E27FC236}">
                <a16:creationId xmlns:a16="http://schemas.microsoft.com/office/drawing/2014/main" id="{F40C8CE7-5757-4802-BB70-CE6364F94778}"/>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758120A8-10B9-4DE3-9C07-038068152CF6}"/>
              </a:ext>
            </a:extLst>
          </p:cNvPr>
          <p:cNvSpPr>
            <a:spLocks noGrp="1"/>
          </p:cNvSpPr>
          <p:nvPr>
            <p:ph type="sldNum" sz="quarter" idx="12"/>
          </p:nvPr>
        </p:nvSpPr>
        <p:spPr/>
        <p:txBody>
          <a:bodyPr/>
          <a:lstStyle/>
          <a:p>
            <a:fld id="{117CDEB5-6AC0-4D05-AD48-982DF50889A7}" type="slidenum">
              <a:rPr lang="sv-SE" smtClean="0"/>
              <a:pPr/>
              <a:t>‹#›</a:t>
            </a:fld>
            <a:endParaRPr lang="sv-SE"/>
          </a:p>
        </p:txBody>
      </p:sp>
      <p:sp>
        <p:nvSpPr>
          <p:cNvPr id="7" name="Platshållare för text 6">
            <a:extLst>
              <a:ext uri="{FF2B5EF4-FFF2-40B4-BE49-F238E27FC236}">
                <a16:creationId xmlns:a16="http://schemas.microsoft.com/office/drawing/2014/main" id="{2227DDBB-09C3-4EE4-BFAD-76B75E36916E}"/>
              </a:ext>
            </a:extLst>
          </p:cNvPr>
          <p:cNvSpPr>
            <a:spLocks noGrp="1"/>
          </p:cNvSpPr>
          <p:nvPr>
            <p:ph type="body" sz="quarter" idx="13"/>
          </p:nvPr>
        </p:nvSpPr>
        <p:spPr>
          <a:xfrm>
            <a:off x="1212126" y="2457450"/>
            <a:ext cx="9779724"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Rubrik 5">
            <a:extLst>
              <a:ext uri="{FF2B5EF4-FFF2-40B4-BE49-F238E27FC236}">
                <a16:creationId xmlns:a16="http://schemas.microsoft.com/office/drawing/2014/main" id="{22B2E072-9C8B-40C3-A46A-803BB6B32DD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08404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9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vå textrutor">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2D956630-EDC9-4A27-B769-8154C7A46514}"/>
              </a:ext>
            </a:extLst>
          </p:cNvPr>
          <p:cNvSpPr>
            <a:spLocks noGrp="1"/>
          </p:cNvSpPr>
          <p:nvPr>
            <p:ph type="body" sz="quarter" idx="11"/>
          </p:nvPr>
        </p:nvSpPr>
        <p:spPr>
          <a:xfrm>
            <a:off x="6213477" y="2457450"/>
            <a:ext cx="4778374"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6">
            <a:extLst>
              <a:ext uri="{FF2B5EF4-FFF2-40B4-BE49-F238E27FC236}">
                <a16:creationId xmlns:a16="http://schemas.microsoft.com/office/drawing/2014/main" id="{F9893F9D-8FD4-4B17-AF72-7FE961444DE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7" name="Platshållare för datum 6">
            <a:extLst>
              <a:ext uri="{FF2B5EF4-FFF2-40B4-BE49-F238E27FC236}">
                <a16:creationId xmlns:a16="http://schemas.microsoft.com/office/drawing/2014/main" id="{09517DC3-B5D2-4FA2-9725-F24E27B2A7A2}"/>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10" name="Platshållare för sidfot 9">
            <a:extLst>
              <a:ext uri="{FF2B5EF4-FFF2-40B4-BE49-F238E27FC236}">
                <a16:creationId xmlns:a16="http://schemas.microsoft.com/office/drawing/2014/main" id="{56B91770-8AC4-4C54-8D3B-1DF523986EE7}"/>
              </a:ext>
            </a:extLst>
          </p:cNvPr>
          <p:cNvSpPr>
            <a:spLocks noGrp="1"/>
          </p:cNvSpPr>
          <p:nvPr>
            <p:ph type="ftr" sz="quarter" idx="17"/>
          </p:nvPr>
        </p:nvSpPr>
        <p:spPr/>
        <p:txBody>
          <a:bodyPr/>
          <a:lstStyle/>
          <a:p>
            <a:endParaRPr lang="sv-SE" dirty="0"/>
          </a:p>
        </p:txBody>
      </p:sp>
      <p:sp>
        <p:nvSpPr>
          <p:cNvPr id="11" name="Platshållare för bildnummer 10">
            <a:extLst>
              <a:ext uri="{FF2B5EF4-FFF2-40B4-BE49-F238E27FC236}">
                <a16:creationId xmlns:a16="http://schemas.microsoft.com/office/drawing/2014/main" id="{4D6CB298-A43F-43EE-BDD6-96310EE441CB}"/>
              </a:ext>
            </a:extLst>
          </p:cNvPr>
          <p:cNvSpPr>
            <a:spLocks noGrp="1"/>
          </p:cNvSpPr>
          <p:nvPr>
            <p:ph type="sldNum" sz="quarter" idx="18"/>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A86BCE5A-6CFF-4380-A56E-B5B561BC77E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09626234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ch diagram/tabell">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ECAA0E29-B10E-4D66-8E85-53AB8D8118A3}"/>
              </a:ext>
            </a:extLst>
          </p:cNvPr>
          <p:cNvSpPr>
            <a:spLocks noGrp="1"/>
          </p:cNvSpPr>
          <p:nvPr>
            <p:ph sz="half" idx="2"/>
          </p:nvPr>
        </p:nvSpPr>
        <p:spPr>
          <a:xfrm>
            <a:off x="6213474" y="2457449"/>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6">
            <a:extLst>
              <a:ext uri="{FF2B5EF4-FFF2-40B4-BE49-F238E27FC236}">
                <a16:creationId xmlns:a16="http://schemas.microsoft.com/office/drawing/2014/main" id="{57CD1400-A5B7-4D80-903E-1431A610B4C5}"/>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7" name="Platshållare för datum 6">
            <a:extLst>
              <a:ext uri="{FF2B5EF4-FFF2-40B4-BE49-F238E27FC236}">
                <a16:creationId xmlns:a16="http://schemas.microsoft.com/office/drawing/2014/main" id="{E3D77D59-D5F9-4484-98BE-EE472535E831}"/>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10" name="Platshållare för sidfot 9">
            <a:extLst>
              <a:ext uri="{FF2B5EF4-FFF2-40B4-BE49-F238E27FC236}">
                <a16:creationId xmlns:a16="http://schemas.microsoft.com/office/drawing/2014/main" id="{0EF32AB9-9A3E-481B-AD16-AD93315C08A4}"/>
              </a:ext>
            </a:extLst>
          </p:cNvPr>
          <p:cNvSpPr>
            <a:spLocks noGrp="1"/>
          </p:cNvSpPr>
          <p:nvPr>
            <p:ph type="ftr" sz="quarter" idx="17"/>
          </p:nvPr>
        </p:nvSpPr>
        <p:spPr/>
        <p:txBody>
          <a:bodyPr/>
          <a:lstStyle/>
          <a:p>
            <a:endParaRPr lang="sv-SE" dirty="0"/>
          </a:p>
        </p:txBody>
      </p:sp>
      <p:sp>
        <p:nvSpPr>
          <p:cNvPr id="11" name="Platshållare för bildnummer 10">
            <a:extLst>
              <a:ext uri="{FF2B5EF4-FFF2-40B4-BE49-F238E27FC236}">
                <a16:creationId xmlns:a16="http://schemas.microsoft.com/office/drawing/2014/main" id="{4235B5E1-EA8A-4E3E-AFB0-1FDEF9AA44DF}"/>
              </a:ext>
            </a:extLst>
          </p:cNvPr>
          <p:cNvSpPr>
            <a:spLocks noGrp="1"/>
          </p:cNvSpPr>
          <p:nvPr>
            <p:ph type="sldNum" sz="quarter" idx="18"/>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396AD30A-497C-43A2-9231-6504D77745CC}"/>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28650743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med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214968" y="2457450"/>
            <a:ext cx="4778374" cy="3779214"/>
          </a:xfrm>
        </p:spPr>
        <p:txBody>
          <a:bodyPr/>
          <a:lstStyle/>
          <a:p>
            <a:r>
              <a:rPr lang="sv-SE" dirty="0"/>
              <a:t>Klicka på ikonen för att lägga till en bild</a:t>
            </a:r>
          </a:p>
        </p:txBody>
      </p:sp>
      <p:sp>
        <p:nvSpPr>
          <p:cNvPr id="8" name="Platshållare för text 6">
            <a:extLst>
              <a:ext uri="{FF2B5EF4-FFF2-40B4-BE49-F238E27FC236}">
                <a16:creationId xmlns:a16="http://schemas.microsoft.com/office/drawing/2014/main" id="{DF7C2107-1825-47ED-99C9-1DA55618CC1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7" name="Platshållare för datum 6">
            <a:extLst>
              <a:ext uri="{FF2B5EF4-FFF2-40B4-BE49-F238E27FC236}">
                <a16:creationId xmlns:a16="http://schemas.microsoft.com/office/drawing/2014/main" id="{936DEE5F-B64A-4B35-B6A6-C8165AAF8C07}"/>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10" name="Platshållare för sidfot 9">
            <a:extLst>
              <a:ext uri="{FF2B5EF4-FFF2-40B4-BE49-F238E27FC236}">
                <a16:creationId xmlns:a16="http://schemas.microsoft.com/office/drawing/2014/main" id="{F6EBB5E0-0175-4373-A89A-1410B7B2F54D}"/>
              </a:ext>
            </a:extLst>
          </p:cNvPr>
          <p:cNvSpPr>
            <a:spLocks noGrp="1"/>
          </p:cNvSpPr>
          <p:nvPr>
            <p:ph type="ftr" sz="quarter" idx="17"/>
          </p:nvPr>
        </p:nvSpPr>
        <p:spPr/>
        <p:txBody>
          <a:bodyPr/>
          <a:lstStyle/>
          <a:p>
            <a:endParaRPr lang="sv-SE" dirty="0"/>
          </a:p>
        </p:txBody>
      </p:sp>
      <p:sp>
        <p:nvSpPr>
          <p:cNvPr id="11" name="Platshållare för bildnummer 10">
            <a:extLst>
              <a:ext uri="{FF2B5EF4-FFF2-40B4-BE49-F238E27FC236}">
                <a16:creationId xmlns:a16="http://schemas.microsoft.com/office/drawing/2014/main" id="{00E05F76-8035-43A0-B3BC-9DBBFEE8DF47}"/>
              </a:ext>
            </a:extLst>
          </p:cNvPr>
          <p:cNvSpPr>
            <a:spLocks noGrp="1"/>
          </p:cNvSpPr>
          <p:nvPr>
            <p:ph type="sldNum" sz="quarter" idx="18"/>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F879E809-AC88-464F-A11D-73FF7B639FD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26283198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med 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1800000" cy="1800000"/>
          </a:xfrm>
        </p:spPr>
        <p:txBody>
          <a:bodyPr/>
          <a:lstStyle/>
          <a:p>
            <a:r>
              <a:rPr lang="sv-SE" dirty="0"/>
              <a:t>Klicka på ikonen för att lägga till en bild</a:t>
            </a:r>
          </a:p>
        </p:txBody>
      </p:sp>
      <p:sp>
        <p:nvSpPr>
          <p:cNvPr id="5" name="Platshållare för bild 4">
            <a:extLst>
              <a:ext uri="{FF2B5EF4-FFF2-40B4-BE49-F238E27FC236}">
                <a16:creationId xmlns:a16="http://schemas.microsoft.com/office/drawing/2014/main" id="{C32578D2-C76B-4282-9D72-61164A0810A3}"/>
              </a:ext>
            </a:extLst>
          </p:cNvPr>
          <p:cNvSpPr>
            <a:spLocks noGrp="1"/>
          </p:cNvSpPr>
          <p:nvPr>
            <p:ph type="pic" sz="quarter" idx="12"/>
          </p:nvPr>
        </p:nvSpPr>
        <p:spPr>
          <a:xfrm>
            <a:off x="8651875" y="2457450"/>
            <a:ext cx="1800000" cy="1800000"/>
          </a:xfrm>
        </p:spPr>
        <p:txBody>
          <a:bodyPr/>
          <a:lstStyle/>
          <a:p>
            <a:r>
              <a:rPr lang="sv-SE" dirty="0"/>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dirty="0"/>
              <a:t>Klicka på ikonen för att lägga till en bild</a:t>
            </a:r>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4437288"/>
            <a:ext cx="1800000" cy="1800000"/>
          </a:xfrm>
        </p:spPr>
        <p:txBody>
          <a:bodyPr/>
          <a:lstStyle/>
          <a:p>
            <a:r>
              <a:rPr lang="sv-SE" dirty="0"/>
              <a:t>Klicka på ikonen för att lägga till en bild</a:t>
            </a:r>
          </a:p>
        </p:txBody>
      </p:sp>
      <p:sp>
        <p:nvSpPr>
          <p:cNvPr id="11" name="Platshållare för text 6">
            <a:extLst>
              <a:ext uri="{FF2B5EF4-FFF2-40B4-BE49-F238E27FC236}">
                <a16:creationId xmlns:a16="http://schemas.microsoft.com/office/drawing/2014/main" id="{353BFD97-9607-4B5F-968D-2990C9CB17DE}"/>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12" name="Platshållare för datum 11">
            <a:extLst>
              <a:ext uri="{FF2B5EF4-FFF2-40B4-BE49-F238E27FC236}">
                <a16:creationId xmlns:a16="http://schemas.microsoft.com/office/drawing/2014/main" id="{8F65AE5A-053F-441A-B057-DD0883C99D9F}"/>
              </a:ext>
            </a:extLst>
          </p:cNvPr>
          <p:cNvSpPr>
            <a:spLocks noGrp="1"/>
          </p:cNvSpPr>
          <p:nvPr>
            <p:ph type="dt" sz="half" idx="19"/>
          </p:nvPr>
        </p:nvSpPr>
        <p:spPr/>
        <p:txBody>
          <a:bodyPr/>
          <a:lstStyle/>
          <a:p>
            <a:fld id="{8842F123-10D0-47A1-B271-51654C315033}" type="datetime1">
              <a:rPr lang="sv-SE" smtClean="0"/>
              <a:t>2025-09-14</a:t>
            </a:fld>
            <a:endParaRPr lang="sv-SE" dirty="0"/>
          </a:p>
        </p:txBody>
      </p:sp>
      <p:sp>
        <p:nvSpPr>
          <p:cNvPr id="13" name="Platshållare för sidfot 12">
            <a:extLst>
              <a:ext uri="{FF2B5EF4-FFF2-40B4-BE49-F238E27FC236}">
                <a16:creationId xmlns:a16="http://schemas.microsoft.com/office/drawing/2014/main" id="{33B84642-4CF4-411A-8778-B5FB1A427636}"/>
              </a:ext>
            </a:extLst>
          </p:cNvPr>
          <p:cNvSpPr>
            <a:spLocks noGrp="1"/>
          </p:cNvSpPr>
          <p:nvPr>
            <p:ph type="ftr" sz="quarter" idx="20"/>
          </p:nvPr>
        </p:nvSpPr>
        <p:spPr/>
        <p:txBody>
          <a:bodyPr/>
          <a:lstStyle/>
          <a:p>
            <a:endParaRPr lang="sv-SE" dirty="0"/>
          </a:p>
        </p:txBody>
      </p:sp>
      <p:sp>
        <p:nvSpPr>
          <p:cNvPr id="14" name="Platshållare för bildnummer 13">
            <a:extLst>
              <a:ext uri="{FF2B5EF4-FFF2-40B4-BE49-F238E27FC236}">
                <a16:creationId xmlns:a16="http://schemas.microsoft.com/office/drawing/2014/main" id="{57CAC1F6-57A4-47CE-811C-E131C510AF80}"/>
              </a:ext>
            </a:extLst>
          </p:cNvPr>
          <p:cNvSpPr>
            <a:spLocks noGrp="1"/>
          </p:cNvSpPr>
          <p:nvPr>
            <p:ph type="sldNum" sz="quarter" idx="21"/>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AC2C96C9-BF4B-4ADE-9905-BCA744F704AD}"/>
              </a:ext>
            </a:extLst>
          </p:cNvPr>
          <p:cNvSpPr>
            <a:spLocks noGrp="1"/>
          </p:cNvSpPr>
          <p:nvPr>
            <p:ph type="title"/>
          </p:nvPr>
        </p:nvSpPr>
        <p:spPr/>
        <p:txBody>
          <a:bodyPr/>
          <a:lstStyle/>
          <a:p>
            <a:r>
              <a:rPr lang="sv-SE" dirty="0"/>
              <a:t>Klicka här för att ändra mall för rubrikformat</a:t>
            </a:r>
          </a:p>
        </p:txBody>
      </p:sp>
    </p:spTree>
    <p:extLst>
      <p:ext uri="{BB962C8B-B14F-4D97-AF65-F5344CB8AC3E}">
        <p14:creationId xmlns:p14="http://schemas.microsoft.com/office/powerpoint/2010/main" val="1473972685"/>
      </p:ext>
    </p:extLst>
  </p:cSld>
  <p:clrMapOvr>
    <a:masterClrMapping/>
  </p:clrMapOvr>
  <p:extLst>
    <p:ext uri="{DCECCB84-F9BA-43D5-87BE-67443E8EF086}">
      <p15:sldGuideLst xmlns:p15="http://schemas.microsoft.com/office/powerpoint/2012/main">
        <p15:guide id="1" pos="6584">
          <p15:clr>
            <a:srgbClr val="FBAE40"/>
          </p15:clr>
        </p15:guide>
        <p15:guide id="2" pos="5450">
          <p15:clr>
            <a:srgbClr val="FBAE40"/>
          </p15:clr>
        </p15:guide>
        <p15:guide id="3" pos="5337">
          <p15:clr>
            <a:srgbClr val="FBAE40"/>
          </p15:clr>
        </p15:guide>
        <p15:guide id="4" pos="420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med 3 bilder, liggande">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4"/>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263" y="2457450"/>
            <a:ext cx="3780000" cy="1800000"/>
          </a:xfrm>
        </p:spPr>
        <p:txBody>
          <a:bodyPr/>
          <a:lstStyle/>
          <a:p>
            <a:r>
              <a:rPr lang="sv-SE"/>
              <a:t>Klicka på ikonen för att lägga till en bild</a:t>
            </a:r>
            <a:endParaRPr lang="sv-SE" dirty="0"/>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488" y="4437288"/>
            <a:ext cx="1800000" cy="1800000"/>
          </a:xfrm>
        </p:spPr>
        <p:txBody>
          <a:bodyPr/>
          <a:lstStyle/>
          <a:p>
            <a:r>
              <a:rPr lang="sv-SE"/>
              <a:t>Klicka på ikonen för att lägga till en bild</a:t>
            </a:r>
            <a:endParaRPr lang="sv-SE" dirty="0"/>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2263" y="4432865"/>
            <a:ext cx="1800000" cy="1800000"/>
          </a:xfrm>
        </p:spPr>
        <p:txBody>
          <a:bodyPr/>
          <a:lstStyle/>
          <a:p>
            <a:r>
              <a:rPr lang="sv-SE" dirty="0"/>
              <a:t>Klicka på ikonen för att lägga till en bild</a:t>
            </a:r>
          </a:p>
        </p:txBody>
      </p:sp>
      <p:sp>
        <p:nvSpPr>
          <p:cNvPr id="11" name="Platshållare för text 6">
            <a:extLst>
              <a:ext uri="{FF2B5EF4-FFF2-40B4-BE49-F238E27FC236}">
                <a16:creationId xmlns:a16="http://schemas.microsoft.com/office/drawing/2014/main" id="{0D8E0244-75E5-4346-855E-B64A6A66E20F}"/>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8" name="Platshållare för datum 7">
            <a:extLst>
              <a:ext uri="{FF2B5EF4-FFF2-40B4-BE49-F238E27FC236}">
                <a16:creationId xmlns:a16="http://schemas.microsoft.com/office/drawing/2014/main" id="{2B4EFCB7-D3D9-4AD2-9118-002AF2CA349E}"/>
              </a:ext>
            </a:extLst>
          </p:cNvPr>
          <p:cNvSpPr>
            <a:spLocks noGrp="1"/>
          </p:cNvSpPr>
          <p:nvPr>
            <p:ph type="dt" sz="half" idx="19"/>
          </p:nvPr>
        </p:nvSpPr>
        <p:spPr/>
        <p:txBody>
          <a:bodyPr/>
          <a:lstStyle/>
          <a:p>
            <a:fld id="{8842F123-10D0-47A1-B271-51654C315033}" type="datetime1">
              <a:rPr lang="sv-SE" smtClean="0"/>
              <a:t>2025-09-14</a:t>
            </a:fld>
            <a:endParaRPr lang="sv-SE" dirty="0"/>
          </a:p>
        </p:txBody>
      </p:sp>
      <p:sp>
        <p:nvSpPr>
          <p:cNvPr id="12" name="Platshållare för sidfot 11">
            <a:extLst>
              <a:ext uri="{FF2B5EF4-FFF2-40B4-BE49-F238E27FC236}">
                <a16:creationId xmlns:a16="http://schemas.microsoft.com/office/drawing/2014/main" id="{578ADD14-EC03-441E-8AA3-7F0D199ED963}"/>
              </a:ext>
            </a:extLst>
          </p:cNvPr>
          <p:cNvSpPr>
            <a:spLocks noGrp="1"/>
          </p:cNvSpPr>
          <p:nvPr>
            <p:ph type="ftr" sz="quarter" idx="20"/>
          </p:nvPr>
        </p:nvSpPr>
        <p:spPr/>
        <p:txBody>
          <a:bodyPr/>
          <a:lstStyle/>
          <a:p>
            <a:endParaRPr lang="sv-SE" dirty="0"/>
          </a:p>
        </p:txBody>
      </p:sp>
      <p:sp>
        <p:nvSpPr>
          <p:cNvPr id="13" name="Platshållare för bildnummer 12">
            <a:extLst>
              <a:ext uri="{FF2B5EF4-FFF2-40B4-BE49-F238E27FC236}">
                <a16:creationId xmlns:a16="http://schemas.microsoft.com/office/drawing/2014/main" id="{EC72B60E-679A-4746-8143-FE6A60AB03F6}"/>
              </a:ext>
            </a:extLst>
          </p:cNvPr>
          <p:cNvSpPr>
            <a:spLocks noGrp="1"/>
          </p:cNvSpPr>
          <p:nvPr>
            <p:ph type="sldNum" sz="quarter" idx="21"/>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C6C4C9B7-8B21-45CB-8813-372DB03CE6A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280611159"/>
      </p:ext>
    </p:extLst>
  </p:cSld>
  <p:clrMapOvr>
    <a:masterClrMapping/>
  </p:clrMapOvr>
  <p:extLst>
    <p:ext uri="{DCECCB84-F9BA-43D5-87BE-67443E8EF086}">
      <p15:sldGuideLst xmlns:p15="http://schemas.microsoft.com/office/powerpoint/2012/main">
        <p15:guide id="1" pos="4203">
          <p15:clr>
            <a:srgbClr val="FBAE40"/>
          </p15:clr>
        </p15:guide>
        <p15:guide id="2" pos="5450">
          <p15:clr>
            <a:srgbClr val="FBAE40"/>
          </p15:clr>
        </p15:guide>
        <p15:guide id="3" pos="5337">
          <p15:clr>
            <a:srgbClr val="FBAE40"/>
          </p15:clr>
        </p15:guide>
        <p15:guide id="4" pos="658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med 3 bilder, stående">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A843B51-0EA8-43F9-BC87-B12ACB97A0F5}"/>
              </a:ext>
            </a:extLst>
          </p:cNvPr>
          <p:cNvSpPr>
            <a:spLocks noGrp="1"/>
          </p:cNvSpPr>
          <p:nvPr>
            <p:ph type="body" sz="quarter" idx="10"/>
          </p:nvPr>
        </p:nvSpPr>
        <p:spPr>
          <a:xfrm>
            <a:off x="1209674" y="2458075"/>
            <a:ext cx="4778375" cy="37792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3">
            <a:extLst>
              <a:ext uri="{FF2B5EF4-FFF2-40B4-BE49-F238E27FC236}">
                <a16:creationId xmlns:a16="http://schemas.microsoft.com/office/drawing/2014/main" id="{629ABA48-81B5-4A68-9745-89CCD12B8AEF}"/>
              </a:ext>
            </a:extLst>
          </p:cNvPr>
          <p:cNvSpPr>
            <a:spLocks noGrp="1"/>
          </p:cNvSpPr>
          <p:nvPr>
            <p:ph type="pic" sz="quarter" idx="11"/>
          </p:nvPr>
        </p:nvSpPr>
        <p:spPr>
          <a:xfrm>
            <a:off x="6672488" y="2457450"/>
            <a:ext cx="1800000" cy="1800000"/>
          </a:xfrm>
        </p:spPr>
        <p:txBody>
          <a:bodyPr/>
          <a:lstStyle/>
          <a:p>
            <a:r>
              <a:rPr lang="sv-SE" dirty="0"/>
              <a:t>Klicka på ikonen för att lägga till en bild</a:t>
            </a:r>
          </a:p>
        </p:txBody>
      </p:sp>
      <p:sp>
        <p:nvSpPr>
          <p:cNvPr id="7" name="Platshållare för bild 6">
            <a:extLst>
              <a:ext uri="{FF2B5EF4-FFF2-40B4-BE49-F238E27FC236}">
                <a16:creationId xmlns:a16="http://schemas.microsoft.com/office/drawing/2014/main" id="{3ADDEB62-6150-4959-BFAE-A312448780EC}"/>
              </a:ext>
            </a:extLst>
          </p:cNvPr>
          <p:cNvSpPr>
            <a:spLocks noGrp="1"/>
          </p:cNvSpPr>
          <p:nvPr>
            <p:ph type="pic" sz="quarter" idx="13"/>
          </p:nvPr>
        </p:nvSpPr>
        <p:spPr>
          <a:xfrm>
            <a:off x="6672263" y="4437288"/>
            <a:ext cx="1800000" cy="1800000"/>
          </a:xfrm>
        </p:spPr>
        <p:txBody>
          <a:bodyPr/>
          <a:lstStyle/>
          <a:p>
            <a:r>
              <a:rPr lang="sv-SE"/>
              <a:t>Klicka på ikonen för att lägga till en bild</a:t>
            </a:r>
            <a:endParaRPr lang="sv-SE" dirty="0"/>
          </a:p>
        </p:txBody>
      </p:sp>
      <p:sp>
        <p:nvSpPr>
          <p:cNvPr id="10" name="Platshållare för bild 9">
            <a:extLst>
              <a:ext uri="{FF2B5EF4-FFF2-40B4-BE49-F238E27FC236}">
                <a16:creationId xmlns:a16="http://schemas.microsoft.com/office/drawing/2014/main" id="{73277A59-00A3-4C58-AE48-8348C3142120}"/>
              </a:ext>
            </a:extLst>
          </p:cNvPr>
          <p:cNvSpPr>
            <a:spLocks noGrp="1"/>
          </p:cNvSpPr>
          <p:nvPr>
            <p:ph type="pic" sz="quarter" idx="14"/>
          </p:nvPr>
        </p:nvSpPr>
        <p:spPr>
          <a:xfrm>
            <a:off x="8651875" y="2457450"/>
            <a:ext cx="1800000" cy="3780000"/>
          </a:xfrm>
        </p:spPr>
        <p:txBody>
          <a:bodyPr/>
          <a:lstStyle/>
          <a:p>
            <a:r>
              <a:rPr lang="sv-SE"/>
              <a:t>Klicka på ikonen för att lägga till en bild</a:t>
            </a:r>
            <a:endParaRPr lang="sv-SE" dirty="0"/>
          </a:p>
        </p:txBody>
      </p:sp>
      <p:sp>
        <p:nvSpPr>
          <p:cNvPr id="11" name="Platshållare för text 6">
            <a:extLst>
              <a:ext uri="{FF2B5EF4-FFF2-40B4-BE49-F238E27FC236}">
                <a16:creationId xmlns:a16="http://schemas.microsoft.com/office/drawing/2014/main" id="{22BC2080-A9C5-4B43-9BAF-9020A0749721}"/>
              </a:ext>
            </a:extLst>
          </p:cNvPr>
          <p:cNvSpPr>
            <a:spLocks noGrp="1"/>
          </p:cNvSpPr>
          <p:nvPr>
            <p:ph type="body" sz="quarter" idx="18"/>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8" name="Platshållare för datum 7">
            <a:extLst>
              <a:ext uri="{FF2B5EF4-FFF2-40B4-BE49-F238E27FC236}">
                <a16:creationId xmlns:a16="http://schemas.microsoft.com/office/drawing/2014/main" id="{B2779913-B9FF-485D-B1E6-4E87031F9D6B}"/>
              </a:ext>
            </a:extLst>
          </p:cNvPr>
          <p:cNvSpPr>
            <a:spLocks noGrp="1"/>
          </p:cNvSpPr>
          <p:nvPr>
            <p:ph type="dt" sz="half" idx="19"/>
          </p:nvPr>
        </p:nvSpPr>
        <p:spPr/>
        <p:txBody>
          <a:bodyPr/>
          <a:lstStyle/>
          <a:p>
            <a:fld id="{8842F123-10D0-47A1-B271-51654C315033}" type="datetime1">
              <a:rPr lang="sv-SE" smtClean="0"/>
              <a:t>2025-09-14</a:t>
            </a:fld>
            <a:endParaRPr lang="sv-SE" dirty="0"/>
          </a:p>
        </p:txBody>
      </p:sp>
      <p:sp>
        <p:nvSpPr>
          <p:cNvPr id="12" name="Platshållare för sidfot 11">
            <a:extLst>
              <a:ext uri="{FF2B5EF4-FFF2-40B4-BE49-F238E27FC236}">
                <a16:creationId xmlns:a16="http://schemas.microsoft.com/office/drawing/2014/main" id="{08357179-E443-4966-A254-A49AA2CEF615}"/>
              </a:ext>
            </a:extLst>
          </p:cNvPr>
          <p:cNvSpPr>
            <a:spLocks noGrp="1"/>
          </p:cNvSpPr>
          <p:nvPr>
            <p:ph type="ftr" sz="quarter" idx="20"/>
          </p:nvPr>
        </p:nvSpPr>
        <p:spPr/>
        <p:txBody>
          <a:bodyPr/>
          <a:lstStyle/>
          <a:p>
            <a:endParaRPr lang="sv-SE" dirty="0"/>
          </a:p>
        </p:txBody>
      </p:sp>
      <p:sp>
        <p:nvSpPr>
          <p:cNvPr id="13" name="Platshållare för bildnummer 12">
            <a:extLst>
              <a:ext uri="{FF2B5EF4-FFF2-40B4-BE49-F238E27FC236}">
                <a16:creationId xmlns:a16="http://schemas.microsoft.com/office/drawing/2014/main" id="{BF0C9571-CBFA-4E13-A3D7-E7D3A46D7E98}"/>
              </a:ext>
            </a:extLst>
          </p:cNvPr>
          <p:cNvSpPr>
            <a:spLocks noGrp="1"/>
          </p:cNvSpPr>
          <p:nvPr>
            <p:ph type="sldNum" sz="quarter" idx="21"/>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26E286EC-63DA-4BEE-976C-2CAAB7DBFF74}"/>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988034140"/>
      </p:ext>
    </p:extLst>
  </p:cSld>
  <p:clrMapOvr>
    <a:masterClrMapping/>
  </p:clrMapOvr>
  <p:extLst>
    <p:ext uri="{DCECCB84-F9BA-43D5-87BE-67443E8EF086}">
      <p15:sldGuideLst xmlns:p15="http://schemas.microsoft.com/office/powerpoint/2012/main">
        <p15:guide id="1" pos="4203">
          <p15:clr>
            <a:srgbClr val="FBAE40"/>
          </p15:clr>
        </p15:guide>
        <p15:guide id="2" pos="5450">
          <p15:clr>
            <a:srgbClr val="FBAE40"/>
          </p15:clr>
        </p15:guide>
        <p15:guide id="3" pos="5337">
          <p15:clr>
            <a:srgbClr val="FBAE40"/>
          </p15:clr>
        </p15:guide>
        <p15:guide id="4" pos="658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och diagram/tabe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14CD8BC-91DC-4C31-A478-B8C50ACF4C22}"/>
              </a:ext>
            </a:extLst>
          </p:cNvPr>
          <p:cNvSpPr>
            <a:spLocks noGrp="1"/>
          </p:cNvSpPr>
          <p:nvPr>
            <p:ph idx="1"/>
          </p:nvPr>
        </p:nvSpPr>
        <p:spPr>
          <a:xfrm>
            <a:off x="1209599" y="2457450"/>
            <a:ext cx="978225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text 6">
            <a:extLst>
              <a:ext uri="{FF2B5EF4-FFF2-40B4-BE49-F238E27FC236}">
                <a16:creationId xmlns:a16="http://schemas.microsoft.com/office/drawing/2014/main" id="{3C168FE6-2D08-4EF8-AB8F-D957C7EA9CA0}"/>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8" name="Platshållare för datum 7">
            <a:extLst>
              <a:ext uri="{FF2B5EF4-FFF2-40B4-BE49-F238E27FC236}">
                <a16:creationId xmlns:a16="http://schemas.microsoft.com/office/drawing/2014/main" id="{749F5694-A26C-4E30-A239-2BDEC7DE5593}"/>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9" name="Platshållare för sidfot 8">
            <a:extLst>
              <a:ext uri="{FF2B5EF4-FFF2-40B4-BE49-F238E27FC236}">
                <a16:creationId xmlns:a16="http://schemas.microsoft.com/office/drawing/2014/main" id="{10B36D5C-2093-4C15-8D93-44C4C6F36E92}"/>
              </a:ext>
            </a:extLst>
          </p:cNvPr>
          <p:cNvSpPr>
            <a:spLocks noGrp="1"/>
          </p:cNvSpPr>
          <p:nvPr>
            <p:ph type="ftr" sz="quarter" idx="17"/>
          </p:nvPr>
        </p:nvSpPr>
        <p:spPr/>
        <p:txBody>
          <a:bodyPr/>
          <a:lstStyle/>
          <a:p>
            <a:endParaRPr lang="sv-SE" dirty="0"/>
          </a:p>
        </p:txBody>
      </p:sp>
      <p:sp>
        <p:nvSpPr>
          <p:cNvPr id="10" name="Platshållare för bildnummer 9">
            <a:extLst>
              <a:ext uri="{FF2B5EF4-FFF2-40B4-BE49-F238E27FC236}">
                <a16:creationId xmlns:a16="http://schemas.microsoft.com/office/drawing/2014/main" id="{3896A057-B0A1-4AF6-A43A-936BE6BD4EB2}"/>
              </a:ext>
            </a:extLst>
          </p:cNvPr>
          <p:cNvSpPr>
            <a:spLocks noGrp="1"/>
          </p:cNvSpPr>
          <p:nvPr>
            <p:ph type="sldNum" sz="quarter" idx="18"/>
          </p:nvPr>
        </p:nvSpPr>
        <p:spPr/>
        <p:txBody>
          <a:bodyPr/>
          <a:lstStyle/>
          <a:p>
            <a:fld id="{117CDEB5-6AC0-4D05-AD48-982DF50889A7}" type="slidenum">
              <a:rPr lang="sv-SE" smtClean="0"/>
              <a:pPr/>
              <a:t>‹#›</a:t>
            </a:fld>
            <a:endParaRPr lang="sv-SE"/>
          </a:p>
        </p:txBody>
      </p:sp>
      <p:sp>
        <p:nvSpPr>
          <p:cNvPr id="4" name="Rubrik 3">
            <a:extLst>
              <a:ext uri="{FF2B5EF4-FFF2-40B4-BE49-F238E27FC236}">
                <a16:creationId xmlns:a16="http://schemas.microsoft.com/office/drawing/2014/main" id="{CCEB2D38-85D8-4646-8562-1A55C047C7CC}"/>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52214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limatinitiativet_1-SV">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1242453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och bred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1D7C1BA-7A63-42D5-BF53-C7D4A628153D}"/>
              </a:ext>
            </a:extLst>
          </p:cNvPr>
          <p:cNvSpPr>
            <a:spLocks noGrp="1"/>
          </p:cNvSpPr>
          <p:nvPr>
            <p:ph type="pic" sz="quarter" idx="10"/>
          </p:nvPr>
        </p:nvSpPr>
        <p:spPr/>
        <p:txBody>
          <a:bodyPr/>
          <a:lstStyle/>
          <a:p>
            <a:r>
              <a:rPr lang="sv-SE"/>
              <a:t>Klicka på ikonen för att lägga till en bild</a:t>
            </a:r>
            <a:endParaRPr lang="sv-SE" dirty="0"/>
          </a:p>
        </p:txBody>
      </p:sp>
      <p:sp>
        <p:nvSpPr>
          <p:cNvPr id="8" name="Platshållare för text 6">
            <a:extLst>
              <a:ext uri="{FF2B5EF4-FFF2-40B4-BE49-F238E27FC236}">
                <a16:creationId xmlns:a16="http://schemas.microsoft.com/office/drawing/2014/main" id="{AA661A77-83D1-490A-BEF8-CD12CFB98FA8}"/>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6" name="Platshållare för datum 5">
            <a:extLst>
              <a:ext uri="{FF2B5EF4-FFF2-40B4-BE49-F238E27FC236}">
                <a16:creationId xmlns:a16="http://schemas.microsoft.com/office/drawing/2014/main" id="{CB29F771-FA7E-4800-8CC2-53A619447921}"/>
              </a:ext>
            </a:extLst>
          </p:cNvPr>
          <p:cNvSpPr>
            <a:spLocks noGrp="1"/>
          </p:cNvSpPr>
          <p:nvPr>
            <p:ph type="dt" sz="half" idx="16"/>
          </p:nvPr>
        </p:nvSpPr>
        <p:spPr/>
        <p:txBody>
          <a:bodyPr/>
          <a:lstStyle/>
          <a:p>
            <a:fld id="{8842F123-10D0-47A1-B271-51654C315033}" type="datetime1">
              <a:rPr lang="sv-SE" smtClean="0"/>
              <a:t>2025-09-14</a:t>
            </a:fld>
            <a:endParaRPr lang="sv-SE" dirty="0"/>
          </a:p>
        </p:txBody>
      </p:sp>
      <p:sp>
        <p:nvSpPr>
          <p:cNvPr id="9" name="Platshållare för sidfot 8">
            <a:extLst>
              <a:ext uri="{FF2B5EF4-FFF2-40B4-BE49-F238E27FC236}">
                <a16:creationId xmlns:a16="http://schemas.microsoft.com/office/drawing/2014/main" id="{B8461769-2B05-40D5-B1E6-E9470F0D9CB0}"/>
              </a:ext>
            </a:extLst>
          </p:cNvPr>
          <p:cNvSpPr>
            <a:spLocks noGrp="1"/>
          </p:cNvSpPr>
          <p:nvPr>
            <p:ph type="ftr" sz="quarter" idx="17"/>
          </p:nvPr>
        </p:nvSpPr>
        <p:spPr/>
        <p:txBody>
          <a:bodyPr/>
          <a:lstStyle/>
          <a:p>
            <a:endParaRPr lang="sv-SE" dirty="0"/>
          </a:p>
        </p:txBody>
      </p:sp>
      <p:sp>
        <p:nvSpPr>
          <p:cNvPr id="10" name="Platshållare för bildnummer 9">
            <a:extLst>
              <a:ext uri="{FF2B5EF4-FFF2-40B4-BE49-F238E27FC236}">
                <a16:creationId xmlns:a16="http://schemas.microsoft.com/office/drawing/2014/main" id="{DA9A76EF-9BFD-4078-85A9-D388EBF530C9}"/>
              </a:ext>
            </a:extLst>
          </p:cNvPr>
          <p:cNvSpPr>
            <a:spLocks noGrp="1"/>
          </p:cNvSpPr>
          <p:nvPr>
            <p:ph type="sldNum" sz="quarter" idx="18"/>
          </p:nvPr>
        </p:nvSpPr>
        <p:spPr/>
        <p:txBody>
          <a:bodyPr/>
          <a:lstStyle/>
          <a:p>
            <a:fld id="{117CDEB5-6AC0-4D05-AD48-982DF50889A7}" type="slidenum">
              <a:rPr lang="sv-SE" smtClean="0"/>
              <a:pPr/>
              <a:t>‹#›</a:t>
            </a:fld>
            <a:endParaRPr lang="sv-SE"/>
          </a:p>
        </p:txBody>
      </p:sp>
      <p:sp>
        <p:nvSpPr>
          <p:cNvPr id="3" name="Rubrik 2">
            <a:extLst>
              <a:ext uri="{FF2B5EF4-FFF2-40B4-BE49-F238E27FC236}">
                <a16:creationId xmlns:a16="http://schemas.microsoft.com/office/drawing/2014/main" id="{46F9CEC6-EC5A-4392-9A8C-CB51086E556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752922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ubrik och bred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4CEA7D-F935-4D12-AEF1-542D0568954B}"/>
              </a:ext>
            </a:extLst>
          </p:cNvPr>
          <p:cNvSpPr>
            <a:spLocks noGrp="1"/>
          </p:cNvSpPr>
          <p:nvPr>
            <p:ph type="dt" sz="half" idx="10"/>
          </p:nvPr>
        </p:nvSpPr>
        <p:spPr/>
        <p:txBody>
          <a:bodyPr/>
          <a:lstStyle/>
          <a:p>
            <a:fld id="{8842F123-10D0-47A1-B271-51654C315033}" type="datetime1">
              <a:rPr lang="sv-SE" smtClean="0"/>
              <a:t>2025-09-14</a:t>
            </a:fld>
            <a:endParaRPr lang="sv-SE" dirty="0"/>
          </a:p>
        </p:txBody>
      </p:sp>
      <p:sp>
        <p:nvSpPr>
          <p:cNvPr id="4" name="Platshållare för sidfot 3">
            <a:extLst>
              <a:ext uri="{FF2B5EF4-FFF2-40B4-BE49-F238E27FC236}">
                <a16:creationId xmlns:a16="http://schemas.microsoft.com/office/drawing/2014/main" id="{370E7CD4-122E-476D-A236-0F1C7EC420D7}"/>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080264F1-C815-44F2-925E-E037D2AB22F4}"/>
              </a:ext>
            </a:extLst>
          </p:cNvPr>
          <p:cNvSpPr>
            <a:spLocks noGrp="1"/>
          </p:cNvSpPr>
          <p:nvPr>
            <p:ph type="sldNum" sz="quarter" idx="12"/>
          </p:nvPr>
        </p:nvSpPr>
        <p:spPr/>
        <p:txBody>
          <a:bodyPr/>
          <a:lstStyle/>
          <a:p>
            <a:fld id="{117CDEB5-6AC0-4D05-AD48-982DF50889A7}" type="slidenum">
              <a:rPr lang="sv-SE" smtClean="0"/>
              <a:pPr/>
              <a:t>‹#›</a:t>
            </a:fld>
            <a:endParaRPr lang="sv-SE"/>
          </a:p>
        </p:txBody>
      </p:sp>
      <p:sp>
        <p:nvSpPr>
          <p:cNvPr id="8" name="Platshållare för text 6">
            <a:extLst>
              <a:ext uri="{FF2B5EF4-FFF2-40B4-BE49-F238E27FC236}">
                <a16:creationId xmlns:a16="http://schemas.microsoft.com/office/drawing/2014/main" id="{291BBBF1-EEF5-47F7-A076-4B576903DE39}"/>
              </a:ext>
            </a:extLst>
          </p:cNvPr>
          <p:cNvSpPr>
            <a:spLocks noGrp="1"/>
          </p:cNvSpPr>
          <p:nvPr>
            <p:ph type="body" sz="quarter" idx="15"/>
          </p:nvPr>
        </p:nvSpPr>
        <p:spPr>
          <a:xfrm>
            <a:off x="1200150" y="1808163"/>
            <a:ext cx="9791699" cy="468312"/>
          </a:xfrm>
        </p:spPr>
        <p:txBody>
          <a:bodyPr/>
          <a:lstStyle>
            <a:lvl1pPr marL="18000" indent="0">
              <a:buNone/>
              <a:defRPr sz="2600" b="1">
                <a:solidFill>
                  <a:schemeClr val="tx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10" name="Platshållare för text 9">
            <a:extLst>
              <a:ext uri="{FF2B5EF4-FFF2-40B4-BE49-F238E27FC236}">
                <a16:creationId xmlns:a16="http://schemas.microsoft.com/office/drawing/2014/main" id="{2C43AA25-C97D-49D1-B388-878AF05F6FE3}"/>
              </a:ext>
            </a:extLst>
          </p:cNvPr>
          <p:cNvSpPr>
            <a:spLocks noGrp="1"/>
          </p:cNvSpPr>
          <p:nvPr>
            <p:ph type="body" sz="quarter" idx="16"/>
          </p:nvPr>
        </p:nvSpPr>
        <p:spPr>
          <a:xfrm>
            <a:off x="1208539" y="2457450"/>
            <a:ext cx="9791699"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ubrik 5">
            <a:extLst>
              <a:ext uri="{FF2B5EF4-FFF2-40B4-BE49-F238E27FC236}">
                <a16:creationId xmlns:a16="http://schemas.microsoft.com/office/drawing/2014/main" id="{4CBD87E8-B399-4734-851E-ECEFA7E2F8B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936901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qua - Bred bild">
    <p:bg>
      <p:bgPr>
        <a:solidFill>
          <a:schemeClr val="accent1"/>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7EE65D8C-6A64-4F3D-9897-B22659F59297}"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25562228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qua - Smal bild">
    <p:bg>
      <p:bgPr>
        <a:solidFill>
          <a:schemeClr val="accent1"/>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60660164-E7C3-4523-879C-3F3A29241919}"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31105636"/>
      </p:ext>
    </p:extLst>
  </p:cSld>
  <p:clrMapOvr>
    <a:masterClrMapping/>
  </p:clrMapOvr>
  <p:extLst>
    <p:ext uri="{DCECCB84-F9BA-43D5-87BE-67443E8EF086}">
      <p15:sldGuideLst xmlns:p15="http://schemas.microsoft.com/office/powerpoint/2012/main">
        <p15:guide id="1" pos="5223"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urpur - Bred bild">
    <p:bg>
      <p:bgPr>
        <a:solidFill>
          <a:schemeClr val="accent2"/>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B7F40232-6551-4E84-94F6-04B4F6FF0F2D}"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188731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urpur - Smal bild">
    <p:bg>
      <p:bgPr>
        <a:solidFill>
          <a:schemeClr val="accent2"/>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244CDAB1-3535-4F81-BC54-5AFA84FF206F}"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316836243"/>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maragd - Bred bild">
    <p:bg>
      <p:bgPr>
        <a:solidFill>
          <a:schemeClr val="accent3"/>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D3910E6A-FB98-48FE-809F-53E6F0E0F0CE}"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192959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maragd - Smal bild">
    <p:bg>
      <p:bgPr>
        <a:solidFill>
          <a:schemeClr val="accent3"/>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1AE9BC8E-5F68-461A-BA8E-E92DFA28AB83}"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430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399785987"/>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öd - Bred bild">
    <p:bg>
      <p:bgPr>
        <a:solidFill>
          <a:schemeClr val="accent4"/>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C35451FA-1FB1-4B26-8805-1D7C6EDCE940}"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72613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Röd - Smal bild">
    <p:bg>
      <p:bgPr>
        <a:solidFill>
          <a:schemeClr val="accent4"/>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FFBFD2A0-D1EC-471B-8AB4-0B221FBB4C73}"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6792"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543134476"/>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limatinitiativet_2-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425215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å - Bred bild">
    <p:bg>
      <p:bgPr>
        <a:solidFill>
          <a:schemeClr val="accent5"/>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650B0EE3-4074-4B8C-B6BD-489EA34F97CB}"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4095475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å - Smal bild">
    <p:bg>
      <p:bgPr>
        <a:solidFill>
          <a:schemeClr val="accent5"/>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7226D22A-A2CF-48BF-8F49-92BA42954987}"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36792"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697160267"/>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run - Bred bild">
    <p:bg>
      <p:bgPr>
        <a:solidFill>
          <a:schemeClr val="accent6"/>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6106497" y="-11431"/>
            <a:ext cx="610303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3038" h="6870224">
                <a:moveTo>
                  <a:pt x="1043649" y="0"/>
                </a:moveTo>
                <a:lnTo>
                  <a:pt x="6103038" y="6614"/>
                </a:lnTo>
                <a:cubicBezTo>
                  <a:pt x="6100415" y="1420474"/>
                  <a:pt x="6088269" y="3174851"/>
                  <a:pt x="6085646" y="4588711"/>
                </a:cubicBezTo>
                <a:lnTo>
                  <a:pt x="4769770" y="6870224"/>
                </a:lnTo>
                <a:lnTo>
                  <a:pt x="0" y="6869431"/>
                </a:lnTo>
                <a:lnTo>
                  <a:pt x="10436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6231374" y="-8109"/>
            <a:ext cx="5988002" cy="6879908"/>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02" h="6879908">
                <a:moveTo>
                  <a:pt x="1005424" y="2121"/>
                </a:moveTo>
                <a:lnTo>
                  <a:pt x="5988002" y="0"/>
                </a:lnTo>
                <a:lnTo>
                  <a:pt x="5960620" y="4535549"/>
                </a:lnTo>
                <a:lnTo>
                  <a:pt x="4605541" y="6875617"/>
                </a:lnTo>
                <a:lnTo>
                  <a:pt x="0" y="6879908"/>
                </a:lnTo>
                <a:lnTo>
                  <a:pt x="1005424" y="2121"/>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6096000" y="-12224"/>
            <a:ext cx="1143324" cy="6870224"/>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6D998FE-E18A-4D66-AE1D-F7174C71B9A0}"/>
              </a:ext>
            </a:extLst>
          </p:cNvPr>
          <p:cNvSpPr>
            <a:spLocks noGrp="1"/>
          </p:cNvSpPr>
          <p:nvPr>
            <p:ph type="body" sz="quarter" idx="13"/>
          </p:nvPr>
        </p:nvSpPr>
        <p:spPr>
          <a:xfrm>
            <a:off x="1208617" y="2457450"/>
            <a:ext cx="4787900" cy="37798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50" y="996950"/>
            <a:ext cx="5419725"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8" name="Platshållare för datum 17">
            <a:extLst>
              <a:ext uri="{FF2B5EF4-FFF2-40B4-BE49-F238E27FC236}">
                <a16:creationId xmlns:a16="http://schemas.microsoft.com/office/drawing/2014/main" id="{83A5D3F9-73FA-4D1A-9E07-7DD07938096D}"/>
              </a:ext>
            </a:extLst>
          </p:cNvPr>
          <p:cNvSpPr>
            <a:spLocks noGrp="1"/>
          </p:cNvSpPr>
          <p:nvPr>
            <p:ph type="dt" sz="half" idx="10"/>
          </p:nvPr>
        </p:nvSpPr>
        <p:spPr/>
        <p:txBody>
          <a:bodyPr/>
          <a:lstStyle/>
          <a:p>
            <a:fld id="{C0AC6590-40CE-4A55-A276-61BC7430A0E3}" type="datetime1">
              <a:rPr lang="sv-SE" smtClean="0"/>
              <a:t>2025-09-14</a:t>
            </a:fld>
            <a:endParaRPr lang="sv-SE" dirty="0"/>
          </a:p>
        </p:txBody>
      </p:sp>
      <p:sp>
        <p:nvSpPr>
          <p:cNvPr id="19" name="Platshållare för sidfot 18">
            <a:extLst>
              <a:ext uri="{FF2B5EF4-FFF2-40B4-BE49-F238E27FC236}">
                <a16:creationId xmlns:a16="http://schemas.microsoft.com/office/drawing/2014/main" id="{F91ECDCD-951C-422C-97C2-11147E85FD90}"/>
              </a:ext>
            </a:extLst>
          </p:cNvPr>
          <p:cNvSpPr>
            <a:spLocks noGrp="1"/>
          </p:cNvSpPr>
          <p:nvPr>
            <p:ph type="ftr" sz="quarter" idx="11"/>
          </p:nvPr>
        </p:nvSpPr>
        <p:spPr/>
        <p:txBody>
          <a:bodyPr/>
          <a:lstStyle/>
          <a:p>
            <a:endParaRPr lang="sv-SE" dirty="0"/>
          </a:p>
        </p:txBody>
      </p:sp>
      <p:sp>
        <p:nvSpPr>
          <p:cNvPr id="20" name="Platshållare för bildnummer 19">
            <a:extLst>
              <a:ext uri="{FF2B5EF4-FFF2-40B4-BE49-F238E27FC236}">
                <a16:creationId xmlns:a16="http://schemas.microsoft.com/office/drawing/2014/main" id="{F58046DB-A0B8-4EFE-8EA4-01A3CDCEE7ED}"/>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706345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run - Smal bild">
    <p:bg>
      <p:bgPr>
        <a:solidFill>
          <a:schemeClr val="accent6"/>
        </a:solidFill>
        <a:effectLst/>
      </p:bgPr>
    </p:bg>
    <p:spTree>
      <p:nvGrpSpPr>
        <p:cNvPr id="1" name=""/>
        <p:cNvGrpSpPr/>
        <p:nvPr/>
      </p:nvGrpSpPr>
      <p:grpSpPr>
        <a:xfrm>
          <a:off x="0" y="0"/>
          <a:ext cx="0" cy="0"/>
          <a:chOff x="0" y="0"/>
          <a:chExt cx="0" cy="0"/>
        </a:xfrm>
      </p:grpSpPr>
      <p:sp>
        <p:nvSpPr>
          <p:cNvPr id="6" name="Femhörning 4">
            <a:extLst>
              <a:ext uri="{FF2B5EF4-FFF2-40B4-BE49-F238E27FC236}">
                <a16:creationId xmlns:a16="http://schemas.microsoft.com/office/drawing/2014/main" id="{A7C8AB84-047C-402B-BA97-168E60E7772F}"/>
              </a:ext>
            </a:extLst>
          </p:cNvPr>
          <p:cNvSpPr/>
          <p:nvPr userDrawn="1"/>
        </p:nvSpPr>
        <p:spPr>
          <a:xfrm>
            <a:off x="8360747" y="-11431"/>
            <a:ext cx="3848788" cy="6870224"/>
          </a:xfrm>
          <a:custGeom>
            <a:avLst/>
            <a:gdLst>
              <a:gd name="connsiteX0" fmla="*/ 4 w 3502025"/>
              <a:gd name="connsiteY0" fmla="*/ 2619516 h 6858000"/>
              <a:gd name="connsiteX1" fmla="*/ 1751013 w 3502025"/>
              <a:gd name="connsiteY1" fmla="*/ 0 h 6858000"/>
              <a:gd name="connsiteX2" fmla="*/ 3502021 w 3502025"/>
              <a:gd name="connsiteY2" fmla="*/ 2619516 h 6858000"/>
              <a:gd name="connsiteX3" fmla="*/ 2833195 w 3502025"/>
              <a:gd name="connsiteY3" fmla="*/ 6857983 h 6858000"/>
              <a:gd name="connsiteX4" fmla="*/ 668830 w 3502025"/>
              <a:gd name="connsiteY4" fmla="*/ 6857983 h 6858000"/>
              <a:gd name="connsiteX5" fmla="*/ 4 w 3502025"/>
              <a:gd name="connsiteY5" fmla="*/ 2619516 h 6858000"/>
              <a:gd name="connsiteX0" fmla="*/ 0 w 4322899"/>
              <a:gd name="connsiteY0" fmla="*/ 2619516 h 6857983"/>
              <a:gd name="connsiteX1" fmla="*/ 1751009 w 4322899"/>
              <a:gd name="connsiteY1" fmla="*/ 0 h 6857983"/>
              <a:gd name="connsiteX2" fmla="*/ 4322899 w 4322899"/>
              <a:gd name="connsiteY2" fmla="*/ 4271670 h 6857983"/>
              <a:gd name="connsiteX3" fmla="*/ 2833191 w 4322899"/>
              <a:gd name="connsiteY3" fmla="*/ 6857983 h 6857983"/>
              <a:gd name="connsiteX4" fmla="*/ 668826 w 4322899"/>
              <a:gd name="connsiteY4" fmla="*/ 6857983 h 6857983"/>
              <a:gd name="connsiteX5" fmla="*/ 0 w 4322899"/>
              <a:gd name="connsiteY5" fmla="*/ 2619516 h 6857983"/>
              <a:gd name="connsiteX0" fmla="*/ 0 w 4359127"/>
              <a:gd name="connsiteY0" fmla="*/ 2629907 h 6868374"/>
              <a:gd name="connsiteX1" fmla="*/ 4359127 w 4359127"/>
              <a:gd name="connsiteY1" fmla="*/ 0 h 6868374"/>
              <a:gd name="connsiteX2" fmla="*/ 4322899 w 4359127"/>
              <a:gd name="connsiteY2" fmla="*/ 4282061 h 6868374"/>
              <a:gd name="connsiteX3" fmla="*/ 2833191 w 4359127"/>
              <a:gd name="connsiteY3" fmla="*/ 6868374 h 6868374"/>
              <a:gd name="connsiteX4" fmla="*/ 668826 w 4359127"/>
              <a:gd name="connsiteY4" fmla="*/ 6868374 h 6868374"/>
              <a:gd name="connsiteX5" fmla="*/ 0 w 4359127"/>
              <a:gd name="connsiteY5" fmla="*/ 2629907 h 6868374"/>
              <a:gd name="connsiteX0" fmla="*/ 0 w 4390299"/>
              <a:gd name="connsiteY0" fmla="*/ 2629907 h 6868374"/>
              <a:gd name="connsiteX1" fmla="*/ 4390299 w 4390299"/>
              <a:gd name="connsiteY1" fmla="*/ 0 h 6868374"/>
              <a:gd name="connsiteX2" fmla="*/ 4322899 w 4390299"/>
              <a:gd name="connsiteY2" fmla="*/ 4282061 h 6868374"/>
              <a:gd name="connsiteX3" fmla="*/ 2833191 w 4390299"/>
              <a:gd name="connsiteY3" fmla="*/ 6868374 h 6868374"/>
              <a:gd name="connsiteX4" fmla="*/ 668826 w 4390299"/>
              <a:gd name="connsiteY4" fmla="*/ 6868374 h 6868374"/>
              <a:gd name="connsiteX5" fmla="*/ 0 w 4390299"/>
              <a:gd name="connsiteY5" fmla="*/ 2629907 h 6868374"/>
              <a:gd name="connsiteX0" fmla="*/ 1440529 w 3721473"/>
              <a:gd name="connsiteY0" fmla="*/ 1007 h 6868374"/>
              <a:gd name="connsiteX1" fmla="*/ 3721473 w 3721473"/>
              <a:gd name="connsiteY1" fmla="*/ 0 h 6868374"/>
              <a:gd name="connsiteX2" fmla="*/ 3654073 w 3721473"/>
              <a:gd name="connsiteY2" fmla="*/ 4282061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68374"/>
              <a:gd name="connsiteX1" fmla="*/ 3721473 w 3721473"/>
              <a:gd name="connsiteY1" fmla="*/ 0 h 6868374"/>
              <a:gd name="connsiteX2" fmla="*/ 3677885 w 3721473"/>
              <a:gd name="connsiteY2" fmla="*/ 4255867 h 6868374"/>
              <a:gd name="connsiteX3" fmla="*/ 2164365 w 3721473"/>
              <a:gd name="connsiteY3" fmla="*/ 6868374 h 6868374"/>
              <a:gd name="connsiteX4" fmla="*/ 0 w 3721473"/>
              <a:gd name="connsiteY4" fmla="*/ 6868374 h 6868374"/>
              <a:gd name="connsiteX5" fmla="*/ 1440529 w 3721473"/>
              <a:gd name="connsiteY5" fmla="*/ 1007 h 6868374"/>
              <a:gd name="connsiteX0" fmla="*/ 1440529 w 3721473"/>
              <a:gd name="connsiteY0" fmla="*/ 1007 h 6875518"/>
              <a:gd name="connsiteX1" fmla="*/ 3721473 w 3721473"/>
              <a:gd name="connsiteY1" fmla="*/ 0 h 6875518"/>
              <a:gd name="connsiteX2" fmla="*/ 3677885 w 3721473"/>
              <a:gd name="connsiteY2" fmla="*/ 4255867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82648 w 3721473"/>
              <a:gd name="connsiteY2" fmla="*/ 4260629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51692 w 3721473"/>
              <a:gd name="connsiteY2" fmla="*/ 4258248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40529 w 3721473"/>
              <a:gd name="connsiteY0" fmla="*/ 1007 h 6875518"/>
              <a:gd name="connsiteX1" fmla="*/ 3721473 w 3721473"/>
              <a:gd name="connsiteY1" fmla="*/ 0 h 6875518"/>
              <a:gd name="connsiteX2" fmla="*/ 3677886 w 3721473"/>
              <a:gd name="connsiteY2" fmla="*/ 4260630 h 6875518"/>
              <a:gd name="connsiteX3" fmla="*/ 2171509 w 3721473"/>
              <a:gd name="connsiteY3" fmla="*/ 6875518 h 6875518"/>
              <a:gd name="connsiteX4" fmla="*/ 0 w 3721473"/>
              <a:gd name="connsiteY4" fmla="*/ 6868374 h 6875518"/>
              <a:gd name="connsiteX5" fmla="*/ 1440529 w 3721473"/>
              <a:gd name="connsiteY5" fmla="*/ 1007 h 6875518"/>
              <a:gd name="connsiteX0" fmla="*/ 1450054 w 3730998"/>
              <a:gd name="connsiteY0" fmla="*/ 1007 h 6875518"/>
              <a:gd name="connsiteX1" fmla="*/ 3730998 w 3730998"/>
              <a:gd name="connsiteY1" fmla="*/ 0 h 6875518"/>
              <a:gd name="connsiteX2" fmla="*/ 3687411 w 3730998"/>
              <a:gd name="connsiteY2" fmla="*/ 4260630 h 6875518"/>
              <a:gd name="connsiteX3" fmla="*/ 2181034 w 3730998"/>
              <a:gd name="connsiteY3" fmla="*/ 6875518 h 6875518"/>
              <a:gd name="connsiteX4" fmla="*/ 0 w 3730998"/>
              <a:gd name="connsiteY4" fmla="*/ 6868374 h 6875518"/>
              <a:gd name="connsiteX5" fmla="*/ 1450054 w 3730998"/>
              <a:gd name="connsiteY5" fmla="*/ 1007 h 6875518"/>
              <a:gd name="connsiteX0" fmla="*/ 1450054 w 3730998"/>
              <a:gd name="connsiteY0" fmla="*/ 1007 h 6868374"/>
              <a:gd name="connsiteX1" fmla="*/ 3730998 w 3730998"/>
              <a:gd name="connsiteY1" fmla="*/ 0 h 6868374"/>
              <a:gd name="connsiteX2" fmla="*/ 3687411 w 3730998"/>
              <a:gd name="connsiteY2" fmla="*/ 4260630 h 6868374"/>
              <a:gd name="connsiteX3" fmla="*/ 2164365 w 3730998"/>
              <a:gd name="connsiteY3" fmla="*/ 6837418 h 6868374"/>
              <a:gd name="connsiteX4" fmla="*/ 0 w 3730998"/>
              <a:gd name="connsiteY4" fmla="*/ 6868374 h 6868374"/>
              <a:gd name="connsiteX5" fmla="*/ 1450054 w 3730998"/>
              <a:gd name="connsiteY5" fmla="*/ 1007 h 6868374"/>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50054 w 3730998"/>
              <a:gd name="connsiteY0" fmla="*/ 1007 h 6873137"/>
              <a:gd name="connsiteX1" fmla="*/ 3730998 w 3730998"/>
              <a:gd name="connsiteY1" fmla="*/ 0 h 6873137"/>
              <a:gd name="connsiteX2" fmla="*/ 3687411 w 3730998"/>
              <a:gd name="connsiteY2" fmla="*/ 4260630 h 6873137"/>
              <a:gd name="connsiteX3" fmla="*/ 2181034 w 3730998"/>
              <a:gd name="connsiteY3" fmla="*/ 6873137 h 6873137"/>
              <a:gd name="connsiteX4" fmla="*/ 0 w 3730998"/>
              <a:gd name="connsiteY4" fmla="*/ 6868374 h 6873137"/>
              <a:gd name="connsiteX5" fmla="*/ 1450054 w 3730998"/>
              <a:gd name="connsiteY5" fmla="*/ 1007 h 6873137"/>
              <a:gd name="connsiteX0" fmla="*/ 1411954 w 3692898"/>
              <a:gd name="connsiteY0" fmla="*/ 1007 h 6873137"/>
              <a:gd name="connsiteX1" fmla="*/ 3692898 w 3692898"/>
              <a:gd name="connsiteY1" fmla="*/ 0 h 6873137"/>
              <a:gd name="connsiteX2" fmla="*/ 3649311 w 3692898"/>
              <a:gd name="connsiteY2" fmla="*/ 4260630 h 6873137"/>
              <a:gd name="connsiteX3" fmla="*/ 2142934 w 3692898"/>
              <a:gd name="connsiteY3" fmla="*/ 6873137 h 6873137"/>
              <a:gd name="connsiteX4" fmla="*/ 0 w 3692898"/>
              <a:gd name="connsiteY4" fmla="*/ 6854087 h 6873137"/>
              <a:gd name="connsiteX5" fmla="*/ 1411954 w 3692898"/>
              <a:gd name="connsiteY5" fmla="*/ 1007 h 6873137"/>
              <a:gd name="connsiteX0" fmla="*/ 1447673 w 3728617"/>
              <a:gd name="connsiteY0" fmla="*/ 1007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3 w 3728617"/>
              <a:gd name="connsiteY5" fmla="*/ 1007 h 6873137"/>
              <a:gd name="connsiteX0" fmla="*/ 1469104 w 3728617"/>
              <a:gd name="connsiteY0" fmla="*/ 36726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69104 w 3728617"/>
              <a:gd name="connsiteY5" fmla="*/ 36726 h 6873137"/>
              <a:gd name="connsiteX0" fmla="*/ 1447672 w 3728617"/>
              <a:gd name="connsiteY0" fmla="*/ 10532 h 6873137"/>
              <a:gd name="connsiteX1" fmla="*/ 3728617 w 3728617"/>
              <a:gd name="connsiteY1" fmla="*/ 0 h 6873137"/>
              <a:gd name="connsiteX2" fmla="*/ 3685030 w 3728617"/>
              <a:gd name="connsiteY2" fmla="*/ 4260630 h 6873137"/>
              <a:gd name="connsiteX3" fmla="*/ 2178653 w 3728617"/>
              <a:gd name="connsiteY3" fmla="*/ 6873137 h 6873137"/>
              <a:gd name="connsiteX4" fmla="*/ 0 w 3728617"/>
              <a:gd name="connsiteY4" fmla="*/ 6870756 h 6873137"/>
              <a:gd name="connsiteX5" fmla="*/ 1447672 w 3728617"/>
              <a:gd name="connsiteY5" fmla="*/ 10532 h 6873137"/>
              <a:gd name="connsiteX0" fmla="*/ 1447672 w 3692898"/>
              <a:gd name="connsiteY0" fmla="*/ 0 h 6862605"/>
              <a:gd name="connsiteX1" fmla="*/ 3692898 w 3692898"/>
              <a:gd name="connsiteY1" fmla="*/ 8519 h 6862605"/>
              <a:gd name="connsiteX2" fmla="*/ 3685030 w 3692898"/>
              <a:gd name="connsiteY2" fmla="*/ 4250098 h 6862605"/>
              <a:gd name="connsiteX3" fmla="*/ 2178653 w 3692898"/>
              <a:gd name="connsiteY3" fmla="*/ 6862605 h 6862605"/>
              <a:gd name="connsiteX4" fmla="*/ 0 w 3692898"/>
              <a:gd name="connsiteY4" fmla="*/ 6860224 h 6862605"/>
              <a:gd name="connsiteX5" fmla="*/ 1447672 w 3692898"/>
              <a:gd name="connsiteY5" fmla="*/ 0 h 6862605"/>
              <a:gd name="connsiteX0" fmla="*/ 1447672 w 3685168"/>
              <a:gd name="connsiteY0" fmla="*/ 0 h 6862605"/>
              <a:gd name="connsiteX1" fmla="*/ 3654798 w 3685168"/>
              <a:gd name="connsiteY1" fmla="*/ 15663 h 6862605"/>
              <a:gd name="connsiteX2" fmla="*/ 3685030 w 3685168"/>
              <a:gd name="connsiteY2" fmla="*/ 4250098 h 6862605"/>
              <a:gd name="connsiteX3" fmla="*/ 2178653 w 3685168"/>
              <a:gd name="connsiteY3" fmla="*/ 6862605 h 6862605"/>
              <a:gd name="connsiteX4" fmla="*/ 0 w 3685168"/>
              <a:gd name="connsiteY4" fmla="*/ 6860224 h 6862605"/>
              <a:gd name="connsiteX5" fmla="*/ 1447672 w 3685168"/>
              <a:gd name="connsiteY5" fmla="*/ 0 h 6862605"/>
              <a:gd name="connsiteX0" fmla="*/ 1447672 w 3685881"/>
              <a:gd name="connsiteY0" fmla="*/ 3387 h 6865992"/>
              <a:gd name="connsiteX1" fmla="*/ 3685754 w 3685881"/>
              <a:gd name="connsiteY1" fmla="*/ 0 h 6865992"/>
              <a:gd name="connsiteX2" fmla="*/ 3685030 w 3685881"/>
              <a:gd name="connsiteY2" fmla="*/ 4253485 h 6865992"/>
              <a:gd name="connsiteX3" fmla="*/ 2178653 w 3685881"/>
              <a:gd name="connsiteY3" fmla="*/ 6865992 h 6865992"/>
              <a:gd name="connsiteX4" fmla="*/ 0 w 3685881"/>
              <a:gd name="connsiteY4" fmla="*/ 6863611 h 6865992"/>
              <a:gd name="connsiteX5" fmla="*/ 1447672 w 3685881"/>
              <a:gd name="connsiteY5" fmla="*/ 3387 h 6865992"/>
              <a:gd name="connsiteX0" fmla="*/ 1447672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7672 w 3688135"/>
              <a:gd name="connsiteY5" fmla="*/ 3387 h 6865992"/>
              <a:gd name="connsiteX0" fmla="*/ 1445290 w 3688135"/>
              <a:gd name="connsiteY0" fmla="*/ 3387 h 6865992"/>
              <a:gd name="connsiteX1" fmla="*/ 3688135 w 3688135"/>
              <a:gd name="connsiteY1" fmla="*/ 0 h 6865992"/>
              <a:gd name="connsiteX2" fmla="*/ 3685030 w 3688135"/>
              <a:gd name="connsiteY2" fmla="*/ 4253485 h 6865992"/>
              <a:gd name="connsiteX3" fmla="*/ 2178653 w 3688135"/>
              <a:gd name="connsiteY3" fmla="*/ 6865992 h 6865992"/>
              <a:gd name="connsiteX4" fmla="*/ 0 w 3688135"/>
              <a:gd name="connsiteY4" fmla="*/ 6863611 h 6865992"/>
              <a:gd name="connsiteX5" fmla="*/ 1445290 w 3688135"/>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1034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5348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7411 w 3690516"/>
              <a:gd name="connsiteY2" fmla="*/ 4260629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3415 w 3690516"/>
              <a:gd name="connsiteY3" fmla="*/ 6865992 h 6865992"/>
              <a:gd name="connsiteX4" fmla="*/ 0 w 3690516"/>
              <a:gd name="connsiteY4" fmla="*/ 6863611 h 6865992"/>
              <a:gd name="connsiteX5" fmla="*/ 1447671 w 3690516"/>
              <a:gd name="connsiteY5" fmla="*/ 3387 h 6865992"/>
              <a:gd name="connsiteX0" fmla="*/ 1447671 w 3690516"/>
              <a:gd name="connsiteY0" fmla="*/ 3387 h 6865992"/>
              <a:gd name="connsiteX1" fmla="*/ 3690516 w 3690516"/>
              <a:gd name="connsiteY1" fmla="*/ 0 h 6865992"/>
              <a:gd name="connsiteX2" fmla="*/ 3685030 w 3690516"/>
              <a:gd name="connsiteY2" fmla="*/ 4272535 h 6865992"/>
              <a:gd name="connsiteX3" fmla="*/ 2188178 w 3690516"/>
              <a:gd name="connsiteY3" fmla="*/ 6865992 h 6865992"/>
              <a:gd name="connsiteX4" fmla="*/ 0 w 3690516"/>
              <a:gd name="connsiteY4" fmla="*/ 6863611 h 6865992"/>
              <a:gd name="connsiteX5" fmla="*/ 1447671 w 3690516"/>
              <a:gd name="connsiteY5" fmla="*/ 3387 h 6865992"/>
              <a:gd name="connsiteX0" fmla="*/ 1452433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52433 w 3695278"/>
              <a:gd name="connsiteY5" fmla="*/ 3387 h 6865992"/>
              <a:gd name="connsiteX0" fmla="*/ 1447670 w 3695278"/>
              <a:gd name="connsiteY0" fmla="*/ 3387 h 6865992"/>
              <a:gd name="connsiteX1" fmla="*/ 3695278 w 3695278"/>
              <a:gd name="connsiteY1" fmla="*/ 0 h 6865992"/>
              <a:gd name="connsiteX2" fmla="*/ 3689792 w 3695278"/>
              <a:gd name="connsiteY2" fmla="*/ 4272535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5992"/>
              <a:gd name="connsiteX1" fmla="*/ 3695278 w 3695278"/>
              <a:gd name="connsiteY1" fmla="*/ 0 h 6865992"/>
              <a:gd name="connsiteX2" fmla="*/ 3689792 w 3695278"/>
              <a:gd name="connsiteY2" fmla="*/ 4282060 h 6865992"/>
              <a:gd name="connsiteX3" fmla="*/ 2192940 w 3695278"/>
              <a:gd name="connsiteY3" fmla="*/ 6865992 h 6865992"/>
              <a:gd name="connsiteX4" fmla="*/ 0 w 3695278"/>
              <a:gd name="connsiteY4" fmla="*/ 6863611 h 6865992"/>
              <a:gd name="connsiteX5" fmla="*/ 1447670 w 3695278"/>
              <a:gd name="connsiteY5" fmla="*/ 3387 h 6865992"/>
              <a:gd name="connsiteX0" fmla="*/ 1447670 w 3695278"/>
              <a:gd name="connsiteY0" fmla="*/ 3387 h 6863611"/>
              <a:gd name="connsiteX1" fmla="*/ 3695278 w 3695278"/>
              <a:gd name="connsiteY1" fmla="*/ 0 h 6863611"/>
              <a:gd name="connsiteX2" fmla="*/ 3689792 w 3695278"/>
              <a:gd name="connsiteY2" fmla="*/ 4282060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278"/>
              <a:gd name="connsiteY0" fmla="*/ 3387 h 6863611"/>
              <a:gd name="connsiteX1" fmla="*/ 3695278 w 3695278"/>
              <a:gd name="connsiteY1" fmla="*/ 0 h 6863611"/>
              <a:gd name="connsiteX2" fmla="*/ 3689792 w 3695278"/>
              <a:gd name="connsiteY2" fmla="*/ 4296347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7540"/>
              <a:gd name="connsiteY0" fmla="*/ 3387 h 6863611"/>
              <a:gd name="connsiteX1" fmla="*/ 3695278 w 3697540"/>
              <a:gd name="connsiteY1" fmla="*/ 0 h 6863611"/>
              <a:gd name="connsiteX2" fmla="*/ 3696935 w 3697540"/>
              <a:gd name="connsiteY2" fmla="*/ 4274915 h 6863611"/>
              <a:gd name="connsiteX3" fmla="*/ 2202465 w 3697540"/>
              <a:gd name="connsiteY3" fmla="*/ 6863611 h 6863611"/>
              <a:gd name="connsiteX4" fmla="*/ 0 w 3697540"/>
              <a:gd name="connsiteY4" fmla="*/ 6863611 h 6863611"/>
              <a:gd name="connsiteX5" fmla="*/ 1447670 w 3697540"/>
              <a:gd name="connsiteY5" fmla="*/ 3387 h 6863611"/>
              <a:gd name="connsiteX0" fmla="*/ 1447670 w 3695278"/>
              <a:gd name="connsiteY0" fmla="*/ 3387 h 6863611"/>
              <a:gd name="connsiteX1" fmla="*/ 3695278 w 3695278"/>
              <a:gd name="connsiteY1" fmla="*/ 0 h 6863611"/>
              <a:gd name="connsiteX2" fmla="*/ 3580254 w 3695278"/>
              <a:gd name="connsiteY2" fmla="*/ 4291584 h 6863611"/>
              <a:gd name="connsiteX3" fmla="*/ 2202465 w 3695278"/>
              <a:gd name="connsiteY3" fmla="*/ 6863611 h 6863611"/>
              <a:gd name="connsiteX4" fmla="*/ 0 w 3695278"/>
              <a:gd name="connsiteY4" fmla="*/ 6863611 h 6863611"/>
              <a:gd name="connsiteX5" fmla="*/ 1447670 w 3695278"/>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202465 w 3695405"/>
              <a:gd name="connsiteY3" fmla="*/ 6863611 h 6863611"/>
              <a:gd name="connsiteX4" fmla="*/ 0 w 3695405"/>
              <a:gd name="connsiteY4" fmla="*/ 6863611 h 6863611"/>
              <a:gd name="connsiteX5" fmla="*/ 1447670 w 3695405"/>
              <a:gd name="connsiteY5" fmla="*/ 3387 h 6863611"/>
              <a:gd name="connsiteX0" fmla="*/ 1447670 w 3695405"/>
              <a:gd name="connsiteY0" fmla="*/ 3387 h 6863611"/>
              <a:gd name="connsiteX1" fmla="*/ 3695278 w 3695405"/>
              <a:gd name="connsiteY1" fmla="*/ 0 h 6863611"/>
              <a:gd name="connsiteX2" fmla="*/ 3694554 w 3695405"/>
              <a:gd name="connsiteY2" fmla="*/ 4248722 h 6863611"/>
              <a:gd name="connsiteX3" fmla="*/ 2169128 w 3695405"/>
              <a:gd name="connsiteY3" fmla="*/ 6849323 h 6863611"/>
              <a:gd name="connsiteX4" fmla="*/ 0 w 3695405"/>
              <a:gd name="connsiteY4" fmla="*/ 6863611 h 6863611"/>
              <a:gd name="connsiteX5" fmla="*/ 1447670 w 3695405"/>
              <a:gd name="connsiteY5" fmla="*/ 3387 h 6863611"/>
              <a:gd name="connsiteX0" fmla="*/ 1447670 w 3695405"/>
              <a:gd name="connsiteY0" fmla="*/ 3387 h 6865992"/>
              <a:gd name="connsiteX1" fmla="*/ 3695278 w 3695405"/>
              <a:gd name="connsiteY1" fmla="*/ 0 h 6865992"/>
              <a:gd name="connsiteX2" fmla="*/ 3694554 w 3695405"/>
              <a:gd name="connsiteY2" fmla="*/ 4248722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85796 w 3695405"/>
              <a:gd name="connsiteY3" fmla="*/ 6865992 h 6865992"/>
              <a:gd name="connsiteX4" fmla="*/ 0 w 3695405"/>
              <a:gd name="connsiteY4" fmla="*/ 6863611 h 6865992"/>
              <a:gd name="connsiteX5" fmla="*/ 1447670 w 3695405"/>
              <a:gd name="connsiteY5" fmla="*/ 3387 h 6865992"/>
              <a:gd name="connsiteX0" fmla="*/ 1447670 w 3695405"/>
              <a:gd name="connsiteY0" fmla="*/ 3387 h 6865992"/>
              <a:gd name="connsiteX1" fmla="*/ 3695278 w 3695405"/>
              <a:gd name="connsiteY1" fmla="*/ 0 h 6865992"/>
              <a:gd name="connsiteX2" fmla="*/ 3694554 w 3695405"/>
              <a:gd name="connsiteY2" fmla="*/ 4263010 h 6865992"/>
              <a:gd name="connsiteX3" fmla="*/ 2192940 w 3695405"/>
              <a:gd name="connsiteY3" fmla="*/ 6865992 h 6865992"/>
              <a:gd name="connsiteX4" fmla="*/ 0 w 3695405"/>
              <a:gd name="connsiteY4" fmla="*/ 6863611 h 6865992"/>
              <a:gd name="connsiteX5" fmla="*/ 1447670 w 3695405"/>
              <a:gd name="connsiteY5" fmla="*/ 3387 h 6865992"/>
              <a:gd name="connsiteX0" fmla="*/ 1428620 w 3676355"/>
              <a:gd name="connsiteY0" fmla="*/ 3387 h 6865992"/>
              <a:gd name="connsiteX1" fmla="*/ 3676228 w 3676355"/>
              <a:gd name="connsiteY1" fmla="*/ 0 h 6865992"/>
              <a:gd name="connsiteX2" fmla="*/ 3675504 w 3676355"/>
              <a:gd name="connsiteY2" fmla="*/ 4263010 h 6865992"/>
              <a:gd name="connsiteX3" fmla="*/ 2173890 w 3676355"/>
              <a:gd name="connsiteY3" fmla="*/ 6865992 h 6865992"/>
              <a:gd name="connsiteX4" fmla="*/ 0 w 3676355"/>
              <a:gd name="connsiteY4" fmla="*/ 6863611 h 6865992"/>
              <a:gd name="connsiteX5" fmla="*/ 1428620 w 3676355"/>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23857 w 3671592"/>
              <a:gd name="connsiteY0" fmla="*/ 3387 h 6865992"/>
              <a:gd name="connsiteX1" fmla="*/ 3671465 w 3671592"/>
              <a:gd name="connsiteY1" fmla="*/ 0 h 6865992"/>
              <a:gd name="connsiteX2" fmla="*/ 3670741 w 3671592"/>
              <a:gd name="connsiteY2" fmla="*/ 4263010 h 6865992"/>
              <a:gd name="connsiteX3" fmla="*/ 2169127 w 3671592"/>
              <a:gd name="connsiteY3" fmla="*/ 6865992 h 6865992"/>
              <a:gd name="connsiteX4" fmla="*/ 0 w 3671592"/>
              <a:gd name="connsiteY4" fmla="*/ 6863611 h 6865992"/>
              <a:gd name="connsiteX5" fmla="*/ 1423857 w 3671592"/>
              <a:gd name="connsiteY5" fmla="*/ 3387 h 6865992"/>
              <a:gd name="connsiteX0" fmla="*/ 1442907 w 3690642"/>
              <a:gd name="connsiteY0" fmla="*/ 3387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42907 w 3690642"/>
              <a:gd name="connsiteY5" fmla="*/ 3387 h 6865992"/>
              <a:gd name="connsiteX0" fmla="*/ 1454813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4813 w 3690642"/>
              <a:gd name="connsiteY5" fmla="*/ 8150 h 6865992"/>
              <a:gd name="connsiteX0" fmla="*/ 1459575 w 3690642"/>
              <a:gd name="connsiteY0" fmla="*/ 8150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9575 w 3690642"/>
              <a:gd name="connsiteY5" fmla="*/ 8150 h 6865992"/>
              <a:gd name="connsiteX0" fmla="*/ 1450050 w 3690642"/>
              <a:gd name="connsiteY0" fmla="*/ 5769 h 6865992"/>
              <a:gd name="connsiteX1" fmla="*/ 3690515 w 3690642"/>
              <a:gd name="connsiteY1" fmla="*/ 0 h 6865992"/>
              <a:gd name="connsiteX2" fmla="*/ 3689791 w 3690642"/>
              <a:gd name="connsiteY2" fmla="*/ 4263010 h 6865992"/>
              <a:gd name="connsiteX3" fmla="*/ 2188177 w 3690642"/>
              <a:gd name="connsiteY3" fmla="*/ 6865992 h 6865992"/>
              <a:gd name="connsiteX4" fmla="*/ 0 w 3690642"/>
              <a:gd name="connsiteY4" fmla="*/ 6863611 h 6865992"/>
              <a:gd name="connsiteX5" fmla="*/ 1450050 w 3690642"/>
              <a:gd name="connsiteY5" fmla="*/ 5769 h 6865992"/>
              <a:gd name="connsiteX0" fmla="*/ 1450050 w 3690642"/>
              <a:gd name="connsiteY0" fmla="*/ 0 h 6869748"/>
              <a:gd name="connsiteX1" fmla="*/ 3690515 w 3690642"/>
              <a:gd name="connsiteY1" fmla="*/ 3756 h 6869748"/>
              <a:gd name="connsiteX2" fmla="*/ 3689791 w 3690642"/>
              <a:gd name="connsiteY2" fmla="*/ 4266766 h 6869748"/>
              <a:gd name="connsiteX3" fmla="*/ 2188177 w 3690642"/>
              <a:gd name="connsiteY3" fmla="*/ 6869748 h 6869748"/>
              <a:gd name="connsiteX4" fmla="*/ 0 w 3690642"/>
              <a:gd name="connsiteY4" fmla="*/ 6867367 h 6869748"/>
              <a:gd name="connsiteX5" fmla="*/ 1450050 w 3690642"/>
              <a:gd name="connsiteY5" fmla="*/ 0 h 6869748"/>
              <a:gd name="connsiteX0" fmla="*/ 1419570 w 3690642"/>
              <a:gd name="connsiteY0" fmla="*/ 0 h 6877368"/>
              <a:gd name="connsiteX1" fmla="*/ 3690515 w 3690642"/>
              <a:gd name="connsiteY1" fmla="*/ 11376 h 6877368"/>
              <a:gd name="connsiteX2" fmla="*/ 3689791 w 3690642"/>
              <a:gd name="connsiteY2" fmla="*/ 4274386 h 6877368"/>
              <a:gd name="connsiteX3" fmla="*/ 2188177 w 3690642"/>
              <a:gd name="connsiteY3" fmla="*/ 6877368 h 6877368"/>
              <a:gd name="connsiteX4" fmla="*/ 0 w 3690642"/>
              <a:gd name="connsiteY4" fmla="*/ 6874987 h 6877368"/>
              <a:gd name="connsiteX5" fmla="*/ 1419570 w 3690642"/>
              <a:gd name="connsiteY5" fmla="*/ 0 h 6877368"/>
              <a:gd name="connsiteX0" fmla="*/ 1450050 w 3721122"/>
              <a:gd name="connsiteY0" fmla="*/ 0 h 6877368"/>
              <a:gd name="connsiteX1" fmla="*/ 3720995 w 3721122"/>
              <a:gd name="connsiteY1" fmla="*/ 11376 h 6877368"/>
              <a:gd name="connsiteX2" fmla="*/ 3720271 w 3721122"/>
              <a:gd name="connsiteY2" fmla="*/ 4274386 h 6877368"/>
              <a:gd name="connsiteX3" fmla="*/ 2218657 w 3721122"/>
              <a:gd name="connsiteY3" fmla="*/ 6877368 h 6877368"/>
              <a:gd name="connsiteX4" fmla="*/ 0 w 3721122"/>
              <a:gd name="connsiteY4" fmla="*/ 6874987 h 6877368"/>
              <a:gd name="connsiteX5" fmla="*/ 1450050 w 3721122"/>
              <a:gd name="connsiteY5" fmla="*/ 0 h 6877368"/>
              <a:gd name="connsiteX0" fmla="*/ 1447668 w 3721122"/>
              <a:gd name="connsiteY0" fmla="*/ 530 h 6865992"/>
              <a:gd name="connsiteX1" fmla="*/ 3720995 w 3721122"/>
              <a:gd name="connsiteY1" fmla="*/ 0 h 6865992"/>
              <a:gd name="connsiteX2" fmla="*/ 3720271 w 3721122"/>
              <a:gd name="connsiteY2" fmla="*/ 4263010 h 6865992"/>
              <a:gd name="connsiteX3" fmla="*/ 2218657 w 3721122"/>
              <a:gd name="connsiteY3" fmla="*/ 6865992 h 6865992"/>
              <a:gd name="connsiteX4" fmla="*/ 0 w 3721122"/>
              <a:gd name="connsiteY4" fmla="*/ 6863611 h 6865992"/>
              <a:gd name="connsiteX5" fmla="*/ 1447668 w 3721122"/>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218657 w 3733243"/>
              <a:gd name="connsiteY3" fmla="*/ 6865992 h 6865992"/>
              <a:gd name="connsiteX4" fmla="*/ 0 w 3733243"/>
              <a:gd name="connsiteY4" fmla="*/ 6863611 h 6865992"/>
              <a:gd name="connsiteX5" fmla="*/ 1447668 w 3733243"/>
              <a:gd name="connsiteY5" fmla="*/ 530 h 6865992"/>
              <a:gd name="connsiteX0" fmla="*/ 1447668 w 3733243"/>
              <a:gd name="connsiteY0" fmla="*/ 530 h 6865992"/>
              <a:gd name="connsiteX1" fmla="*/ 3720995 w 3733243"/>
              <a:gd name="connsiteY1" fmla="*/ 0 h 6865992"/>
              <a:gd name="connsiteX2" fmla="*/ 3732971 w 3733243"/>
              <a:gd name="connsiteY2" fmla="*/ 4402710 h 6865992"/>
              <a:gd name="connsiteX3" fmla="*/ 2332957 w 3733243"/>
              <a:gd name="connsiteY3" fmla="*/ 6865992 h 6865992"/>
              <a:gd name="connsiteX4" fmla="*/ 0 w 3733243"/>
              <a:gd name="connsiteY4" fmla="*/ 6863611 h 6865992"/>
              <a:gd name="connsiteX5" fmla="*/ 1447668 w 3733243"/>
              <a:gd name="connsiteY5" fmla="*/ 530 h 6865992"/>
              <a:gd name="connsiteX0" fmla="*/ 1447668 w 3721122"/>
              <a:gd name="connsiteY0" fmla="*/ 530 h 6865992"/>
              <a:gd name="connsiteX1" fmla="*/ 3720995 w 3721122"/>
              <a:gd name="connsiteY1" fmla="*/ 0 h 6865992"/>
              <a:gd name="connsiteX2" fmla="*/ 3720271 w 3721122"/>
              <a:gd name="connsiteY2" fmla="*/ 4405885 h 6865992"/>
              <a:gd name="connsiteX3" fmla="*/ 2332957 w 3721122"/>
              <a:gd name="connsiteY3" fmla="*/ 6865992 h 6865992"/>
              <a:gd name="connsiteX4" fmla="*/ 0 w 3721122"/>
              <a:gd name="connsiteY4" fmla="*/ 6863611 h 6865992"/>
              <a:gd name="connsiteX5" fmla="*/ 1447668 w 3721122"/>
              <a:gd name="connsiteY5" fmla="*/ 530 h 6865992"/>
              <a:gd name="connsiteX0" fmla="*/ 1450843 w 3724297"/>
              <a:gd name="connsiteY0" fmla="*/ 530 h 6865992"/>
              <a:gd name="connsiteX1" fmla="*/ 3724170 w 3724297"/>
              <a:gd name="connsiteY1" fmla="*/ 0 h 6865992"/>
              <a:gd name="connsiteX2" fmla="*/ 3723446 w 3724297"/>
              <a:gd name="connsiteY2" fmla="*/ 4405885 h 6865992"/>
              <a:gd name="connsiteX3" fmla="*/ 2336132 w 3724297"/>
              <a:gd name="connsiteY3" fmla="*/ 6865992 h 6865992"/>
              <a:gd name="connsiteX4" fmla="*/ 0 w 3724297"/>
              <a:gd name="connsiteY4" fmla="*/ 6860436 h 6865992"/>
              <a:gd name="connsiteX5" fmla="*/ 1450843 w 3724297"/>
              <a:gd name="connsiteY5" fmla="*/ 530 h 6865992"/>
              <a:gd name="connsiteX0" fmla="*/ 0 w 4978554"/>
              <a:gd name="connsiteY0" fmla="*/ 530 h 6865992"/>
              <a:gd name="connsiteX1" fmla="*/ 4978427 w 4978554"/>
              <a:gd name="connsiteY1" fmla="*/ 0 h 6865992"/>
              <a:gd name="connsiteX2" fmla="*/ 4977703 w 4978554"/>
              <a:gd name="connsiteY2" fmla="*/ 4405885 h 6865992"/>
              <a:gd name="connsiteX3" fmla="*/ 3590389 w 4978554"/>
              <a:gd name="connsiteY3" fmla="*/ 6865992 h 6865992"/>
              <a:gd name="connsiteX4" fmla="*/ 1254257 w 4978554"/>
              <a:gd name="connsiteY4" fmla="*/ 6860436 h 6865992"/>
              <a:gd name="connsiteX5" fmla="*/ 0 w 4978554"/>
              <a:gd name="connsiteY5" fmla="*/ 530 h 6865992"/>
              <a:gd name="connsiteX0" fmla="*/ 1041268 w 6019822"/>
              <a:gd name="connsiteY0" fmla="*/ 530 h 6869961"/>
              <a:gd name="connsiteX1" fmla="*/ 6019695 w 6019822"/>
              <a:gd name="connsiteY1" fmla="*/ 0 h 6869961"/>
              <a:gd name="connsiteX2" fmla="*/ 6018971 w 6019822"/>
              <a:gd name="connsiteY2" fmla="*/ 440588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6316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69961"/>
              <a:gd name="connsiteX1" fmla="*/ 6019695 w 6019822"/>
              <a:gd name="connsiteY1" fmla="*/ 0 h 6869961"/>
              <a:gd name="connsiteX2" fmla="*/ 6018971 w 6019822"/>
              <a:gd name="connsiteY2" fmla="*/ 4577335 h 6869961"/>
              <a:gd name="connsiteX3" fmla="*/ 4707857 w 6019822"/>
              <a:gd name="connsiteY3" fmla="*/ 6865992 h 6869961"/>
              <a:gd name="connsiteX4" fmla="*/ 0 w 6019822"/>
              <a:gd name="connsiteY4" fmla="*/ 6869961 h 6869961"/>
              <a:gd name="connsiteX5" fmla="*/ 1041268 w 6019822"/>
              <a:gd name="connsiteY5" fmla="*/ 530 h 6869961"/>
              <a:gd name="connsiteX0" fmla="*/ 1041268 w 6019822"/>
              <a:gd name="connsiteY0" fmla="*/ 530 h 6875517"/>
              <a:gd name="connsiteX1" fmla="*/ 6019695 w 6019822"/>
              <a:gd name="connsiteY1" fmla="*/ 0 h 6875517"/>
              <a:gd name="connsiteX2" fmla="*/ 6018971 w 6019822"/>
              <a:gd name="connsiteY2" fmla="*/ 4577335 h 6875517"/>
              <a:gd name="connsiteX3" fmla="*/ 4765007 w 6019822"/>
              <a:gd name="connsiteY3" fmla="*/ 6875517 h 6875517"/>
              <a:gd name="connsiteX4" fmla="*/ 0 w 6019822"/>
              <a:gd name="connsiteY4" fmla="*/ 6869961 h 6875517"/>
              <a:gd name="connsiteX5" fmla="*/ 1041268 w 6019822"/>
              <a:gd name="connsiteY5" fmla="*/ 530 h 6875517"/>
              <a:gd name="connsiteX0" fmla="*/ 1041268 w 6095233"/>
              <a:gd name="connsiteY0" fmla="*/ 530 h 6875517"/>
              <a:gd name="connsiteX1" fmla="*/ 6019695 w 6095233"/>
              <a:gd name="connsiteY1" fmla="*/ 0 h 6875517"/>
              <a:gd name="connsiteX2" fmla="*/ 6095171 w 6095233"/>
              <a:gd name="connsiteY2" fmla="*/ 4586860 h 6875517"/>
              <a:gd name="connsiteX3" fmla="*/ 4765007 w 6095233"/>
              <a:gd name="connsiteY3" fmla="*/ 6875517 h 6875517"/>
              <a:gd name="connsiteX4" fmla="*/ 0 w 6095233"/>
              <a:gd name="connsiteY4" fmla="*/ 6869961 h 6875517"/>
              <a:gd name="connsiteX5" fmla="*/ 1041268 w 6095233"/>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14945"/>
              <a:gd name="connsiteY0" fmla="*/ 530 h 6875517"/>
              <a:gd name="connsiteX1" fmla="*/ 6114945 w 6114945"/>
              <a:gd name="connsiteY1" fmla="*/ 0 h 6875517"/>
              <a:gd name="connsiteX2" fmla="*/ 6095171 w 6114945"/>
              <a:gd name="connsiteY2" fmla="*/ 4586860 h 6875517"/>
              <a:gd name="connsiteX3" fmla="*/ 4765007 w 6114945"/>
              <a:gd name="connsiteY3" fmla="*/ 6875517 h 6875517"/>
              <a:gd name="connsiteX4" fmla="*/ 0 w 6114945"/>
              <a:gd name="connsiteY4" fmla="*/ 6869961 h 6875517"/>
              <a:gd name="connsiteX5" fmla="*/ 1041268 w 6114945"/>
              <a:gd name="connsiteY5" fmla="*/ 530 h 6875517"/>
              <a:gd name="connsiteX0" fmla="*/ 1041268 w 6105420"/>
              <a:gd name="connsiteY0" fmla="*/ 530 h 6875517"/>
              <a:gd name="connsiteX1" fmla="*/ 6105420 w 6105420"/>
              <a:gd name="connsiteY1" fmla="*/ 0 h 6875517"/>
              <a:gd name="connsiteX2" fmla="*/ 6095171 w 6105420"/>
              <a:gd name="connsiteY2" fmla="*/ 4586860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5420"/>
              <a:gd name="connsiteY0" fmla="*/ 530 h 6875517"/>
              <a:gd name="connsiteX1" fmla="*/ 6105420 w 6105420"/>
              <a:gd name="connsiteY1" fmla="*/ 0 h 6875517"/>
              <a:gd name="connsiteX2" fmla="*/ 6085646 w 6105420"/>
              <a:gd name="connsiteY2" fmla="*/ 4589241 h 6875517"/>
              <a:gd name="connsiteX3" fmla="*/ 4765007 w 6105420"/>
              <a:gd name="connsiteY3" fmla="*/ 6875517 h 6875517"/>
              <a:gd name="connsiteX4" fmla="*/ 0 w 6105420"/>
              <a:gd name="connsiteY4" fmla="*/ 6869961 h 6875517"/>
              <a:gd name="connsiteX5" fmla="*/ 1041268 w 6105420"/>
              <a:gd name="connsiteY5" fmla="*/ 530 h 6875517"/>
              <a:gd name="connsiteX0" fmla="*/ 1041268 w 6103038"/>
              <a:gd name="connsiteY0" fmla="*/ 530 h 6875517"/>
              <a:gd name="connsiteX1" fmla="*/ 6103038 w 6103038"/>
              <a:gd name="connsiteY1" fmla="*/ 0 h 6875517"/>
              <a:gd name="connsiteX2" fmla="*/ 6085646 w 6103038"/>
              <a:gd name="connsiteY2" fmla="*/ 4589241 h 6875517"/>
              <a:gd name="connsiteX3" fmla="*/ 4765007 w 6103038"/>
              <a:gd name="connsiteY3" fmla="*/ 6875517 h 6875517"/>
              <a:gd name="connsiteX4" fmla="*/ 0 w 6103038"/>
              <a:gd name="connsiteY4" fmla="*/ 6869961 h 6875517"/>
              <a:gd name="connsiteX5" fmla="*/ 1041268 w 6103038"/>
              <a:gd name="connsiteY5" fmla="*/ 530 h 6875517"/>
              <a:gd name="connsiteX0" fmla="*/ 1041268 w 6103038"/>
              <a:gd name="connsiteY0" fmla="*/ 530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41268 w 6103038"/>
              <a:gd name="connsiteY5" fmla="*/ 530 h 6870754"/>
              <a:gd name="connsiteX0" fmla="*/ 1038887 w 6103038"/>
              <a:gd name="connsiteY0" fmla="*/ 14818 h 6870754"/>
              <a:gd name="connsiteX1" fmla="*/ 6103038 w 6103038"/>
              <a:gd name="connsiteY1" fmla="*/ 0 h 6870754"/>
              <a:gd name="connsiteX2" fmla="*/ 6085646 w 6103038"/>
              <a:gd name="connsiteY2" fmla="*/ 4589241 h 6870754"/>
              <a:gd name="connsiteX3" fmla="*/ 4769770 w 6103038"/>
              <a:gd name="connsiteY3" fmla="*/ 6870754 h 6870754"/>
              <a:gd name="connsiteX4" fmla="*/ 0 w 6103038"/>
              <a:gd name="connsiteY4" fmla="*/ 6869961 h 6870754"/>
              <a:gd name="connsiteX5" fmla="*/ 1038887 w 6103038"/>
              <a:gd name="connsiteY5" fmla="*/ 14818 h 6870754"/>
              <a:gd name="connsiteX0" fmla="*/ 1038887 w 6100657"/>
              <a:gd name="connsiteY0" fmla="*/ 12436 h 6868372"/>
              <a:gd name="connsiteX1" fmla="*/ 6100657 w 6100657"/>
              <a:gd name="connsiteY1" fmla="*/ 0 h 6868372"/>
              <a:gd name="connsiteX2" fmla="*/ 6085646 w 6100657"/>
              <a:gd name="connsiteY2" fmla="*/ 4586859 h 6868372"/>
              <a:gd name="connsiteX3" fmla="*/ 4769770 w 6100657"/>
              <a:gd name="connsiteY3" fmla="*/ 6868372 h 6868372"/>
              <a:gd name="connsiteX4" fmla="*/ 0 w 6100657"/>
              <a:gd name="connsiteY4" fmla="*/ 6867579 h 6868372"/>
              <a:gd name="connsiteX5" fmla="*/ 1038887 w 6100657"/>
              <a:gd name="connsiteY5" fmla="*/ 12436 h 6868372"/>
              <a:gd name="connsiteX0" fmla="*/ 1038887 w 6103038"/>
              <a:gd name="connsiteY0" fmla="*/ 7674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38887 w 6103038"/>
              <a:gd name="connsiteY5" fmla="*/ 7674 h 6863610"/>
              <a:gd name="connsiteX0" fmla="*/ 1043649 w 6103038"/>
              <a:gd name="connsiteY0" fmla="*/ 2911 h 6863610"/>
              <a:gd name="connsiteX1" fmla="*/ 6103038 w 6103038"/>
              <a:gd name="connsiteY1" fmla="*/ 0 h 6863610"/>
              <a:gd name="connsiteX2" fmla="*/ 6085646 w 6103038"/>
              <a:gd name="connsiteY2" fmla="*/ 4582097 h 6863610"/>
              <a:gd name="connsiteX3" fmla="*/ 4769770 w 6103038"/>
              <a:gd name="connsiteY3" fmla="*/ 6863610 h 6863610"/>
              <a:gd name="connsiteX4" fmla="*/ 0 w 6103038"/>
              <a:gd name="connsiteY4" fmla="*/ 6862817 h 6863610"/>
              <a:gd name="connsiteX5" fmla="*/ 1043649 w 6103038"/>
              <a:gd name="connsiteY5" fmla="*/ 2911 h 6863610"/>
              <a:gd name="connsiteX0" fmla="*/ 10436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1043649 w 6103038"/>
              <a:gd name="connsiteY5" fmla="*/ 0 h 6870224"/>
              <a:gd name="connsiteX0" fmla="*/ 3253449 w 6103038"/>
              <a:gd name="connsiteY0" fmla="*/ 0 h 6870224"/>
              <a:gd name="connsiteX1" fmla="*/ 6103038 w 6103038"/>
              <a:gd name="connsiteY1" fmla="*/ 6614 h 6870224"/>
              <a:gd name="connsiteX2" fmla="*/ 6085646 w 6103038"/>
              <a:gd name="connsiteY2" fmla="*/ 4588711 h 6870224"/>
              <a:gd name="connsiteX3" fmla="*/ 4769770 w 6103038"/>
              <a:gd name="connsiteY3" fmla="*/ 6870224 h 6870224"/>
              <a:gd name="connsiteX4" fmla="*/ 0 w 6103038"/>
              <a:gd name="connsiteY4" fmla="*/ 6869431 h 6870224"/>
              <a:gd name="connsiteX5" fmla="*/ 3253449 w 6103038"/>
              <a:gd name="connsiteY5" fmla="*/ 0 h 6870224"/>
              <a:gd name="connsiteX0" fmla="*/ 999199 w 3848788"/>
              <a:gd name="connsiteY0" fmla="*/ 0 h 6870224"/>
              <a:gd name="connsiteX1" fmla="*/ 3848788 w 3848788"/>
              <a:gd name="connsiteY1" fmla="*/ 6614 h 6870224"/>
              <a:gd name="connsiteX2" fmla="*/ 3831396 w 3848788"/>
              <a:gd name="connsiteY2" fmla="*/ 4588711 h 6870224"/>
              <a:gd name="connsiteX3" fmla="*/ 2515520 w 3848788"/>
              <a:gd name="connsiteY3" fmla="*/ 6870224 h 6870224"/>
              <a:gd name="connsiteX4" fmla="*/ 0 w 3848788"/>
              <a:gd name="connsiteY4" fmla="*/ 6869431 h 6870224"/>
              <a:gd name="connsiteX5" fmla="*/ 999199 w 3848788"/>
              <a:gd name="connsiteY5" fmla="*/ 0 h 68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788" h="6870224">
                <a:moveTo>
                  <a:pt x="999199" y="0"/>
                </a:moveTo>
                <a:lnTo>
                  <a:pt x="3848788" y="6614"/>
                </a:lnTo>
                <a:cubicBezTo>
                  <a:pt x="3846165" y="1420474"/>
                  <a:pt x="3834019" y="3174851"/>
                  <a:pt x="3831396" y="4588711"/>
                </a:cubicBezTo>
                <a:lnTo>
                  <a:pt x="2515520" y="6870224"/>
                </a:lnTo>
                <a:lnTo>
                  <a:pt x="0" y="6869431"/>
                </a:lnTo>
                <a:lnTo>
                  <a:pt x="9991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14612729-DE58-47C9-94AB-0C27D7413838}"/>
              </a:ext>
            </a:extLst>
          </p:cNvPr>
          <p:cNvSpPr>
            <a:spLocks noGrp="1"/>
          </p:cNvSpPr>
          <p:nvPr>
            <p:ph type="pic" idx="1"/>
          </p:nvPr>
        </p:nvSpPr>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8" name="Parallellogram 7">
            <a:extLst>
              <a:ext uri="{FF2B5EF4-FFF2-40B4-BE49-F238E27FC236}">
                <a16:creationId xmlns:a16="http://schemas.microsoft.com/office/drawing/2014/main" id="{95E0192B-C067-465C-BF40-80C080F301F1}"/>
              </a:ext>
            </a:extLst>
          </p:cNvPr>
          <p:cNvSpPr/>
          <p:nvPr userDrawn="1"/>
        </p:nvSpPr>
        <p:spPr>
          <a:xfrm>
            <a:off x="8291513" y="-5320"/>
            <a:ext cx="1143324" cy="6870223"/>
          </a:xfrm>
          <a:prstGeom prst="parallelogram">
            <a:avLst>
              <a:gd name="adj" fmla="val 871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ätvinklig triangel 11">
            <a:extLst>
              <a:ext uri="{FF2B5EF4-FFF2-40B4-BE49-F238E27FC236}">
                <a16:creationId xmlns:a16="http://schemas.microsoft.com/office/drawing/2014/main" id="{BB1EE53C-5B7F-4CD5-8DA7-D51E6AE7D2FB}"/>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ätvinklig triangel 8">
            <a:extLst>
              <a:ext uri="{FF2B5EF4-FFF2-40B4-BE49-F238E27FC236}">
                <a16:creationId xmlns:a16="http://schemas.microsoft.com/office/drawing/2014/main" id="{971A7BAD-70BD-4CD7-A324-A5632B7D2798}"/>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ätvinklig triangel 6">
            <a:extLst>
              <a:ext uri="{FF2B5EF4-FFF2-40B4-BE49-F238E27FC236}">
                <a16:creationId xmlns:a16="http://schemas.microsoft.com/office/drawing/2014/main" id="{DA2E3F26-47F1-47DD-AE58-C72AB8A4E883}"/>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88451C9D-9D0A-4D49-8889-BF693F2B5EAE}"/>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F0B62A37-5498-4BE1-8A93-16128B5AB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13" name="Platshållare för text 12">
            <a:extLst>
              <a:ext uri="{FF2B5EF4-FFF2-40B4-BE49-F238E27FC236}">
                <a16:creationId xmlns:a16="http://schemas.microsoft.com/office/drawing/2014/main" id="{F3A9E07C-02B7-448E-B1D8-A02E2CB9893B}"/>
              </a:ext>
            </a:extLst>
          </p:cNvPr>
          <p:cNvSpPr>
            <a:spLocks noGrp="1"/>
          </p:cNvSpPr>
          <p:nvPr>
            <p:ph type="body" sz="quarter" idx="13"/>
          </p:nvPr>
        </p:nvSpPr>
        <p:spPr>
          <a:xfrm>
            <a:off x="1208617" y="2457450"/>
            <a:ext cx="7058025" cy="3779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0DFF708-D25E-4DAA-8AD5-41EBE91977BB}"/>
              </a:ext>
            </a:extLst>
          </p:cNvPr>
          <p:cNvSpPr>
            <a:spLocks noGrp="1"/>
          </p:cNvSpPr>
          <p:nvPr>
            <p:ph type="title"/>
          </p:nvPr>
        </p:nvSpPr>
        <p:spPr>
          <a:xfrm>
            <a:off x="1200149" y="996950"/>
            <a:ext cx="7020000" cy="1279525"/>
          </a:xfrm>
        </p:spPr>
        <p:txBody>
          <a:bodyPr anchor="t" anchorCtr="0"/>
          <a:lstStyle>
            <a:lvl1pPr>
              <a:defRPr sz="4400">
                <a:solidFill>
                  <a:schemeClr val="bg1"/>
                </a:solidFill>
              </a:defRPr>
            </a:lvl1pPr>
          </a:lstStyle>
          <a:p>
            <a:r>
              <a:rPr lang="sv-SE" dirty="0"/>
              <a:t>Klicka här för att ändra mall för rubrikformat</a:t>
            </a:r>
          </a:p>
        </p:txBody>
      </p:sp>
      <p:sp>
        <p:nvSpPr>
          <p:cNvPr id="15" name="Platshållare för datum 14">
            <a:extLst>
              <a:ext uri="{FF2B5EF4-FFF2-40B4-BE49-F238E27FC236}">
                <a16:creationId xmlns:a16="http://schemas.microsoft.com/office/drawing/2014/main" id="{752132C0-2B30-4D05-B5FF-3D9AA38B68C1}"/>
              </a:ext>
            </a:extLst>
          </p:cNvPr>
          <p:cNvSpPr>
            <a:spLocks noGrp="1"/>
          </p:cNvSpPr>
          <p:nvPr>
            <p:ph type="dt" sz="half" idx="10"/>
          </p:nvPr>
        </p:nvSpPr>
        <p:spPr/>
        <p:txBody>
          <a:bodyPr/>
          <a:lstStyle/>
          <a:p>
            <a:fld id="{00FE50B2-AB52-443B-99DC-14E50BC48CE0}" type="datetime1">
              <a:rPr lang="sv-SE" smtClean="0"/>
              <a:t>2025-09-14</a:t>
            </a:fld>
            <a:endParaRPr lang="sv-SE" dirty="0"/>
          </a:p>
        </p:txBody>
      </p:sp>
      <p:sp>
        <p:nvSpPr>
          <p:cNvPr id="16" name="Platshållare för sidfot 15">
            <a:extLst>
              <a:ext uri="{FF2B5EF4-FFF2-40B4-BE49-F238E27FC236}">
                <a16:creationId xmlns:a16="http://schemas.microsoft.com/office/drawing/2014/main" id="{B602EC7A-D925-49E6-818B-C96BD4387B72}"/>
              </a:ext>
            </a:extLst>
          </p:cNvPr>
          <p:cNvSpPr>
            <a:spLocks noGrp="1"/>
          </p:cNvSpPr>
          <p:nvPr>
            <p:ph type="ftr" sz="quarter" idx="11"/>
          </p:nvPr>
        </p:nvSpPr>
        <p:spPr>
          <a:xfrm>
            <a:off x="2351806" y="6489700"/>
            <a:ext cx="5188615" cy="231775"/>
          </a:xfrm>
        </p:spPr>
        <p:txBody>
          <a:bodyPr/>
          <a:lstStyle/>
          <a:p>
            <a:endParaRPr lang="sv-SE" dirty="0"/>
          </a:p>
        </p:txBody>
      </p:sp>
      <p:sp>
        <p:nvSpPr>
          <p:cNvPr id="17" name="Platshållare för bildnummer 16">
            <a:extLst>
              <a:ext uri="{FF2B5EF4-FFF2-40B4-BE49-F238E27FC236}">
                <a16:creationId xmlns:a16="http://schemas.microsoft.com/office/drawing/2014/main" id="{5AAA5C68-904D-41AC-A84F-0145BEA7BA57}"/>
              </a:ext>
            </a:extLst>
          </p:cNvPr>
          <p:cNvSpPr>
            <a:spLocks noGrp="1"/>
          </p:cNvSpPr>
          <p:nvPr>
            <p:ph type="sldNum" sz="quarter" idx="12"/>
          </p:nvPr>
        </p:nvSpPr>
        <p:spPr>
          <a:xfrm>
            <a:off x="7540421" y="6489700"/>
            <a:ext cx="683357" cy="231774"/>
          </a:xfrm>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431261747"/>
      </p:ext>
    </p:extLst>
  </p:cSld>
  <p:clrMapOvr>
    <a:masterClrMapping/>
  </p:clrMapOvr>
  <p:extLst>
    <p:ext uri="{DCECCB84-F9BA-43D5-87BE-67443E8EF086}">
      <p15:sldGuideLst xmlns:p15="http://schemas.microsoft.com/office/powerpoint/2012/main">
        <p15:guide id="1" pos="52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qu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12798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70150"/>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FFE01D5B-748D-4759-AE95-4F309E2F20E0}"/>
              </a:ext>
            </a:extLst>
          </p:cNvPr>
          <p:cNvSpPr>
            <a:spLocks noGrp="1"/>
          </p:cNvSpPr>
          <p:nvPr>
            <p:ph type="dt" sz="half" idx="12"/>
          </p:nvPr>
        </p:nvSpPr>
        <p:spPr/>
        <p:txBody>
          <a:bodyPr/>
          <a:lstStyle/>
          <a:p>
            <a:fld id="{DA15CBE1-01CF-417B-B2B4-F65B1BAD2A59}" type="datetime1">
              <a:rPr lang="sv-SE" smtClean="0"/>
              <a:t>2025-09-14</a:t>
            </a:fld>
            <a:endParaRPr lang="sv-SE" dirty="0"/>
          </a:p>
        </p:txBody>
      </p:sp>
      <p:sp>
        <p:nvSpPr>
          <p:cNvPr id="4" name="Platshållare för sidfot 3">
            <a:extLst>
              <a:ext uri="{FF2B5EF4-FFF2-40B4-BE49-F238E27FC236}">
                <a16:creationId xmlns:a16="http://schemas.microsoft.com/office/drawing/2014/main" id="{A78E52B6-C28B-4881-9C5C-6DA6B0FAE603}"/>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0AA075BE-F1E1-4FE8-9B07-B7744E762F01}"/>
              </a:ext>
            </a:extLst>
          </p:cNvPr>
          <p:cNvSpPr>
            <a:spLocks noGrp="1"/>
          </p:cNvSpPr>
          <p:nvPr>
            <p:ph type="sldNum" sz="quarter" idx="14"/>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91107309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qua med under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617853"/>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70150"/>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FFE01D5B-748D-4759-AE95-4F309E2F20E0}"/>
              </a:ext>
            </a:extLst>
          </p:cNvPr>
          <p:cNvSpPr>
            <a:spLocks noGrp="1"/>
          </p:cNvSpPr>
          <p:nvPr>
            <p:ph type="dt" sz="half" idx="12"/>
          </p:nvPr>
        </p:nvSpPr>
        <p:spPr/>
        <p:txBody>
          <a:bodyPr/>
          <a:lstStyle/>
          <a:p>
            <a:fld id="{B0623191-2F5F-46EF-A4E1-64612D620B4F}" type="datetime1">
              <a:rPr lang="sv-SE" smtClean="0"/>
              <a:t>2025-09-14</a:t>
            </a:fld>
            <a:endParaRPr lang="sv-SE" dirty="0"/>
          </a:p>
        </p:txBody>
      </p:sp>
      <p:sp>
        <p:nvSpPr>
          <p:cNvPr id="4" name="Platshållare för sidfot 3">
            <a:extLst>
              <a:ext uri="{FF2B5EF4-FFF2-40B4-BE49-F238E27FC236}">
                <a16:creationId xmlns:a16="http://schemas.microsoft.com/office/drawing/2014/main" id="{A78E52B6-C28B-4881-9C5C-6DA6B0FAE603}"/>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0AA075BE-F1E1-4FE8-9B07-B7744E762F01}"/>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10" name="Platshållare för text 6">
            <a:extLst>
              <a:ext uri="{FF2B5EF4-FFF2-40B4-BE49-F238E27FC236}">
                <a16:creationId xmlns:a16="http://schemas.microsoft.com/office/drawing/2014/main" id="{63D219B3-5A90-40C5-A416-BDAD837EC08D}"/>
              </a:ext>
            </a:extLst>
          </p:cNvPr>
          <p:cNvSpPr>
            <a:spLocks noGrp="1"/>
          </p:cNvSpPr>
          <p:nvPr>
            <p:ph type="body" sz="quarter" idx="15"/>
          </p:nvPr>
        </p:nvSpPr>
        <p:spPr>
          <a:xfrm>
            <a:off x="1200150" y="1808163"/>
            <a:ext cx="9791699" cy="468312"/>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22605366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urpur">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12798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57D4631F-B76C-4DED-A105-70F448928F93}"/>
              </a:ext>
            </a:extLst>
          </p:cNvPr>
          <p:cNvSpPr>
            <a:spLocks noGrp="1"/>
          </p:cNvSpPr>
          <p:nvPr>
            <p:ph type="dt" sz="half" idx="12"/>
          </p:nvPr>
        </p:nvSpPr>
        <p:spPr/>
        <p:txBody>
          <a:bodyPr/>
          <a:lstStyle/>
          <a:p>
            <a:fld id="{DC06CB5B-8BB1-4FFF-A04B-FE6B05DF6349}" type="datetime1">
              <a:rPr lang="sv-SE" smtClean="0"/>
              <a:t>2025-09-14</a:t>
            </a:fld>
            <a:endParaRPr lang="sv-SE" dirty="0"/>
          </a:p>
        </p:txBody>
      </p:sp>
      <p:sp>
        <p:nvSpPr>
          <p:cNvPr id="4" name="Platshållare för sidfot 3">
            <a:extLst>
              <a:ext uri="{FF2B5EF4-FFF2-40B4-BE49-F238E27FC236}">
                <a16:creationId xmlns:a16="http://schemas.microsoft.com/office/drawing/2014/main" id="{A0A817F9-A8C7-482E-B832-F76EA1EFF1B4}"/>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FCD38BF9-403D-4E67-AE6C-CAE8FE7CEBBE}"/>
              </a:ext>
            </a:extLst>
          </p:cNvPr>
          <p:cNvSpPr>
            <a:spLocks noGrp="1"/>
          </p:cNvSpPr>
          <p:nvPr>
            <p:ph type="sldNum" sz="quarter" idx="14"/>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768585850"/>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urpur med underrubrik">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629929"/>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57D4631F-B76C-4DED-A105-70F448928F93}"/>
              </a:ext>
            </a:extLst>
          </p:cNvPr>
          <p:cNvSpPr>
            <a:spLocks noGrp="1"/>
          </p:cNvSpPr>
          <p:nvPr>
            <p:ph type="dt" sz="half" idx="12"/>
          </p:nvPr>
        </p:nvSpPr>
        <p:spPr/>
        <p:txBody>
          <a:bodyPr/>
          <a:lstStyle/>
          <a:p>
            <a:fld id="{79970110-7BE6-4D7C-98B9-4093C655B501}" type="datetime1">
              <a:rPr lang="sv-SE" smtClean="0"/>
              <a:t>2025-09-14</a:t>
            </a:fld>
            <a:endParaRPr lang="sv-SE" dirty="0"/>
          </a:p>
        </p:txBody>
      </p:sp>
      <p:sp>
        <p:nvSpPr>
          <p:cNvPr id="4" name="Platshållare för sidfot 3">
            <a:extLst>
              <a:ext uri="{FF2B5EF4-FFF2-40B4-BE49-F238E27FC236}">
                <a16:creationId xmlns:a16="http://schemas.microsoft.com/office/drawing/2014/main" id="{A0A817F9-A8C7-482E-B832-F76EA1EFF1B4}"/>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FCD38BF9-403D-4E67-AE6C-CAE8FE7CEBBE}"/>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9" name="Platshållare för text 6">
            <a:extLst>
              <a:ext uri="{FF2B5EF4-FFF2-40B4-BE49-F238E27FC236}">
                <a16:creationId xmlns:a16="http://schemas.microsoft.com/office/drawing/2014/main" id="{A615F394-55C8-41CD-A343-3023E0AB1030}"/>
              </a:ext>
            </a:extLst>
          </p:cNvPr>
          <p:cNvSpPr>
            <a:spLocks noGrp="1"/>
          </p:cNvSpPr>
          <p:nvPr>
            <p:ph type="body" sz="quarter" idx="15"/>
          </p:nvPr>
        </p:nvSpPr>
        <p:spPr>
          <a:xfrm>
            <a:off x="1200150" y="1808163"/>
            <a:ext cx="9791699" cy="468312"/>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264832239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marag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12798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9EA0B222-D105-4ED4-A7A8-1D87BA8013F3}"/>
              </a:ext>
            </a:extLst>
          </p:cNvPr>
          <p:cNvSpPr>
            <a:spLocks noGrp="1"/>
          </p:cNvSpPr>
          <p:nvPr>
            <p:ph type="dt" sz="half" idx="12"/>
          </p:nvPr>
        </p:nvSpPr>
        <p:spPr/>
        <p:txBody>
          <a:bodyPr/>
          <a:lstStyle/>
          <a:p>
            <a:fld id="{F04A63D6-F2CF-479A-96C4-578AC835656F}" type="datetime1">
              <a:rPr lang="sv-SE" smtClean="0"/>
              <a:t>2025-09-14</a:t>
            </a:fld>
            <a:endParaRPr lang="sv-SE" dirty="0"/>
          </a:p>
        </p:txBody>
      </p:sp>
      <p:sp>
        <p:nvSpPr>
          <p:cNvPr id="4" name="Platshållare för sidfot 3">
            <a:extLst>
              <a:ext uri="{FF2B5EF4-FFF2-40B4-BE49-F238E27FC236}">
                <a16:creationId xmlns:a16="http://schemas.microsoft.com/office/drawing/2014/main" id="{1334CB33-73A8-465D-B33F-7118C345CF16}"/>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87127BAD-936E-4D53-B2ED-20661787451A}"/>
              </a:ext>
            </a:extLst>
          </p:cNvPr>
          <p:cNvSpPr>
            <a:spLocks noGrp="1"/>
          </p:cNvSpPr>
          <p:nvPr>
            <p:ph type="sldNum" sz="quarter" idx="14"/>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3886262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maragd med underrubrik">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6321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9EA0B222-D105-4ED4-A7A8-1D87BA8013F3}"/>
              </a:ext>
            </a:extLst>
          </p:cNvPr>
          <p:cNvSpPr>
            <a:spLocks noGrp="1"/>
          </p:cNvSpPr>
          <p:nvPr>
            <p:ph type="dt" sz="half" idx="12"/>
          </p:nvPr>
        </p:nvSpPr>
        <p:spPr/>
        <p:txBody>
          <a:bodyPr/>
          <a:lstStyle/>
          <a:p>
            <a:fld id="{4EDAAEAB-4230-48A6-B10A-32B781F4A774}" type="datetime1">
              <a:rPr lang="sv-SE" smtClean="0"/>
              <a:t>2025-09-14</a:t>
            </a:fld>
            <a:endParaRPr lang="sv-SE" dirty="0"/>
          </a:p>
        </p:txBody>
      </p:sp>
      <p:sp>
        <p:nvSpPr>
          <p:cNvPr id="4" name="Platshållare för sidfot 3">
            <a:extLst>
              <a:ext uri="{FF2B5EF4-FFF2-40B4-BE49-F238E27FC236}">
                <a16:creationId xmlns:a16="http://schemas.microsoft.com/office/drawing/2014/main" id="{1334CB33-73A8-465D-B33F-7118C345CF16}"/>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87127BAD-936E-4D53-B2ED-20661787451A}"/>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9" name="Platshållare för text 6">
            <a:extLst>
              <a:ext uri="{FF2B5EF4-FFF2-40B4-BE49-F238E27FC236}">
                <a16:creationId xmlns:a16="http://schemas.microsoft.com/office/drawing/2014/main" id="{962DA693-A0BE-48DC-B6E7-F285920DA042}"/>
              </a:ext>
            </a:extLst>
          </p:cNvPr>
          <p:cNvSpPr>
            <a:spLocks noGrp="1"/>
          </p:cNvSpPr>
          <p:nvPr>
            <p:ph type="body" sz="quarter" idx="15"/>
          </p:nvPr>
        </p:nvSpPr>
        <p:spPr>
          <a:xfrm>
            <a:off x="1200150" y="1808163"/>
            <a:ext cx="9791699" cy="468312"/>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41787247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limatinitiativet_3-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1728907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öd">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12798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B6352578-849F-425A-8BF4-5A5AFC023B96}"/>
              </a:ext>
            </a:extLst>
          </p:cNvPr>
          <p:cNvSpPr>
            <a:spLocks noGrp="1"/>
          </p:cNvSpPr>
          <p:nvPr>
            <p:ph type="dt" sz="half" idx="12"/>
          </p:nvPr>
        </p:nvSpPr>
        <p:spPr/>
        <p:txBody>
          <a:bodyPr/>
          <a:lstStyle/>
          <a:p>
            <a:fld id="{DF9A1F8A-E95B-4C65-8B6C-4D0D93C51D0B}" type="datetime1">
              <a:rPr lang="sv-SE" smtClean="0"/>
              <a:t>2025-09-14</a:t>
            </a:fld>
            <a:endParaRPr lang="sv-SE" dirty="0"/>
          </a:p>
        </p:txBody>
      </p:sp>
      <p:sp>
        <p:nvSpPr>
          <p:cNvPr id="4" name="Platshållare för sidfot 3">
            <a:extLst>
              <a:ext uri="{FF2B5EF4-FFF2-40B4-BE49-F238E27FC236}">
                <a16:creationId xmlns:a16="http://schemas.microsoft.com/office/drawing/2014/main" id="{46558C59-5603-44A6-9B69-27C4659E8460}"/>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5F4DF444-EA8F-45CA-A893-272386B6D91F}"/>
              </a:ext>
            </a:extLst>
          </p:cNvPr>
          <p:cNvSpPr>
            <a:spLocks noGrp="1"/>
          </p:cNvSpPr>
          <p:nvPr>
            <p:ph type="sldNum" sz="quarter" idx="14"/>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031260420"/>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öd med underrubrik">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629929"/>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B6352578-849F-425A-8BF4-5A5AFC023B96}"/>
              </a:ext>
            </a:extLst>
          </p:cNvPr>
          <p:cNvSpPr>
            <a:spLocks noGrp="1"/>
          </p:cNvSpPr>
          <p:nvPr>
            <p:ph type="dt" sz="half" idx="12"/>
          </p:nvPr>
        </p:nvSpPr>
        <p:spPr/>
        <p:txBody>
          <a:bodyPr/>
          <a:lstStyle/>
          <a:p>
            <a:fld id="{DBAC9DA3-B274-47CE-AAE4-A46534AC0527}" type="datetime1">
              <a:rPr lang="sv-SE" smtClean="0"/>
              <a:t>2025-09-14</a:t>
            </a:fld>
            <a:endParaRPr lang="sv-SE" dirty="0"/>
          </a:p>
        </p:txBody>
      </p:sp>
      <p:sp>
        <p:nvSpPr>
          <p:cNvPr id="4" name="Platshållare för sidfot 3">
            <a:extLst>
              <a:ext uri="{FF2B5EF4-FFF2-40B4-BE49-F238E27FC236}">
                <a16:creationId xmlns:a16="http://schemas.microsoft.com/office/drawing/2014/main" id="{46558C59-5603-44A6-9B69-27C4659E8460}"/>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5F4DF444-EA8F-45CA-A893-272386B6D91F}"/>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9" name="Platshållare för text 6">
            <a:extLst>
              <a:ext uri="{FF2B5EF4-FFF2-40B4-BE49-F238E27FC236}">
                <a16:creationId xmlns:a16="http://schemas.microsoft.com/office/drawing/2014/main" id="{774A03F9-AFB5-49CA-BE57-95A2737FAC73}"/>
              </a:ext>
            </a:extLst>
          </p:cNvPr>
          <p:cNvSpPr>
            <a:spLocks noGrp="1"/>
          </p:cNvSpPr>
          <p:nvPr>
            <p:ph type="body" sz="quarter" idx="15"/>
          </p:nvPr>
        </p:nvSpPr>
        <p:spPr>
          <a:xfrm>
            <a:off x="1200150" y="1808163"/>
            <a:ext cx="9791699" cy="468312"/>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372534007"/>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å">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12798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15D199A8-B9FA-4685-AF10-C3B8346CE682}"/>
              </a:ext>
            </a:extLst>
          </p:cNvPr>
          <p:cNvSpPr>
            <a:spLocks noGrp="1"/>
          </p:cNvSpPr>
          <p:nvPr>
            <p:ph type="dt" sz="half" idx="12"/>
          </p:nvPr>
        </p:nvSpPr>
        <p:spPr/>
        <p:txBody>
          <a:bodyPr/>
          <a:lstStyle/>
          <a:p>
            <a:fld id="{977613B9-1F70-4F1B-8CFF-B43DF26142B4}" type="datetime1">
              <a:rPr lang="sv-SE" smtClean="0"/>
              <a:t>2025-09-14</a:t>
            </a:fld>
            <a:endParaRPr lang="sv-SE" dirty="0"/>
          </a:p>
        </p:txBody>
      </p:sp>
      <p:sp>
        <p:nvSpPr>
          <p:cNvPr id="4" name="Platshållare för sidfot 3">
            <a:extLst>
              <a:ext uri="{FF2B5EF4-FFF2-40B4-BE49-F238E27FC236}">
                <a16:creationId xmlns:a16="http://schemas.microsoft.com/office/drawing/2014/main" id="{EA8C2454-9AAD-457E-AFC7-A8B4EA497E00}"/>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023902AF-BB18-42DE-A35A-CFB5ABCD67EE}"/>
              </a:ext>
            </a:extLst>
          </p:cNvPr>
          <p:cNvSpPr>
            <a:spLocks noGrp="1"/>
          </p:cNvSpPr>
          <p:nvPr>
            <p:ph type="sldNum" sz="quarter" idx="14"/>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936843057"/>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å med underrubrik">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6321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15D199A8-B9FA-4685-AF10-C3B8346CE682}"/>
              </a:ext>
            </a:extLst>
          </p:cNvPr>
          <p:cNvSpPr>
            <a:spLocks noGrp="1"/>
          </p:cNvSpPr>
          <p:nvPr>
            <p:ph type="dt" sz="half" idx="12"/>
          </p:nvPr>
        </p:nvSpPr>
        <p:spPr/>
        <p:txBody>
          <a:bodyPr/>
          <a:lstStyle/>
          <a:p>
            <a:fld id="{85FBD7F0-7833-4CA5-B6F4-A343BCE8F9B2}" type="datetime1">
              <a:rPr lang="sv-SE" smtClean="0"/>
              <a:t>2025-09-14</a:t>
            </a:fld>
            <a:endParaRPr lang="sv-SE" dirty="0"/>
          </a:p>
        </p:txBody>
      </p:sp>
      <p:sp>
        <p:nvSpPr>
          <p:cNvPr id="4" name="Platshållare för sidfot 3">
            <a:extLst>
              <a:ext uri="{FF2B5EF4-FFF2-40B4-BE49-F238E27FC236}">
                <a16:creationId xmlns:a16="http://schemas.microsoft.com/office/drawing/2014/main" id="{EA8C2454-9AAD-457E-AFC7-A8B4EA497E00}"/>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023902AF-BB18-42DE-A35A-CFB5ABCD67EE}"/>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9" name="Platshållare för text 6">
            <a:extLst>
              <a:ext uri="{FF2B5EF4-FFF2-40B4-BE49-F238E27FC236}">
                <a16:creationId xmlns:a16="http://schemas.microsoft.com/office/drawing/2014/main" id="{8118FC46-D810-4EDC-A992-87698A62C7C8}"/>
              </a:ext>
            </a:extLst>
          </p:cNvPr>
          <p:cNvSpPr>
            <a:spLocks noGrp="1"/>
          </p:cNvSpPr>
          <p:nvPr>
            <p:ph type="body" sz="quarter" idx="15"/>
          </p:nvPr>
        </p:nvSpPr>
        <p:spPr>
          <a:xfrm>
            <a:off x="1200150" y="1808163"/>
            <a:ext cx="9791699" cy="468312"/>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165199600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run">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12798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E73AF949-5D26-4F50-B5EE-407D46C349CA}"/>
              </a:ext>
            </a:extLst>
          </p:cNvPr>
          <p:cNvSpPr>
            <a:spLocks noGrp="1"/>
          </p:cNvSpPr>
          <p:nvPr>
            <p:ph type="dt" sz="half" idx="12"/>
          </p:nvPr>
        </p:nvSpPr>
        <p:spPr/>
        <p:txBody>
          <a:bodyPr/>
          <a:lstStyle/>
          <a:p>
            <a:fld id="{9FDFBB78-30D7-49FA-A465-77CC4F3B64B9}" type="datetime1">
              <a:rPr lang="sv-SE" smtClean="0"/>
              <a:t>2025-09-14</a:t>
            </a:fld>
            <a:endParaRPr lang="sv-SE" dirty="0"/>
          </a:p>
        </p:txBody>
      </p:sp>
      <p:sp>
        <p:nvSpPr>
          <p:cNvPr id="4" name="Platshållare för sidfot 3">
            <a:extLst>
              <a:ext uri="{FF2B5EF4-FFF2-40B4-BE49-F238E27FC236}">
                <a16:creationId xmlns:a16="http://schemas.microsoft.com/office/drawing/2014/main" id="{BC7CE9A2-5398-40BE-84D2-B8794BEE402D}"/>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1066356F-D223-45DD-856E-E1A21C34FF8D}"/>
              </a:ext>
            </a:extLst>
          </p:cNvPr>
          <p:cNvSpPr>
            <a:spLocks noGrp="1"/>
          </p:cNvSpPr>
          <p:nvPr>
            <p:ph type="sldNum" sz="quarter" idx="14"/>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469758664"/>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run med underrubrik">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21C6AE-177B-42F2-8BD3-376F5AA00480}"/>
              </a:ext>
            </a:extLst>
          </p:cNvPr>
          <p:cNvSpPr>
            <a:spLocks noGrp="1"/>
          </p:cNvSpPr>
          <p:nvPr>
            <p:ph type="title"/>
          </p:nvPr>
        </p:nvSpPr>
        <p:spPr>
          <a:xfrm>
            <a:off x="1209600" y="996635"/>
            <a:ext cx="9782250" cy="632140"/>
          </a:xfrm>
        </p:spPr>
        <p:txBody>
          <a:bodyPr/>
          <a:lstStyle>
            <a:lvl1pPr>
              <a:defRPr>
                <a:solidFill>
                  <a:schemeClr val="bg1"/>
                </a:solidFill>
              </a:defRPr>
            </a:lvl1pPr>
          </a:lstStyle>
          <a:p>
            <a:r>
              <a:rPr lang="sv-SE" dirty="0"/>
              <a:t>Klicka här för att ändra mall för rubrikformat</a:t>
            </a:r>
          </a:p>
        </p:txBody>
      </p:sp>
      <p:sp>
        <p:nvSpPr>
          <p:cNvPr id="6" name="Platshållare för text 5">
            <a:extLst>
              <a:ext uri="{FF2B5EF4-FFF2-40B4-BE49-F238E27FC236}">
                <a16:creationId xmlns:a16="http://schemas.microsoft.com/office/drawing/2014/main" id="{44E88C01-1DD2-4C2A-8698-59B23AB65AE5}"/>
              </a:ext>
            </a:extLst>
          </p:cNvPr>
          <p:cNvSpPr>
            <a:spLocks noGrp="1"/>
          </p:cNvSpPr>
          <p:nvPr>
            <p:ph type="body" sz="quarter" idx="10"/>
          </p:nvPr>
        </p:nvSpPr>
        <p:spPr>
          <a:xfrm>
            <a:off x="120960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72CE44E3-AD15-4A63-BA94-7DDB7CB78986}"/>
              </a:ext>
            </a:extLst>
          </p:cNvPr>
          <p:cNvSpPr>
            <a:spLocks noGrp="1"/>
          </p:cNvSpPr>
          <p:nvPr>
            <p:ph type="body" sz="quarter" idx="11"/>
          </p:nvPr>
        </p:nvSpPr>
        <p:spPr>
          <a:xfrm>
            <a:off x="6203850" y="2458074"/>
            <a:ext cx="4777200" cy="37792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datum 2">
            <a:extLst>
              <a:ext uri="{FF2B5EF4-FFF2-40B4-BE49-F238E27FC236}">
                <a16:creationId xmlns:a16="http://schemas.microsoft.com/office/drawing/2014/main" id="{E73AF949-5D26-4F50-B5EE-407D46C349CA}"/>
              </a:ext>
            </a:extLst>
          </p:cNvPr>
          <p:cNvSpPr>
            <a:spLocks noGrp="1"/>
          </p:cNvSpPr>
          <p:nvPr>
            <p:ph type="dt" sz="half" idx="12"/>
          </p:nvPr>
        </p:nvSpPr>
        <p:spPr/>
        <p:txBody>
          <a:bodyPr/>
          <a:lstStyle/>
          <a:p>
            <a:fld id="{60EB2D44-870E-48CD-866C-AB33EF2F9628}" type="datetime1">
              <a:rPr lang="sv-SE" smtClean="0"/>
              <a:t>2025-09-14</a:t>
            </a:fld>
            <a:endParaRPr lang="sv-SE" dirty="0"/>
          </a:p>
        </p:txBody>
      </p:sp>
      <p:sp>
        <p:nvSpPr>
          <p:cNvPr id="4" name="Platshållare för sidfot 3">
            <a:extLst>
              <a:ext uri="{FF2B5EF4-FFF2-40B4-BE49-F238E27FC236}">
                <a16:creationId xmlns:a16="http://schemas.microsoft.com/office/drawing/2014/main" id="{BC7CE9A2-5398-40BE-84D2-B8794BEE402D}"/>
              </a:ext>
            </a:extLst>
          </p:cNvPr>
          <p:cNvSpPr>
            <a:spLocks noGrp="1"/>
          </p:cNvSpPr>
          <p:nvPr>
            <p:ph type="ftr" sz="quarter" idx="13"/>
          </p:nvPr>
        </p:nvSpPr>
        <p:spPr/>
        <p:txBody>
          <a:bodyPr/>
          <a:lstStyle/>
          <a:p>
            <a:endParaRPr lang="sv-SE" dirty="0"/>
          </a:p>
        </p:txBody>
      </p:sp>
      <p:sp>
        <p:nvSpPr>
          <p:cNvPr id="5" name="Platshållare för bildnummer 4">
            <a:extLst>
              <a:ext uri="{FF2B5EF4-FFF2-40B4-BE49-F238E27FC236}">
                <a16:creationId xmlns:a16="http://schemas.microsoft.com/office/drawing/2014/main" id="{1066356F-D223-45DD-856E-E1A21C34FF8D}"/>
              </a:ext>
            </a:extLst>
          </p:cNvPr>
          <p:cNvSpPr>
            <a:spLocks noGrp="1"/>
          </p:cNvSpPr>
          <p:nvPr>
            <p:ph type="sldNum" sz="quarter" idx="14"/>
          </p:nvPr>
        </p:nvSpPr>
        <p:spPr/>
        <p:txBody>
          <a:bodyPr/>
          <a:lstStyle/>
          <a:p>
            <a:fld id="{117CDEB5-6AC0-4D05-AD48-982DF50889A7}" type="slidenum">
              <a:rPr lang="sv-SE" smtClean="0"/>
              <a:pPr/>
              <a:t>‹#›</a:t>
            </a:fld>
            <a:endParaRPr lang="sv-SE"/>
          </a:p>
        </p:txBody>
      </p:sp>
      <p:sp>
        <p:nvSpPr>
          <p:cNvPr id="9" name="Platshållare för text 6">
            <a:extLst>
              <a:ext uri="{FF2B5EF4-FFF2-40B4-BE49-F238E27FC236}">
                <a16:creationId xmlns:a16="http://schemas.microsoft.com/office/drawing/2014/main" id="{639D7DA7-3CCC-4A41-8C3B-BE73C459E4AC}"/>
              </a:ext>
            </a:extLst>
          </p:cNvPr>
          <p:cNvSpPr>
            <a:spLocks noGrp="1"/>
          </p:cNvSpPr>
          <p:nvPr>
            <p:ph type="body" sz="quarter" idx="15"/>
          </p:nvPr>
        </p:nvSpPr>
        <p:spPr>
          <a:xfrm>
            <a:off x="1200150" y="1808163"/>
            <a:ext cx="9791699" cy="468312"/>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2289595316"/>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Aqu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B68F3-EB5A-416D-A7C0-B5F2474419A0}"/>
              </a:ext>
            </a:extLst>
          </p:cNvPr>
          <p:cNvSpPr>
            <a:spLocks noGrp="1"/>
          </p:cNvSpPr>
          <p:nvPr>
            <p:ph type="ctrTitle"/>
          </p:nvPr>
        </p:nvSpPr>
        <p:spPr>
          <a:xfrm>
            <a:off x="1487488" y="2276475"/>
            <a:ext cx="9180512" cy="1260000"/>
          </a:xfrm>
        </p:spPr>
        <p:txBody>
          <a:bodyPr anchor="t" anchorCtr="0">
            <a:noAutofit/>
          </a:bodyPr>
          <a:lstStyle>
            <a:lvl1pPr algn="l">
              <a:defRPr sz="44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D156544-43EC-420E-A30E-1383E50DCF0C}"/>
              </a:ext>
            </a:extLst>
          </p:cNvPr>
          <p:cNvSpPr>
            <a:spLocks noGrp="1"/>
          </p:cNvSpPr>
          <p:nvPr>
            <p:ph type="subTitle" idx="1"/>
          </p:nvPr>
        </p:nvSpPr>
        <p:spPr>
          <a:xfrm>
            <a:off x="1487488" y="3716338"/>
            <a:ext cx="9180512" cy="1080000"/>
          </a:xfrm>
        </p:spPr>
        <p:txBody>
          <a:bodyPr>
            <a:noAutofit/>
          </a:bodyPr>
          <a:lstStyle>
            <a:lvl1pPr marL="0" indent="0" algn="l">
              <a:buNone/>
              <a:defRPr sz="2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8D7F8594-0212-41BC-B722-005A4934E227}"/>
              </a:ext>
            </a:extLst>
          </p:cNvPr>
          <p:cNvSpPr>
            <a:spLocks noGrp="1"/>
          </p:cNvSpPr>
          <p:nvPr>
            <p:ph type="dt" sz="half" idx="10"/>
          </p:nvPr>
        </p:nvSpPr>
        <p:spPr/>
        <p:txBody>
          <a:bodyPr/>
          <a:lstStyle/>
          <a:p>
            <a:fld id="{095734DC-44EA-4F7B-8CEC-D73E6C932922}" type="datetime1">
              <a:rPr lang="sv-SE" smtClean="0"/>
              <a:t>2025-09-14</a:t>
            </a:fld>
            <a:endParaRPr lang="sv-SE" dirty="0"/>
          </a:p>
        </p:txBody>
      </p:sp>
      <p:sp>
        <p:nvSpPr>
          <p:cNvPr id="5" name="Platshållare för sidfot 4">
            <a:extLst>
              <a:ext uri="{FF2B5EF4-FFF2-40B4-BE49-F238E27FC236}">
                <a16:creationId xmlns:a16="http://schemas.microsoft.com/office/drawing/2014/main" id="{BD62799B-BF16-4008-A0D7-8C1F167E19BA}"/>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45BC146-73F8-4B3F-B086-4D67CF3AC636}"/>
              </a:ext>
            </a:extLst>
          </p:cNvPr>
          <p:cNvSpPr>
            <a:spLocks noGrp="1"/>
          </p:cNvSpPr>
          <p:nvPr>
            <p:ph type="sldNum" sz="quarter" idx="12"/>
          </p:nvPr>
        </p:nvSpPr>
        <p:spPr/>
        <p:txBody>
          <a:bodyPr/>
          <a:lstStyle/>
          <a:p>
            <a:fld id="{117CDEB5-6AC0-4D05-AD48-982DF50889A7}" type="slidenum">
              <a:rPr lang="sv-SE" smtClean="0"/>
              <a:t>‹#›</a:t>
            </a:fld>
            <a:endParaRPr lang="sv-SE"/>
          </a:p>
        </p:txBody>
      </p:sp>
    </p:spTree>
    <p:extLst>
      <p:ext uri="{BB962C8B-B14F-4D97-AF65-F5344CB8AC3E}">
        <p14:creationId xmlns:p14="http://schemas.microsoft.com/office/powerpoint/2010/main" val="277290421"/>
      </p:ext>
    </p:extLst>
  </p:cSld>
  <p:clrMapOvr>
    <a:masterClrMapping/>
  </p:clrMapOvr>
  <p:extLst>
    <p:ext uri="{DCECCB84-F9BA-43D5-87BE-67443E8EF086}">
      <p15:sldGuideLst xmlns:p15="http://schemas.microsoft.com/office/powerpoint/2012/main">
        <p15:guide id="1" pos="937">
          <p15:clr>
            <a:srgbClr val="FBAE40"/>
          </p15:clr>
        </p15:guide>
        <p15:guide id="2" orient="horz" pos="234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Purpur">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B68F3-EB5A-416D-A7C0-B5F2474419A0}"/>
              </a:ext>
            </a:extLst>
          </p:cNvPr>
          <p:cNvSpPr>
            <a:spLocks noGrp="1"/>
          </p:cNvSpPr>
          <p:nvPr>
            <p:ph type="ctrTitle"/>
          </p:nvPr>
        </p:nvSpPr>
        <p:spPr>
          <a:xfrm>
            <a:off x="1487488" y="2276475"/>
            <a:ext cx="9180512" cy="1260000"/>
          </a:xfrm>
        </p:spPr>
        <p:txBody>
          <a:bodyPr anchor="t" anchorCtr="0">
            <a:noAutofit/>
          </a:bodyPr>
          <a:lstStyle>
            <a:lvl1pPr algn="l">
              <a:defRPr sz="44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D156544-43EC-420E-A30E-1383E50DCF0C}"/>
              </a:ext>
            </a:extLst>
          </p:cNvPr>
          <p:cNvSpPr>
            <a:spLocks noGrp="1"/>
          </p:cNvSpPr>
          <p:nvPr>
            <p:ph type="subTitle" idx="1"/>
          </p:nvPr>
        </p:nvSpPr>
        <p:spPr>
          <a:xfrm>
            <a:off x="1487488" y="3716338"/>
            <a:ext cx="9180512" cy="1080000"/>
          </a:xfrm>
        </p:spPr>
        <p:txBody>
          <a:bodyPr>
            <a:noAutofit/>
          </a:bodyPr>
          <a:lstStyle>
            <a:lvl1pPr marL="0" indent="0" algn="l">
              <a:buNone/>
              <a:defRPr sz="2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BDFE9F8D-C22C-4ABC-9FCD-042408CE907C}"/>
              </a:ext>
            </a:extLst>
          </p:cNvPr>
          <p:cNvSpPr>
            <a:spLocks noGrp="1"/>
          </p:cNvSpPr>
          <p:nvPr>
            <p:ph type="dt" sz="half" idx="10"/>
          </p:nvPr>
        </p:nvSpPr>
        <p:spPr/>
        <p:txBody>
          <a:bodyPr/>
          <a:lstStyle/>
          <a:p>
            <a:fld id="{2166311A-56D0-4F25-8A41-B20752AA809F}" type="datetime1">
              <a:rPr lang="sv-SE" smtClean="0"/>
              <a:t>2025-09-14</a:t>
            </a:fld>
            <a:endParaRPr lang="sv-SE" dirty="0"/>
          </a:p>
        </p:txBody>
      </p:sp>
      <p:sp>
        <p:nvSpPr>
          <p:cNvPr id="5" name="Platshållare för sidfot 4">
            <a:extLst>
              <a:ext uri="{FF2B5EF4-FFF2-40B4-BE49-F238E27FC236}">
                <a16:creationId xmlns:a16="http://schemas.microsoft.com/office/drawing/2014/main" id="{8450AE16-91CC-4477-AC35-B038281B4A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1A9CEF2-F3A6-4C13-829A-2FAC416D3D9F}"/>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17956209"/>
      </p:ext>
    </p:extLst>
  </p:cSld>
  <p:clrMapOvr>
    <a:masterClrMapping/>
  </p:clrMapOvr>
  <p:extLst>
    <p:ext uri="{DCECCB84-F9BA-43D5-87BE-67443E8EF086}">
      <p15:sldGuideLst xmlns:p15="http://schemas.microsoft.com/office/powerpoint/2012/main">
        <p15:guide id="1" pos="937">
          <p15:clr>
            <a:srgbClr val="FBAE40"/>
          </p15:clr>
        </p15:guide>
        <p15:guide id="2" orient="horz" pos="234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Smarag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B68F3-EB5A-416D-A7C0-B5F2474419A0}"/>
              </a:ext>
            </a:extLst>
          </p:cNvPr>
          <p:cNvSpPr>
            <a:spLocks noGrp="1"/>
          </p:cNvSpPr>
          <p:nvPr>
            <p:ph type="ctrTitle"/>
          </p:nvPr>
        </p:nvSpPr>
        <p:spPr>
          <a:xfrm>
            <a:off x="1487488" y="2276475"/>
            <a:ext cx="9180512" cy="1260000"/>
          </a:xfrm>
        </p:spPr>
        <p:txBody>
          <a:bodyPr anchor="t" anchorCtr="0">
            <a:noAutofit/>
          </a:bodyPr>
          <a:lstStyle>
            <a:lvl1pPr algn="l">
              <a:defRPr sz="44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D156544-43EC-420E-A30E-1383E50DCF0C}"/>
              </a:ext>
            </a:extLst>
          </p:cNvPr>
          <p:cNvSpPr>
            <a:spLocks noGrp="1"/>
          </p:cNvSpPr>
          <p:nvPr>
            <p:ph type="subTitle" idx="1"/>
          </p:nvPr>
        </p:nvSpPr>
        <p:spPr>
          <a:xfrm>
            <a:off x="1487488" y="3716338"/>
            <a:ext cx="9180512" cy="1080000"/>
          </a:xfrm>
        </p:spPr>
        <p:txBody>
          <a:bodyPr>
            <a:noAutofit/>
          </a:bodyPr>
          <a:lstStyle>
            <a:lvl1pPr marL="0" indent="0" algn="l">
              <a:buNone/>
              <a:defRPr sz="2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F882FFEA-22F1-42E1-8488-229C9C2BFDF1}"/>
              </a:ext>
            </a:extLst>
          </p:cNvPr>
          <p:cNvSpPr>
            <a:spLocks noGrp="1"/>
          </p:cNvSpPr>
          <p:nvPr>
            <p:ph type="dt" sz="half" idx="10"/>
          </p:nvPr>
        </p:nvSpPr>
        <p:spPr/>
        <p:txBody>
          <a:bodyPr/>
          <a:lstStyle/>
          <a:p>
            <a:fld id="{E32D577B-4E73-4CD2-BD93-6AB63546787F}" type="datetime1">
              <a:rPr lang="sv-SE" smtClean="0"/>
              <a:t>2025-09-14</a:t>
            </a:fld>
            <a:endParaRPr lang="sv-SE" dirty="0"/>
          </a:p>
        </p:txBody>
      </p:sp>
      <p:sp>
        <p:nvSpPr>
          <p:cNvPr id="5" name="Platshållare för sidfot 4">
            <a:extLst>
              <a:ext uri="{FF2B5EF4-FFF2-40B4-BE49-F238E27FC236}">
                <a16:creationId xmlns:a16="http://schemas.microsoft.com/office/drawing/2014/main" id="{1C3CCA6E-4B06-4636-B0AD-2324EDF53538}"/>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585D38BF-FF1D-43A8-9DF9-9AAD0BB22DC4}"/>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792743379"/>
      </p:ext>
    </p:extLst>
  </p:cSld>
  <p:clrMapOvr>
    <a:masterClrMapping/>
  </p:clrMapOvr>
  <p:extLst>
    <p:ext uri="{DCECCB84-F9BA-43D5-87BE-67443E8EF086}">
      <p15:sldGuideLst xmlns:p15="http://schemas.microsoft.com/office/powerpoint/2012/main">
        <p15:guide id="1" pos="937">
          <p15:clr>
            <a:srgbClr val="FBAE40"/>
          </p15:clr>
        </p15:guide>
        <p15:guide id="2" orient="horz" pos="234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Röd">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B68F3-EB5A-416D-A7C0-B5F2474419A0}"/>
              </a:ext>
            </a:extLst>
          </p:cNvPr>
          <p:cNvSpPr>
            <a:spLocks noGrp="1"/>
          </p:cNvSpPr>
          <p:nvPr>
            <p:ph type="ctrTitle"/>
          </p:nvPr>
        </p:nvSpPr>
        <p:spPr>
          <a:xfrm>
            <a:off x="1487488" y="2276475"/>
            <a:ext cx="9180512" cy="1260000"/>
          </a:xfrm>
        </p:spPr>
        <p:txBody>
          <a:bodyPr anchor="t" anchorCtr="0">
            <a:noAutofit/>
          </a:bodyPr>
          <a:lstStyle>
            <a:lvl1pPr algn="l">
              <a:defRPr sz="44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D156544-43EC-420E-A30E-1383E50DCF0C}"/>
              </a:ext>
            </a:extLst>
          </p:cNvPr>
          <p:cNvSpPr>
            <a:spLocks noGrp="1"/>
          </p:cNvSpPr>
          <p:nvPr>
            <p:ph type="subTitle" idx="1"/>
          </p:nvPr>
        </p:nvSpPr>
        <p:spPr>
          <a:xfrm>
            <a:off x="1487488" y="3716338"/>
            <a:ext cx="9180512" cy="1080000"/>
          </a:xfrm>
        </p:spPr>
        <p:txBody>
          <a:bodyPr>
            <a:noAutofit/>
          </a:bodyPr>
          <a:lstStyle>
            <a:lvl1pPr marL="0" indent="0" algn="l">
              <a:buNone/>
              <a:defRPr sz="2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EC8D6D2C-31BC-4323-9C73-DE4BE0A89246}"/>
              </a:ext>
            </a:extLst>
          </p:cNvPr>
          <p:cNvSpPr>
            <a:spLocks noGrp="1"/>
          </p:cNvSpPr>
          <p:nvPr>
            <p:ph type="dt" sz="half" idx="10"/>
          </p:nvPr>
        </p:nvSpPr>
        <p:spPr/>
        <p:txBody>
          <a:bodyPr/>
          <a:lstStyle/>
          <a:p>
            <a:fld id="{278DEDB7-DF7C-4679-966C-F6EF66D77F23}" type="datetime1">
              <a:rPr lang="sv-SE" smtClean="0"/>
              <a:t>2025-09-14</a:t>
            </a:fld>
            <a:endParaRPr lang="sv-SE" dirty="0"/>
          </a:p>
        </p:txBody>
      </p:sp>
      <p:sp>
        <p:nvSpPr>
          <p:cNvPr id="5" name="Platshållare för sidfot 4">
            <a:extLst>
              <a:ext uri="{FF2B5EF4-FFF2-40B4-BE49-F238E27FC236}">
                <a16:creationId xmlns:a16="http://schemas.microsoft.com/office/drawing/2014/main" id="{B1EBA397-B55F-468D-94EC-516942ED7E91}"/>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70D3220-1D88-4EDE-A113-B27E5CEBB2FA}"/>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513065075"/>
      </p:ext>
    </p:extLst>
  </p:cSld>
  <p:clrMapOvr>
    <a:masterClrMapping/>
  </p:clrMapOvr>
  <p:extLst>
    <p:ext uri="{DCECCB84-F9BA-43D5-87BE-67443E8EF086}">
      <p15:sldGuideLst xmlns:p15="http://schemas.microsoft.com/office/powerpoint/2012/main">
        <p15:guide id="1" pos="937">
          <p15:clr>
            <a:srgbClr val="FBAE40"/>
          </p15:clr>
        </p15:guide>
        <p15:guide id="2" orient="horz" pos="234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stighet &amp; Hållbarhet-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C1CDD77-BEA0-41A6-9C75-D6D46AB69703}"/>
              </a:ext>
            </a:extLst>
          </p:cNvPr>
          <p:cNvSpPr>
            <a:spLocks noGrp="1"/>
          </p:cNvSpPr>
          <p:nvPr>
            <p:ph type="body" sz="quarter" idx="10" hasCustomPrompt="1"/>
          </p:nvPr>
        </p:nvSpPr>
        <p:spPr>
          <a:xfrm>
            <a:off x="1200151" y="5147670"/>
            <a:ext cx="9791699" cy="1080150"/>
          </a:xfrm>
        </p:spPr>
        <p:txBody>
          <a:bodyPr anchor="b" anchorCtr="0"/>
          <a:lstStyle>
            <a:lvl1pPr marL="0" indent="0">
              <a:lnSpc>
                <a:spcPct val="90000"/>
              </a:lnSpc>
              <a:spcBef>
                <a:spcPts val="0"/>
              </a:spcBef>
              <a:buNone/>
              <a:defRPr>
                <a:solidFill>
                  <a:schemeClr val="bg1"/>
                </a:solidFill>
                <a:latin typeface="+mj-lt"/>
              </a:defRPr>
            </a:lvl1pPr>
          </a:lstStyle>
          <a:p>
            <a:pPr lvl="0"/>
            <a:r>
              <a:rPr lang="sv-SE" dirty="0"/>
              <a:t>Namn Efternamn</a:t>
            </a:r>
          </a:p>
        </p:txBody>
      </p:sp>
      <p:sp>
        <p:nvSpPr>
          <p:cNvPr id="7" name="Platshållare för text 6">
            <a:extLst>
              <a:ext uri="{FF2B5EF4-FFF2-40B4-BE49-F238E27FC236}">
                <a16:creationId xmlns:a16="http://schemas.microsoft.com/office/drawing/2014/main" id="{761EF024-7049-484C-B98A-B53A2AE14182}"/>
              </a:ext>
            </a:extLst>
          </p:cNvPr>
          <p:cNvSpPr>
            <a:spLocks noGrp="1"/>
          </p:cNvSpPr>
          <p:nvPr>
            <p:ph type="body" sz="quarter" idx="13"/>
          </p:nvPr>
        </p:nvSpPr>
        <p:spPr>
          <a:xfrm>
            <a:off x="1200150" y="2457450"/>
            <a:ext cx="9791699" cy="97155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a:t>Klicka här för att ändra format på bakgrundstexten</a:t>
            </a:r>
          </a:p>
        </p:txBody>
      </p:sp>
      <p:sp>
        <p:nvSpPr>
          <p:cNvPr id="2" name="textruta 1">
            <a:extLst>
              <a:ext uri="{FF2B5EF4-FFF2-40B4-BE49-F238E27FC236}">
                <a16:creationId xmlns:a16="http://schemas.microsoft.com/office/drawing/2014/main" id="{6CA2D748-87AA-4EA0-923C-B10684E297C0}"/>
              </a:ext>
            </a:extLst>
          </p:cNvPr>
          <p:cNvSpPr txBox="1"/>
          <p:nvPr userDrawn="1"/>
        </p:nvSpPr>
        <p:spPr>
          <a:xfrm>
            <a:off x="1200151" y="935733"/>
            <a:ext cx="9791700" cy="1295400"/>
          </a:xfrm>
          <a:prstGeom prst="rect">
            <a:avLst/>
          </a:prstGeom>
          <a:noFill/>
        </p:spPr>
        <p:txBody>
          <a:bodyPr wrap="square" lIns="0" tIns="0" rIns="0" bIns="0" rtlCol="0">
            <a:noAutofit/>
          </a:bodyPr>
          <a:lstStyle/>
          <a:p>
            <a:r>
              <a:rPr lang="sv-SE" sz="4400" b="1" dirty="0">
                <a:solidFill>
                  <a:schemeClr val="bg1"/>
                </a:solidFill>
                <a:latin typeface="+mj-lt"/>
              </a:rPr>
              <a:t>Välkommen till </a:t>
            </a:r>
            <a:br>
              <a:rPr lang="sv-SE" sz="4400" b="1" dirty="0">
                <a:solidFill>
                  <a:schemeClr val="bg1"/>
                </a:solidFill>
                <a:latin typeface="+mj-lt"/>
              </a:rPr>
            </a:br>
            <a:r>
              <a:rPr lang="sv-SE" sz="4400" b="1" dirty="0">
                <a:solidFill>
                  <a:schemeClr val="bg1"/>
                </a:solidFill>
                <a:latin typeface="+mj-lt"/>
              </a:rPr>
              <a:t>Sveriges Allmännytta</a:t>
            </a:r>
          </a:p>
        </p:txBody>
      </p:sp>
    </p:spTree>
    <p:extLst>
      <p:ext uri="{BB962C8B-B14F-4D97-AF65-F5344CB8AC3E}">
        <p14:creationId xmlns:p14="http://schemas.microsoft.com/office/powerpoint/2010/main" val="37109116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Blå">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B68F3-EB5A-416D-A7C0-B5F2474419A0}"/>
              </a:ext>
            </a:extLst>
          </p:cNvPr>
          <p:cNvSpPr>
            <a:spLocks noGrp="1"/>
          </p:cNvSpPr>
          <p:nvPr>
            <p:ph type="ctrTitle"/>
          </p:nvPr>
        </p:nvSpPr>
        <p:spPr>
          <a:xfrm>
            <a:off x="1487488" y="2276475"/>
            <a:ext cx="9180512" cy="1260000"/>
          </a:xfrm>
        </p:spPr>
        <p:txBody>
          <a:bodyPr anchor="t" anchorCtr="0">
            <a:noAutofit/>
          </a:bodyPr>
          <a:lstStyle>
            <a:lvl1pPr algn="l">
              <a:defRPr sz="44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D156544-43EC-420E-A30E-1383E50DCF0C}"/>
              </a:ext>
            </a:extLst>
          </p:cNvPr>
          <p:cNvSpPr>
            <a:spLocks noGrp="1"/>
          </p:cNvSpPr>
          <p:nvPr>
            <p:ph type="subTitle" idx="1"/>
          </p:nvPr>
        </p:nvSpPr>
        <p:spPr>
          <a:xfrm>
            <a:off x="1487488" y="3716338"/>
            <a:ext cx="9180512" cy="1080000"/>
          </a:xfrm>
        </p:spPr>
        <p:txBody>
          <a:bodyPr>
            <a:normAutofit/>
          </a:bodyPr>
          <a:lstStyle>
            <a:lvl1pPr marL="0" indent="0" algn="l">
              <a:buNone/>
              <a:defRPr sz="2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C9A5B05F-6997-4BB0-ACB2-260DDC6BD453}"/>
              </a:ext>
            </a:extLst>
          </p:cNvPr>
          <p:cNvSpPr>
            <a:spLocks noGrp="1"/>
          </p:cNvSpPr>
          <p:nvPr>
            <p:ph type="dt" sz="half" idx="10"/>
          </p:nvPr>
        </p:nvSpPr>
        <p:spPr/>
        <p:txBody>
          <a:bodyPr/>
          <a:lstStyle/>
          <a:p>
            <a:fld id="{C7168E33-C182-4C46-A352-F980A7B70A56}" type="datetime1">
              <a:rPr lang="sv-SE" smtClean="0"/>
              <a:t>2025-09-14</a:t>
            </a:fld>
            <a:endParaRPr lang="sv-SE" dirty="0"/>
          </a:p>
        </p:txBody>
      </p:sp>
      <p:sp>
        <p:nvSpPr>
          <p:cNvPr id="5" name="Platshållare för sidfot 4">
            <a:extLst>
              <a:ext uri="{FF2B5EF4-FFF2-40B4-BE49-F238E27FC236}">
                <a16:creationId xmlns:a16="http://schemas.microsoft.com/office/drawing/2014/main" id="{EFA2BF32-860A-4834-B0D6-D612C9AF5B17}"/>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540DFE0D-1A9D-4273-BA4B-994B5CB5228A}"/>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422047704"/>
      </p:ext>
    </p:extLst>
  </p:cSld>
  <p:clrMapOvr>
    <a:masterClrMapping/>
  </p:clrMapOvr>
  <p:extLst>
    <p:ext uri="{DCECCB84-F9BA-43D5-87BE-67443E8EF086}">
      <p15:sldGuideLst xmlns:p15="http://schemas.microsoft.com/office/powerpoint/2012/main">
        <p15:guide id="1" pos="937">
          <p15:clr>
            <a:srgbClr val="FBAE40"/>
          </p15:clr>
        </p15:guide>
        <p15:guide id="2" orient="horz" pos="234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Brun">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B68F3-EB5A-416D-A7C0-B5F2474419A0}"/>
              </a:ext>
            </a:extLst>
          </p:cNvPr>
          <p:cNvSpPr>
            <a:spLocks noGrp="1"/>
          </p:cNvSpPr>
          <p:nvPr>
            <p:ph type="ctrTitle"/>
          </p:nvPr>
        </p:nvSpPr>
        <p:spPr>
          <a:xfrm>
            <a:off x="1487488" y="2276475"/>
            <a:ext cx="9180512" cy="1260000"/>
          </a:xfrm>
        </p:spPr>
        <p:txBody>
          <a:bodyPr anchor="t" anchorCtr="0">
            <a:noAutofit/>
          </a:bodyPr>
          <a:lstStyle>
            <a:lvl1pPr algn="l">
              <a:defRPr sz="44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D156544-43EC-420E-A30E-1383E50DCF0C}"/>
              </a:ext>
            </a:extLst>
          </p:cNvPr>
          <p:cNvSpPr>
            <a:spLocks noGrp="1"/>
          </p:cNvSpPr>
          <p:nvPr>
            <p:ph type="subTitle" idx="1"/>
          </p:nvPr>
        </p:nvSpPr>
        <p:spPr>
          <a:xfrm>
            <a:off x="1487488" y="3716338"/>
            <a:ext cx="9180512" cy="1080000"/>
          </a:xfrm>
        </p:spPr>
        <p:txBody>
          <a:bodyPr>
            <a:noAutofit/>
          </a:bodyPr>
          <a:lstStyle>
            <a:lvl1pPr marL="0" indent="0" algn="l">
              <a:buNone/>
              <a:defRPr sz="2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3A043C95-BD43-49D4-9C04-50BB07D40F1F}"/>
              </a:ext>
            </a:extLst>
          </p:cNvPr>
          <p:cNvSpPr>
            <a:spLocks noGrp="1"/>
          </p:cNvSpPr>
          <p:nvPr>
            <p:ph type="dt" sz="half" idx="10"/>
          </p:nvPr>
        </p:nvSpPr>
        <p:spPr/>
        <p:txBody>
          <a:bodyPr/>
          <a:lstStyle/>
          <a:p>
            <a:fld id="{14AD5EF8-1941-4FD1-AE0A-060EDB5EC2D5}" type="datetime1">
              <a:rPr lang="sv-SE" smtClean="0"/>
              <a:t>2025-09-14</a:t>
            </a:fld>
            <a:endParaRPr lang="sv-SE" dirty="0"/>
          </a:p>
        </p:txBody>
      </p:sp>
      <p:sp>
        <p:nvSpPr>
          <p:cNvPr id="5" name="Platshållare för sidfot 4">
            <a:extLst>
              <a:ext uri="{FF2B5EF4-FFF2-40B4-BE49-F238E27FC236}">
                <a16:creationId xmlns:a16="http://schemas.microsoft.com/office/drawing/2014/main" id="{33A6F18D-34B4-4722-8F42-776511F42EDE}"/>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08A82F54-48FF-4C89-A1AF-1027B97F10B5}"/>
              </a:ext>
            </a:extLst>
          </p:cNvPr>
          <p:cNvSpPr>
            <a:spLocks noGrp="1"/>
          </p:cNvSpPr>
          <p:nvPr>
            <p:ph type="sldNum" sz="quarter" idx="12"/>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2894986974"/>
      </p:ext>
    </p:extLst>
  </p:cSld>
  <p:clrMapOvr>
    <a:masterClrMapping/>
  </p:clrMapOvr>
  <p:extLst>
    <p:ext uri="{DCECCB84-F9BA-43D5-87BE-67443E8EF086}">
      <p15:sldGuideLst xmlns:p15="http://schemas.microsoft.com/office/powerpoint/2012/main">
        <p15:guide id="1" pos="937">
          <p15:clr>
            <a:srgbClr val="FBAE40"/>
          </p15:clr>
        </p15:guide>
        <p15:guide id="2" orient="horz" pos="234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vensk - Aqua">
    <p:bg>
      <p:bgPr>
        <a:solidFill>
          <a:schemeClr val="accent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0" y="5153963"/>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6" name="textruta 5">
            <a:extLst>
              <a:ext uri="{FF2B5EF4-FFF2-40B4-BE49-F238E27FC236}">
                <a16:creationId xmlns:a16="http://schemas.microsoft.com/office/drawing/2014/main" id="{91493A01-E741-4894-97A8-7A4242FF4E12}"/>
              </a:ext>
            </a:extLst>
          </p:cNvPr>
          <p:cNvSpPr txBox="1"/>
          <p:nvPr userDrawn="1"/>
        </p:nvSpPr>
        <p:spPr>
          <a:xfrm>
            <a:off x="1213402" y="929779"/>
            <a:ext cx="9791700" cy="677108"/>
          </a:xfrm>
          <a:prstGeom prst="rect">
            <a:avLst/>
          </a:prstGeom>
          <a:noFill/>
        </p:spPr>
        <p:txBody>
          <a:bodyPr wrap="square" lIns="0" tIns="0" rIns="0" bIns="0" rtlCol="0">
            <a:noAutofit/>
          </a:bodyPr>
          <a:lstStyle/>
          <a:p>
            <a:r>
              <a:rPr lang="sv-SE" sz="4400" b="1" dirty="0">
                <a:solidFill>
                  <a:schemeClr val="bg1"/>
                </a:solidFill>
                <a:latin typeface="+mj-lt"/>
              </a:rPr>
              <a:t>Tack!</a:t>
            </a:r>
          </a:p>
        </p:txBody>
      </p:sp>
      <p:sp>
        <p:nvSpPr>
          <p:cNvPr id="8" name="Platshållare för text 6">
            <a:extLst>
              <a:ext uri="{FF2B5EF4-FFF2-40B4-BE49-F238E27FC236}">
                <a16:creationId xmlns:a16="http://schemas.microsoft.com/office/drawing/2014/main" id="{44137487-9FD3-4992-B2C2-2907C3285A3E}"/>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11" name="Platshållare för datum 10">
            <a:extLst>
              <a:ext uri="{FF2B5EF4-FFF2-40B4-BE49-F238E27FC236}">
                <a16:creationId xmlns:a16="http://schemas.microsoft.com/office/drawing/2014/main" id="{311ACD79-B70F-4C21-8E61-0AF2E31E4777}"/>
              </a:ext>
            </a:extLst>
          </p:cNvPr>
          <p:cNvSpPr>
            <a:spLocks noGrp="1"/>
          </p:cNvSpPr>
          <p:nvPr>
            <p:ph type="dt" sz="half" idx="15"/>
          </p:nvPr>
        </p:nvSpPr>
        <p:spPr/>
        <p:txBody>
          <a:bodyPr/>
          <a:lstStyle/>
          <a:p>
            <a:fld id="{CDFD8CF3-83F6-4747-95F8-F84323DAF9AE}" type="datetime1">
              <a:rPr lang="sv-SE" smtClean="0"/>
              <a:t>2025-09-14</a:t>
            </a:fld>
            <a:endParaRPr lang="sv-SE" dirty="0"/>
          </a:p>
        </p:txBody>
      </p:sp>
      <p:sp>
        <p:nvSpPr>
          <p:cNvPr id="12" name="Platshållare för sidfot 11">
            <a:extLst>
              <a:ext uri="{FF2B5EF4-FFF2-40B4-BE49-F238E27FC236}">
                <a16:creationId xmlns:a16="http://schemas.microsoft.com/office/drawing/2014/main" id="{D67C7EA7-D982-4E58-95DA-BAA2DF691843}"/>
              </a:ext>
            </a:extLst>
          </p:cNvPr>
          <p:cNvSpPr>
            <a:spLocks noGrp="1"/>
          </p:cNvSpPr>
          <p:nvPr>
            <p:ph type="ftr" sz="quarter" idx="16"/>
          </p:nvPr>
        </p:nvSpPr>
        <p:spPr/>
        <p:txBody>
          <a:bodyPr/>
          <a:lstStyle/>
          <a:p>
            <a:endParaRPr lang="sv-SE" dirty="0"/>
          </a:p>
        </p:txBody>
      </p:sp>
      <p:sp>
        <p:nvSpPr>
          <p:cNvPr id="13" name="Platshållare för bildnummer 12">
            <a:extLst>
              <a:ext uri="{FF2B5EF4-FFF2-40B4-BE49-F238E27FC236}">
                <a16:creationId xmlns:a16="http://schemas.microsoft.com/office/drawing/2014/main" id="{460F2548-E0DD-42DC-B04D-422DB35AEE34}"/>
              </a:ext>
            </a:extLst>
          </p:cNvPr>
          <p:cNvSpPr>
            <a:spLocks noGrp="1"/>
          </p:cNvSpPr>
          <p:nvPr>
            <p:ph type="sldNum" sz="quarter" idx="17"/>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4188117424"/>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ngelsk - Aqua">
    <p:bg>
      <p:bgPr>
        <a:solidFill>
          <a:schemeClr val="accent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6523"/>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err="1"/>
              <a:t>Name</a:t>
            </a:r>
            <a:r>
              <a:rPr lang="sv-SE" dirty="0"/>
              <a:t> </a:t>
            </a:r>
            <a:r>
              <a:rPr lang="sv-SE" dirty="0" err="1"/>
              <a:t>Surname</a:t>
            </a:r>
            <a:endParaRPr lang="sv-SE" dirty="0"/>
          </a:p>
          <a:p>
            <a:pPr lvl="0"/>
            <a:r>
              <a:rPr lang="sv-SE" dirty="0" err="1"/>
              <a:t>Phone</a:t>
            </a:r>
            <a:endParaRPr lang="sv-SE" dirty="0"/>
          </a:p>
          <a:p>
            <a:pPr lvl="0"/>
            <a:r>
              <a:rPr lang="sv-SE" dirty="0"/>
              <a:t>E-mail</a:t>
            </a:r>
          </a:p>
        </p:txBody>
      </p:sp>
      <p:sp>
        <p:nvSpPr>
          <p:cNvPr id="6" name="textruta 5">
            <a:extLst>
              <a:ext uri="{FF2B5EF4-FFF2-40B4-BE49-F238E27FC236}">
                <a16:creationId xmlns:a16="http://schemas.microsoft.com/office/drawing/2014/main" id="{91493A01-E741-4894-97A8-7A4242FF4E12}"/>
              </a:ext>
            </a:extLst>
          </p:cNvPr>
          <p:cNvSpPr txBox="1"/>
          <p:nvPr userDrawn="1"/>
        </p:nvSpPr>
        <p:spPr>
          <a:xfrm>
            <a:off x="1213402" y="929779"/>
            <a:ext cx="9791700" cy="769441"/>
          </a:xfrm>
          <a:prstGeom prst="rect">
            <a:avLst/>
          </a:prstGeom>
          <a:noFill/>
        </p:spPr>
        <p:txBody>
          <a:bodyPr wrap="square" lIns="0" tIns="0" rIns="0" bIns="0" rtlCol="0">
            <a:noAutofit/>
          </a:bodyPr>
          <a:lstStyle/>
          <a:p>
            <a:r>
              <a:rPr lang="sv-SE" sz="4400" b="1" dirty="0" err="1">
                <a:solidFill>
                  <a:schemeClr val="bg1"/>
                </a:solidFill>
                <a:latin typeface="+mj-lt"/>
              </a:rPr>
              <a:t>Thanks</a:t>
            </a:r>
            <a:r>
              <a:rPr lang="sv-SE" sz="4400" b="1" dirty="0">
                <a:solidFill>
                  <a:schemeClr val="bg1"/>
                </a:solidFill>
                <a:latin typeface="+mj-lt"/>
              </a:rPr>
              <a:t>!</a:t>
            </a:r>
          </a:p>
        </p:txBody>
      </p:sp>
      <p:sp>
        <p:nvSpPr>
          <p:cNvPr id="8" name="Platshållare för text 6">
            <a:extLst>
              <a:ext uri="{FF2B5EF4-FFF2-40B4-BE49-F238E27FC236}">
                <a16:creationId xmlns:a16="http://schemas.microsoft.com/office/drawing/2014/main" id="{87704560-69C4-40DC-A17D-AA58E1DDBB56}"/>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7" name="Platshållare för datum 6">
            <a:extLst>
              <a:ext uri="{FF2B5EF4-FFF2-40B4-BE49-F238E27FC236}">
                <a16:creationId xmlns:a16="http://schemas.microsoft.com/office/drawing/2014/main" id="{4434D445-65C6-400A-B1A3-EA1AB65B684E}"/>
              </a:ext>
            </a:extLst>
          </p:cNvPr>
          <p:cNvSpPr>
            <a:spLocks noGrp="1"/>
          </p:cNvSpPr>
          <p:nvPr>
            <p:ph type="dt" sz="half" idx="15"/>
          </p:nvPr>
        </p:nvSpPr>
        <p:spPr/>
        <p:txBody>
          <a:bodyPr/>
          <a:lstStyle/>
          <a:p>
            <a:fld id="{CDFD8CF3-83F6-4747-95F8-F84323DAF9AE}" type="datetime1">
              <a:rPr lang="sv-SE" smtClean="0"/>
              <a:t>2025-09-14</a:t>
            </a:fld>
            <a:endParaRPr lang="sv-SE" dirty="0"/>
          </a:p>
        </p:txBody>
      </p:sp>
      <p:sp>
        <p:nvSpPr>
          <p:cNvPr id="9" name="Platshållare för sidfot 8">
            <a:extLst>
              <a:ext uri="{FF2B5EF4-FFF2-40B4-BE49-F238E27FC236}">
                <a16:creationId xmlns:a16="http://schemas.microsoft.com/office/drawing/2014/main" id="{83F31679-0A5B-415B-B542-9DFF598F2FB6}"/>
              </a:ext>
            </a:extLst>
          </p:cNvPr>
          <p:cNvSpPr>
            <a:spLocks noGrp="1"/>
          </p:cNvSpPr>
          <p:nvPr>
            <p:ph type="ftr" sz="quarter" idx="16"/>
          </p:nvPr>
        </p:nvSpPr>
        <p:spPr/>
        <p:txBody>
          <a:bodyPr/>
          <a:lstStyle/>
          <a:p>
            <a:endParaRPr lang="sv-SE" dirty="0"/>
          </a:p>
        </p:txBody>
      </p:sp>
      <p:sp>
        <p:nvSpPr>
          <p:cNvPr id="10" name="Platshållare för bildnummer 9">
            <a:extLst>
              <a:ext uri="{FF2B5EF4-FFF2-40B4-BE49-F238E27FC236}">
                <a16:creationId xmlns:a16="http://schemas.microsoft.com/office/drawing/2014/main" id="{A13F9387-49CC-48CB-81F1-C9C15B29954F}"/>
              </a:ext>
            </a:extLst>
          </p:cNvPr>
          <p:cNvSpPr>
            <a:spLocks noGrp="1"/>
          </p:cNvSpPr>
          <p:nvPr>
            <p:ph type="sldNum" sz="quarter" idx="17"/>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3714619681"/>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qua">
    <p:bg>
      <p:bgPr>
        <a:solidFill>
          <a:schemeClr val="accent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7670"/>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5" name="Rubrik 4">
            <a:extLst>
              <a:ext uri="{FF2B5EF4-FFF2-40B4-BE49-F238E27FC236}">
                <a16:creationId xmlns:a16="http://schemas.microsoft.com/office/drawing/2014/main" id="{2F04463C-CBD4-45CA-807A-0EF8E9205C78}"/>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88B8F70A-12B9-43EA-A14C-8B42872F6BC0}"/>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
        <p:nvSpPr>
          <p:cNvPr id="7" name="Platshållare för datum 6">
            <a:extLst>
              <a:ext uri="{FF2B5EF4-FFF2-40B4-BE49-F238E27FC236}">
                <a16:creationId xmlns:a16="http://schemas.microsoft.com/office/drawing/2014/main" id="{F97BCC2B-89A1-4953-A09E-BE334BF04AAB}"/>
              </a:ext>
            </a:extLst>
          </p:cNvPr>
          <p:cNvSpPr>
            <a:spLocks noGrp="1"/>
          </p:cNvSpPr>
          <p:nvPr>
            <p:ph type="dt" sz="half" idx="15"/>
          </p:nvPr>
        </p:nvSpPr>
        <p:spPr/>
        <p:txBody>
          <a:bodyPr/>
          <a:lstStyle/>
          <a:p>
            <a:fld id="{CDFD8CF3-83F6-4747-95F8-F84323DAF9AE}" type="datetime1">
              <a:rPr lang="sv-SE" smtClean="0"/>
              <a:t>2025-09-14</a:t>
            </a:fld>
            <a:endParaRPr lang="sv-SE" dirty="0"/>
          </a:p>
        </p:txBody>
      </p:sp>
      <p:sp>
        <p:nvSpPr>
          <p:cNvPr id="9" name="Platshållare för sidfot 8">
            <a:extLst>
              <a:ext uri="{FF2B5EF4-FFF2-40B4-BE49-F238E27FC236}">
                <a16:creationId xmlns:a16="http://schemas.microsoft.com/office/drawing/2014/main" id="{6A58F762-50D1-49FA-A1AB-BE5453FB0C33}"/>
              </a:ext>
            </a:extLst>
          </p:cNvPr>
          <p:cNvSpPr>
            <a:spLocks noGrp="1"/>
          </p:cNvSpPr>
          <p:nvPr>
            <p:ph type="ftr" sz="quarter" idx="16"/>
          </p:nvPr>
        </p:nvSpPr>
        <p:spPr/>
        <p:txBody>
          <a:bodyPr/>
          <a:lstStyle/>
          <a:p>
            <a:endParaRPr lang="sv-SE" dirty="0"/>
          </a:p>
        </p:txBody>
      </p:sp>
      <p:sp>
        <p:nvSpPr>
          <p:cNvPr id="10" name="Platshållare för bildnummer 9">
            <a:extLst>
              <a:ext uri="{FF2B5EF4-FFF2-40B4-BE49-F238E27FC236}">
                <a16:creationId xmlns:a16="http://schemas.microsoft.com/office/drawing/2014/main" id="{943F8654-FB22-494B-8631-4F1A78BE965D}"/>
              </a:ext>
            </a:extLst>
          </p:cNvPr>
          <p:cNvSpPr>
            <a:spLocks noGrp="1"/>
          </p:cNvSpPr>
          <p:nvPr>
            <p:ph type="sldNum" sz="quarter" idx="17"/>
          </p:nvPr>
        </p:nvSpPr>
        <p:spPr/>
        <p:txBody>
          <a:bodyPr/>
          <a:lstStyle/>
          <a:p>
            <a:fld id="{117CDEB5-6AC0-4D05-AD48-982DF50889A7}" type="slidenum">
              <a:rPr lang="sv-SE" smtClean="0"/>
              <a:pPr/>
              <a:t>‹#›</a:t>
            </a:fld>
            <a:endParaRPr lang="sv-SE"/>
          </a:p>
        </p:txBody>
      </p:sp>
    </p:spTree>
    <p:extLst>
      <p:ext uri="{BB962C8B-B14F-4D97-AF65-F5344CB8AC3E}">
        <p14:creationId xmlns:p14="http://schemas.microsoft.com/office/powerpoint/2010/main" val="837368742"/>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urpur">
    <p:bg>
      <p:bgPr>
        <a:solidFill>
          <a:schemeClr val="accent2"/>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7670"/>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5" name="Rubrik 4">
            <a:extLst>
              <a:ext uri="{FF2B5EF4-FFF2-40B4-BE49-F238E27FC236}">
                <a16:creationId xmlns:a16="http://schemas.microsoft.com/office/drawing/2014/main" id="{2F04463C-CBD4-45CA-807A-0EF8E9205C78}"/>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p>
        </p:txBody>
      </p:sp>
      <p:sp>
        <p:nvSpPr>
          <p:cNvPr id="2" name="Platshållare för datum 1">
            <a:extLst>
              <a:ext uri="{FF2B5EF4-FFF2-40B4-BE49-F238E27FC236}">
                <a16:creationId xmlns:a16="http://schemas.microsoft.com/office/drawing/2014/main" id="{B9E18AAB-6E1D-40AB-94AF-EAA437FBFBCC}"/>
              </a:ext>
            </a:extLst>
          </p:cNvPr>
          <p:cNvSpPr>
            <a:spLocks noGrp="1"/>
          </p:cNvSpPr>
          <p:nvPr>
            <p:ph type="dt" sz="half" idx="11"/>
          </p:nvPr>
        </p:nvSpPr>
        <p:spPr/>
        <p:txBody>
          <a:bodyPr/>
          <a:lstStyle/>
          <a:p>
            <a:fld id="{0E4F04AE-730B-4CE3-8FBD-892AF1030D43}" type="datetime1">
              <a:rPr lang="sv-SE" smtClean="0"/>
              <a:t>2025-09-14</a:t>
            </a:fld>
            <a:endParaRPr lang="sv-SE" dirty="0"/>
          </a:p>
        </p:txBody>
      </p:sp>
      <p:sp>
        <p:nvSpPr>
          <p:cNvPr id="3" name="Platshållare för sidfot 2">
            <a:extLst>
              <a:ext uri="{FF2B5EF4-FFF2-40B4-BE49-F238E27FC236}">
                <a16:creationId xmlns:a16="http://schemas.microsoft.com/office/drawing/2014/main" id="{49B5381B-00B5-42E3-AE9C-242F632B166B}"/>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101A157F-170B-48E3-8D06-7A34497E7D43}"/>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8" name="Platshållare för text 6">
            <a:extLst>
              <a:ext uri="{FF2B5EF4-FFF2-40B4-BE49-F238E27FC236}">
                <a16:creationId xmlns:a16="http://schemas.microsoft.com/office/drawing/2014/main" id="{3D7336C6-ABAE-4A3F-81B6-90FE26F977D7}"/>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168354460"/>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maragd">
    <p:bg>
      <p:bgPr>
        <a:solidFill>
          <a:schemeClr val="accent3"/>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7670"/>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5" name="Rubrik 4">
            <a:extLst>
              <a:ext uri="{FF2B5EF4-FFF2-40B4-BE49-F238E27FC236}">
                <a16:creationId xmlns:a16="http://schemas.microsoft.com/office/drawing/2014/main" id="{2F04463C-CBD4-45CA-807A-0EF8E9205C78}"/>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p>
        </p:txBody>
      </p:sp>
      <p:sp>
        <p:nvSpPr>
          <p:cNvPr id="2" name="Platshållare för datum 1">
            <a:extLst>
              <a:ext uri="{FF2B5EF4-FFF2-40B4-BE49-F238E27FC236}">
                <a16:creationId xmlns:a16="http://schemas.microsoft.com/office/drawing/2014/main" id="{197F6BAC-2E8A-424D-A05E-E3AF7DB3BF11}"/>
              </a:ext>
            </a:extLst>
          </p:cNvPr>
          <p:cNvSpPr>
            <a:spLocks noGrp="1"/>
          </p:cNvSpPr>
          <p:nvPr>
            <p:ph type="dt" sz="half" idx="11"/>
          </p:nvPr>
        </p:nvSpPr>
        <p:spPr/>
        <p:txBody>
          <a:bodyPr/>
          <a:lstStyle/>
          <a:p>
            <a:fld id="{FA0EAF49-0571-4028-A920-EA021483E0AE}" type="datetime1">
              <a:rPr lang="sv-SE" smtClean="0"/>
              <a:t>2025-09-14</a:t>
            </a:fld>
            <a:endParaRPr lang="sv-SE" dirty="0"/>
          </a:p>
        </p:txBody>
      </p:sp>
      <p:sp>
        <p:nvSpPr>
          <p:cNvPr id="3" name="Platshållare för sidfot 2">
            <a:extLst>
              <a:ext uri="{FF2B5EF4-FFF2-40B4-BE49-F238E27FC236}">
                <a16:creationId xmlns:a16="http://schemas.microsoft.com/office/drawing/2014/main" id="{07813590-73FA-416E-9FBE-CA114A2ED08F}"/>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422F2F08-DC7E-462F-B9A3-E28BDD430DD9}"/>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8" name="Platshållare för text 6">
            <a:extLst>
              <a:ext uri="{FF2B5EF4-FFF2-40B4-BE49-F238E27FC236}">
                <a16:creationId xmlns:a16="http://schemas.microsoft.com/office/drawing/2014/main" id="{779815E8-101A-466A-995F-79D05CB9EBC0}"/>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2286465557"/>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öd">
    <p:bg>
      <p:bgPr>
        <a:solidFill>
          <a:schemeClr val="accent4"/>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7670"/>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5" name="Rubrik 4">
            <a:extLst>
              <a:ext uri="{FF2B5EF4-FFF2-40B4-BE49-F238E27FC236}">
                <a16:creationId xmlns:a16="http://schemas.microsoft.com/office/drawing/2014/main" id="{2F04463C-CBD4-45CA-807A-0EF8E9205C78}"/>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p>
        </p:txBody>
      </p:sp>
      <p:sp>
        <p:nvSpPr>
          <p:cNvPr id="2" name="Platshållare för datum 1">
            <a:extLst>
              <a:ext uri="{FF2B5EF4-FFF2-40B4-BE49-F238E27FC236}">
                <a16:creationId xmlns:a16="http://schemas.microsoft.com/office/drawing/2014/main" id="{DC93E260-57FF-4050-B7A0-757C5676887F}"/>
              </a:ext>
            </a:extLst>
          </p:cNvPr>
          <p:cNvSpPr>
            <a:spLocks noGrp="1"/>
          </p:cNvSpPr>
          <p:nvPr>
            <p:ph type="dt" sz="half" idx="11"/>
          </p:nvPr>
        </p:nvSpPr>
        <p:spPr/>
        <p:txBody>
          <a:bodyPr/>
          <a:lstStyle/>
          <a:p>
            <a:fld id="{825237ED-907F-459E-A2C0-6581B8EC4241}" type="datetime1">
              <a:rPr lang="sv-SE" smtClean="0"/>
              <a:t>2025-09-14</a:t>
            </a:fld>
            <a:endParaRPr lang="sv-SE" dirty="0"/>
          </a:p>
        </p:txBody>
      </p:sp>
      <p:sp>
        <p:nvSpPr>
          <p:cNvPr id="3" name="Platshållare för sidfot 2">
            <a:extLst>
              <a:ext uri="{FF2B5EF4-FFF2-40B4-BE49-F238E27FC236}">
                <a16:creationId xmlns:a16="http://schemas.microsoft.com/office/drawing/2014/main" id="{7657CD55-3082-4869-9818-A1D03AFF2A6D}"/>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70AA3A79-44F1-4865-AC09-D305F9E717E1}"/>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8" name="Platshållare för text 6">
            <a:extLst>
              <a:ext uri="{FF2B5EF4-FFF2-40B4-BE49-F238E27FC236}">
                <a16:creationId xmlns:a16="http://schemas.microsoft.com/office/drawing/2014/main" id="{68848018-B453-4F58-96CF-F2E452A08CF7}"/>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1585920062"/>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å">
    <p:bg>
      <p:bgPr>
        <a:solidFill>
          <a:schemeClr val="accent5"/>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7670"/>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5" name="Rubrik 4">
            <a:extLst>
              <a:ext uri="{FF2B5EF4-FFF2-40B4-BE49-F238E27FC236}">
                <a16:creationId xmlns:a16="http://schemas.microsoft.com/office/drawing/2014/main" id="{2F04463C-CBD4-45CA-807A-0EF8E9205C78}"/>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p>
        </p:txBody>
      </p:sp>
      <p:sp>
        <p:nvSpPr>
          <p:cNvPr id="2" name="Platshållare för datum 1">
            <a:extLst>
              <a:ext uri="{FF2B5EF4-FFF2-40B4-BE49-F238E27FC236}">
                <a16:creationId xmlns:a16="http://schemas.microsoft.com/office/drawing/2014/main" id="{58027BB2-40E1-4C75-ABB3-FD15116FD6CD}"/>
              </a:ext>
            </a:extLst>
          </p:cNvPr>
          <p:cNvSpPr>
            <a:spLocks noGrp="1"/>
          </p:cNvSpPr>
          <p:nvPr>
            <p:ph type="dt" sz="half" idx="11"/>
          </p:nvPr>
        </p:nvSpPr>
        <p:spPr/>
        <p:txBody>
          <a:bodyPr/>
          <a:lstStyle/>
          <a:p>
            <a:fld id="{10C953F0-1342-471E-AB0D-BD3B0F3386EB}" type="datetime1">
              <a:rPr lang="sv-SE" smtClean="0"/>
              <a:t>2025-09-14</a:t>
            </a:fld>
            <a:endParaRPr lang="sv-SE" dirty="0"/>
          </a:p>
        </p:txBody>
      </p:sp>
      <p:sp>
        <p:nvSpPr>
          <p:cNvPr id="3" name="Platshållare för sidfot 2">
            <a:extLst>
              <a:ext uri="{FF2B5EF4-FFF2-40B4-BE49-F238E27FC236}">
                <a16:creationId xmlns:a16="http://schemas.microsoft.com/office/drawing/2014/main" id="{F0ADB9DE-0C36-4DF0-AA0E-722DAA82FB68}"/>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ACFABA88-1DF8-4125-9A0F-4C12A0270A92}"/>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8" name="Platshållare för text 6">
            <a:extLst>
              <a:ext uri="{FF2B5EF4-FFF2-40B4-BE49-F238E27FC236}">
                <a16:creationId xmlns:a16="http://schemas.microsoft.com/office/drawing/2014/main" id="{01FEC1F3-88D4-42DC-BECD-8230A290CF3E}"/>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332171038"/>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run">
    <p:bg>
      <p:bgPr>
        <a:solidFill>
          <a:schemeClr val="accent6"/>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2FDF3DC-5BE3-4E9C-8253-83D9670818EE}"/>
              </a:ext>
            </a:extLst>
          </p:cNvPr>
          <p:cNvSpPr>
            <a:spLocks noGrp="1"/>
          </p:cNvSpPr>
          <p:nvPr>
            <p:ph type="body" sz="quarter" idx="10" hasCustomPrompt="1"/>
          </p:nvPr>
        </p:nvSpPr>
        <p:spPr>
          <a:xfrm>
            <a:off x="1200151" y="5147670"/>
            <a:ext cx="9791699" cy="1080150"/>
          </a:xfrm>
        </p:spPr>
        <p:txBody>
          <a:bodyPr/>
          <a:lstStyle>
            <a:lvl1pPr marL="0" indent="0">
              <a:lnSpc>
                <a:spcPct val="90000"/>
              </a:lnSpc>
              <a:spcBef>
                <a:spcPts val="0"/>
              </a:spcBef>
              <a:buNone/>
              <a:defRPr>
                <a:solidFill>
                  <a:schemeClr val="bg1"/>
                </a:solidFill>
                <a:latin typeface="+mj-lt"/>
              </a:defRPr>
            </a:lvl1pPr>
          </a:lstStyle>
          <a:p>
            <a:pPr lvl="0"/>
            <a:r>
              <a:rPr lang="sv-SE" dirty="0"/>
              <a:t>Namn Efternamn</a:t>
            </a:r>
          </a:p>
          <a:p>
            <a:pPr lvl="0"/>
            <a:r>
              <a:rPr lang="sv-SE" dirty="0"/>
              <a:t>Telefon</a:t>
            </a:r>
          </a:p>
          <a:p>
            <a:pPr lvl="0"/>
            <a:r>
              <a:rPr lang="sv-SE" dirty="0"/>
              <a:t>E-post</a:t>
            </a:r>
          </a:p>
        </p:txBody>
      </p:sp>
      <p:sp>
        <p:nvSpPr>
          <p:cNvPr id="5" name="Rubrik 4">
            <a:extLst>
              <a:ext uri="{FF2B5EF4-FFF2-40B4-BE49-F238E27FC236}">
                <a16:creationId xmlns:a16="http://schemas.microsoft.com/office/drawing/2014/main" id="{2F04463C-CBD4-45CA-807A-0EF8E9205C78}"/>
              </a:ext>
            </a:extLst>
          </p:cNvPr>
          <p:cNvSpPr>
            <a:spLocks noGrp="1"/>
          </p:cNvSpPr>
          <p:nvPr>
            <p:ph type="title"/>
          </p:nvPr>
        </p:nvSpPr>
        <p:spPr/>
        <p:txBody>
          <a:bodyPr/>
          <a:lstStyle>
            <a:lvl1pPr>
              <a:defRPr>
                <a:solidFill>
                  <a:schemeClr val="bg1"/>
                </a:solidFill>
              </a:defRPr>
            </a:lvl1pPr>
          </a:lstStyle>
          <a:p>
            <a:r>
              <a:rPr lang="sv-SE" dirty="0"/>
              <a:t>Klicka här för att ändra mall för rubrikformat</a:t>
            </a:r>
          </a:p>
        </p:txBody>
      </p:sp>
      <p:sp>
        <p:nvSpPr>
          <p:cNvPr id="2" name="Platshållare för datum 1">
            <a:extLst>
              <a:ext uri="{FF2B5EF4-FFF2-40B4-BE49-F238E27FC236}">
                <a16:creationId xmlns:a16="http://schemas.microsoft.com/office/drawing/2014/main" id="{28B68CA8-236E-47D1-B277-5D4722354461}"/>
              </a:ext>
            </a:extLst>
          </p:cNvPr>
          <p:cNvSpPr>
            <a:spLocks noGrp="1"/>
          </p:cNvSpPr>
          <p:nvPr>
            <p:ph type="dt" sz="half" idx="11"/>
          </p:nvPr>
        </p:nvSpPr>
        <p:spPr/>
        <p:txBody>
          <a:bodyPr/>
          <a:lstStyle/>
          <a:p>
            <a:fld id="{F4D0A75E-4524-4695-9431-1B2FF55BDCF8}" type="datetime1">
              <a:rPr lang="sv-SE" smtClean="0"/>
              <a:t>2025-09-14</a:t>
            </a:fld>
            <a:endParaRPr lang="sv-SE" dirty="0"/>
          </a:p>
        </p:txBody>
      </p:sp>
      <p:sp>
        <p:nvSpPr>
          <p:cNvPr id="3" name="Platshållare för sidfot 2">
            <a:extLst>
              <a:ext uri="{FF2B5EF4-FFF2-40B4-BE49-F238E27FC236}">
                <a16:creationId xmlns:a16="http://schemas.microsoft.com/office/drawing/2014/main" id="{737ED8A0-9F0F-4AE0-96B8-8C4CA9762EEC}"/>
              </a:ext>
            </a:extLst>
          </p:cNvPr>
          <p:cNvSpPr>
            <a:spLocks noGrp="1"/>
          </p:cNvSpPr>
          <p:nvPr>
            <p:ph type="ftr" sz="quarter" idx="12"/>
          </p:nvPr>
        </p:nvSpPr>
        <p:spPr/>
        <p:txBody>
          <a:bodyPr/>
          <a:lstStyle/>
          <a:p>
            <a:endParaRPr lang="sv-SE" dirty="0"/>
          </a:p>
        </p:txBody>
      </p:sp>
      <p:sp>
        <p:nvSpPr>
          <p:cNvPr id="6" name="Platshållare för bildnummer 5">
            <a:extLst>
              <a:ext uri="{FF2B5EF4-FFF2-40B4-BE49-F238E27FC236}">
                <a16:creationId xmlns:a16="http://schemas.microsoft.com/office/drawing/2014/main" id="{5C010E94-F458-463E-B8B4-6637BFAA761E}"/>
              </a:ext>
            </a:extLst>
          </p:cNvPr>
          <p:cNvSpPr>
            <a:spLocks noGrp="1"/>
          </p:cNvSpPr>
          <p:nvPr>
            <p:ph type="sldNum" sz="quarter" idx="13"/>
          </p:nvPr>
        </p:nvSpPr>
        <p:spPr/>
        <p:txBody>
          <a:bodyPr/>
          <a:lstStyle/>
          <a:p>
            <a:fld id="{117CDEB5-6AC0-4D05-AD48-982DF50889A7}" type="slidenum">
              <a:rPr lang="sv-SE" smtClean="0"/>
              <a:pPr/>
              <a:t>‹#›</a:t>
            </a:fld>
            <a:endParaRPr lang="sv-SE"/>
          </a:p>
        </p:txBody>
      </p:sp>
      <p:sp>
        <p:nvSpPr>
          <p:cNvPr id="8" name="Platshållare för text 6">
            <a:extLst>
              <a:ext uri="{FF2B5EF4-FFF2-40B4-BE49-F238E27FC236}">
                <a16:creationId xmlns:a16="http://schemas.microsoft.com/office/drawing/2014/main" id="{58D0D1FE-1E2D-4266-9E4B-4114262EECEF}"/>
              </a:ext>
            </a:extLst>
          </p:cNvPr>
          <p:cNvSpPr>
            <a:spLocks noGrp="1"/>
          </p:cNvSpPr>
          <p:nvPr>
            <p:ph type="body" sz="quarter" idx="14"/>
          </p:nvPr>
        </p:nvSpPr>
        <p:spPr>
          <a:xfrm>
            <a:off x="1200150" y="2457450"/>
            <a:ext cx="9791699" cy="1080000"/>
          </a:xfrm>
        </p:spPr>
        <p:txBody>
          <a:bodyPr/>
          <a:lstStyle>
            <a:lvl1pPr marL="18000" indent="0">
              <a:buNone/>
              <a:defRPr sz="2600" b="1">
                <a:solidFill>
                  <a:schemeClr val="bg1"/>
                </a:solidFill>
                <a:latin typeface="+mj-lt"/>
              </a:defRPr>
            </a:lvl1pPr>
            <a:lvl2pPr marL="162000" indent="0">
              <a:buNone/>
              <a:defRPr>
                <a:solidFill>
                  <a:schemeClr val="bg1"/>
                </a:solidFill>
              </a:defRPr>
            </a:lvl2pPr>
            <a:lvl3pPr marL="342000" indent="0">
              <a:buNone/>
              <a:defRPr>
                <a:solidFill>
                  <a:schemeClr val="bg1"/>
                </a:solidFill>
              </a:defRPr>
            </a:lvl3pPr>
            <a:lvl4pPr marL="522000" indent="0">
              <a:buNone/>
              <a:defRPr>
                <a:solidFill>
                  <a:schemeClr val="bg1"/>
                </a:solidFill>
              </a:defRPr>
            </a:lvl4pPr>
            <a:lvl5pPr marL="702000" indent="0">
              <a:buNone/>
              <a:defRPr>
                <a:solidFill>
                  <a:schemeClr val="bg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463648385"/>
      </p:ext>
    </p:extLst>
  </p:cSld>
  <p:clrMapOvr>
    <a:masterClrMapping/>
  </p:clrMapOvr>
  <p:extLst>
    <p:ext uri="{DCECCB84-F9BA-43D5-87BE-67443E8EF086}">
      <p15:sldGuideLst xmlns:p15="http://schemas.microsoft.com/office/powerpoint/2012/main">
        <p15:guide id="1" pos="93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image" Target="../media/image1.png"/><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image" Target="../media/image1.png"/><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theme" Target="../theme/theme11.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12.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1.png"/><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image" Target="../media/image21.emf"/><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theme" Target="../theme/theme13.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2.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png"/><Relationship Id="rId5" Type="http://schemas.openxmlformats.org/officeDocument/2006/relationships/slideLayout" Target="../slideLayouts/slideLayout57.xml"/><Relationship Id="rId10"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8.xml"/><Relationship Id="rId7"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image" Target="../media/image1.png"/><Relationship Id="rId4" Type="http://schemas.openxmlformats.org/officeDocument/2006/relationships/slideLayout" Target="../slideLayouts/slideLayout9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png"/><Relationship Id="rId5" Type="http://schemas.openxmlformats.org/officeDocument/2006/relationships/slideLayout" Target="../slideLayouts/slideLayout104.xml"/><Relationship Id="rId10" Type="http://schemas.openxmlformats.org/officeDocument/2006/relationships/theme" Target="../theme/theme8.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image" Target="../media/image1.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9.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1B3B3"/>
        </a:solidFill>
        <a:effectLst/>
      </p:bgPr>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8330"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6787DC89-28DC-46DC-99AF-7BCB21F1052F}" type="datetime1">
              <a:rPr lang="sv-SE" smtClean="0"/>
              <a:pPr/>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6621" y="6489700"/>
            <a:ext cx="7820849" cy="231774"/>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18079" y="6489700"/>
            <a:ext cx="576000"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1789608185"/>
      </p:ext>
    </p:extLst>
  </p:cSld>
  <p:clrMap bg1="lt1" tx1="dk1" bg2="lt2" tx2="dk2" accent1="accent1" accent2="accent2" accent3="accent3" accent4="accent4" accent5="accent5" accent6="accent6" hlink="hlink" folHlink="folHlink"/>
  <p:sldLayoutIdLst>
    <p:sldLayoutId id="2147483695" r:id="rId1"/>
    <p:sldLayoutId id="2147483808" r:id="rId2"/>
    <p:sldLayoutId id="2147483811" r:id="rId3"/>
    <p:sldLayoutId id="2147483812" r:id="rId4"/>
    <p:sldLayoutId id="2147483813" r:id="rId5"/>
    <p:sldLayoutId id="2147483821" r:id="rId6"/>
    <p:sldLayoutId id="2147483822" r:id="rId7"/>
    <p:sldLayoutId id="2147483842" r:id="rId8"/>
    <p:sldLayoutId id="2147483817" r:id="rId9"/>
    <p:sldLayoutId id="2147483818" r:id="rId10"/>
    <p:sldLayoutId id="2147483819" r:id="rId11"/>
    <p:sldLayoutId id="2147483815" r:id="rId12"/>
    <p:sldLayoutId id="2147483816" r:id="rId13"/>
    <p:sldLayoutId id="2147483814" r:id="rId14"/>
    <p:sldLayoutId id="2147483820" r:id="rId15"/>
    <p:sldLayoutId id="2147483837" r:id="rId16"/>
    <p:sldLayoutId id="2147483823" r:id="rId17"/>
    <p:sldLayoutId id="2147483838" r:id="rId18"/>
    <p:sldLayoutId id="2147483770" r:id="rId19"/>
    <p:sldLayoutId id="2147483809" r:id="rId20"/>
    <p:sldLayoutId id="2147483824" r:id="rId21"/>
    <p:sldLayoutId id="2147483825" r:id="rId22"/>
    <p:sldLayoutId id="2147483826" r:id="rId23"/>
    <p:sldLayoutId id="2147483834" r:id="rId24"/>
    <p:sldLayoutId id="2147483835" r:id="rId25"/>
    <p:sldLayoutId id="2147483843" r:id="rId26"/>
    <p:sldLayoutId id="2147483830" r:id="rId27"/>
    <p:sldLayoutId id="2147483831" r:id="rId28"/>
    <p:sldLayoutId id="2147483832" r:id="rId29"/>
    <p:sldLayoutId id="2147483828" r:id="rId30"/>
    <p:sldLayoutId id="2147483841" r:id="rId31"/>
    <p:sldLayoutId id="2147483827" r:id="rId32"/>
    <p:sldLayoutId id="2147483833" r:id="rId33"/>
    <p:sldLayoutId id="2147483840" r:id="rId34"/>
    <p:sldLayoutId id="2147483836" r:id="rId35"/>
    <p:sldLayoutId id="2147483839" r:id="rId36"/>
    <p:sldLayoutId id="2147483686" r:id="rId37"/>
    <p:sldLayoutId id="2147483697" r:id="rId38"/>
    <p:sldLayoutId id="2147483698" r:id="rId39"/>
    <p:sldLayoutId id="2147483699" r:id="rId40"/>
    <p:sldLayoutId id="2147483700" r:id="rId41"/>
    <p:sldLayoutId id="2147483778" r:id="rId42"/>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bg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bg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userDrawn="1">
          <p15:clr>
            <a:srgbClr val="F26B43"/>
          </p15:clr>
        </p15:guide>
        <p15:guide id="14" orient="horz" pos="66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B1B3B3"/>
        </a:solidFill>
        <a:effectLst/>
      </p:bgPr>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8330"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6787DC89-28DC-46DC-99AF-7BCB21F1052F}" type="datetime1">
              <a:rPr lang="sv-SE" smtClean="0"/>
              <a:pPr/>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6621" y="6489700"/>
            <a:ext cx="7820849" cy="231774"/>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18079" y="6489700"/>
            <a:ext cx="576000"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82524887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bg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bg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p15:clr>
            <a:srgbClr val="F26B43"/>
          </p15:clr>
        </p15:guide>
        <p15:guide id="14" orient="horz" pos="6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637432"/>
          </a:xfrm>
          <a:prstGeom prst="rect">
            <a:avLst/>
          </a:prstGeom>
        </p:spPr>
        <p:txBody>
          <a:bodyPr vert="horz" lIns="0" tIns="0" rIns="0" bIns="0" rtlCol="0" anchor="t"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tx2"/>
                </a:solidFill>
              </a:defRPr>
            </a:lvl1pPr>
          </a:lstStyle>
          <a:p>
            <a:fld id="{8842F123-10D0-47A1-B271-51654C315033}" type="datetime1">
              <a:rPr lang="sv-SE" smtClean="0"/>
              <a:t>2025-09-14</a:t>
            </a:fld>
            <a:endParaRPr lang="sv-SE"/>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0764" y="6489700"/>
            <a:ext cx="7843334" cy="231774"/>
          </a:xfrm>
          <a:prstGeom prst="rect">
            <a:avLst/>
          </a:prstGeom>
        </p:spPr>
        <p:txBody>
          <a:bodyPr vert="horz" lIns="0" tIns="45720" rIns="0" bIns="45720" rtlCol="0" anchor="ctr"/>
          <a:lstStyle>
            <a:lvl1pPr algn="l">
              <a:defRPr sz="12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3" y="6489700"/>
            <a:ext cx="576000" cy="231774"/>
          </a:xfrm>
          <a:prstGeom prst="rect">
            <a:avLst/>
          </a:prstGeom>
        </p:spPr>
        <p:txBody>
          <a:bodyPr vert="horz" lIns="91440" tIns="45720" rIns="0" bIns="45720" rtlCol="0" anchor="ctr"/>
          <a:lstStyle>
            <a:lvl1pPr algn="r">
              <a:defRPr sz="1200">
                <a:solidFill>
                  <a:schemeClr val="tx2"/>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Logotyp">
            <a:extLst>
              <a:ext uri="{FF2B5EF4-FFF2-40B4-BE49-F238E27FC236}">
                <a16:creationId xmlns:a16="http://schemas.microsoft.com/office/drawing/2014/main" id="{BEBD0E40-FCEA-4C69-9331-FA1C884B5CB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197607431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8" r:id="rId10"/>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p15:clr>
            <a:srgbClr val="F26B43"/>
          </p15:clr>
        </p15:guide>
        <p15:guide id="14" orient="horz" pos="1026">
          <p15:clr>
            <a:srgbClr val="F26B43"/>
          </p15:clr>
        </p15:guide>
        <p15:guide id="15" orient="horz" pos="11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12971D31-27F8-442D-A01D-835417320D43}" type="datetime1">
              <a:rPr lang="sv-SE" smtClean="0"/>
              <a:pPr/>
              <a:t>2025-09-14</a:t>
            </a:fld>
            <a:endParaRPr lang="sv-SE"/>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5445915" y="6489700"/>
            <a:ext cx="508267"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5" name="Platshållare för sidfot 4">
            <a:extLst>
              <a:ext uri="{FF2B5EF4-FFF2-40B4-BE49-F238E27FC236}">
                <a16:creationId xmlns:a16="http://schemas.microsoft.com/office/drawing/2014/main" id="{E0A166A7-1D65-475F-AD56-335186372D52}"/>
              </a:ext>
            </a:extLst>
          </p:cNvPr>
          <p:cNvSpPr>
            <a:spLocks noGrp="1"/>
          </p:cNvSpPr>
          <p:nvPr>
            <p:ph type="ftr" sz="quarter" idx="3"/>
          </p:nvPr>
        </p:nvSpPr>
        <p:spPr>
          <a:xfrm>
            <a:off x="2352336" y="6489700"/>
            <a:ext cx="3093579" cy="231775"/>
          </a:xfrm>
          <a:prstGeom prst="rect">
            <a:avLst/>
          </a:prstGeom>
        </p:spPr>
        <p:txBody>
          <a:bodyPr vert="horz" lIns="0" tIns="45720" rIns="0" bIns="45720" rtlCol="0" anchor="ctr"/>
          <a:lstStyle>
            <a:lvl1pPr algn="l">
              <a:defRPr sz="1200">
                <a:solidFill>
                  <a:schemeClr val="bg1"/>
                </a:solidFill>
              </a:defRPr>
            </a:lvl1pPr>
          </a:lstStyle>
          <a:p>
            <a:endParaRPr lang="sv-SE"/>
          </a:p>
        </p:txBody>
      </p:sp>
      <p:sp>
        <p:nvSpPr>
          <p:cNvPr id="7" name="Rätvinklig triangel 6">
            <a:extLst>
              <a:ext uri="{FF2B5EF4-FFF2-40B4-BE49-F238E27FC236}">
                <a16:creationId xmlns:a16="http://schemas.microsoft.com/office/drawing/2014/main" id="{433A9FB1-B1DE-44DA-8046-431C0614824C}"/>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Logotyp">
            <a:extLst>
              <a:ext uri="{FF2B5EF4-FFF2-40B4-BE49-F238E27FC236}">
                <a16:creationId xmlns:a16="http://schemas.microsoft.com/office/drawing/2014/main" id="{BEBD0E40-FCEA-4C69-9331-FA1C884B5CB3}"/>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365430380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bg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bg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2683">
          <p15:clr>
            <a:srgbClr val="F26B43"/>
          </p15:clr>
        </p15:guide>
        <p15:guide id="13" orient="horz" pos="3929">
          <p15:clr>
            <a:srgbClr val="F26B43"/>
          </p15:clr>
        </p15:guide>
        <p15:guide id="14" pos="377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13F4FF8-9AD7-45AE-B4D5-2450804A1BAB}"/>
              </a:ext>
            </a:extLst>
          </p:cNvPr>
          <p:cNvSpPr>
            <a:spLocks noGrp="1"/>
          </p:cNvSpPr>
          <p:nvPr>
            <p:ph type="title"/>
          </p:nvPr>
        </p:nvSpPr>
        <p:spPr>
          <a:xfrm>
            <a:off x="1058945" y="908050"/>
            <a:ext cx="9000000" cy="107298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C7FCEA5-5DB4-4B65-8E3F-4A08F5F23A5B}"/>
              </a:ext>
            </a:extLst>
          </p:cNvPr>
          <p:cNvSpPr>
            <a:spLocks noGrp="1"/>
          </p:cNvSpPr>
          <p:nvPr>
            <p:ph type="body" idx="1"/>
          </p:nvPr>
        </p:nvSpPr>
        <p:spPr>
          <a:xfrm>
            <a:off x="1055688" y="2362292"/>
            <a:ext cx="10077369" cy="3730533"/>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A3C4C5C-3AD3-4F7A-8856-A6D9A3FED8C1}"/>
              </a:ext>
            </a:extLst>
          </p:cNvPr>
          <p:cNvSpPr>
            <a:spLocks noGrp="1"/>
          </p:cNvSpPr>
          <p:nvPr>
            <p:ph type="dt" sz="half" idx="2"/>
          </p:nvPr>
        </p:nvSpPr>
        <p:spPr>
          <a:xfrm>
            <a:off x="1073437" y="6308725"/>
            <a:ext cx="959416" cy="252000"/>
          </a:xfrm>
          <a:prstGeom prst="rect">
            <a:avLst/>
          </a:prstGeom>
        </p:spPr>
        <p:txBody>
          <a:bodyPr vert="horz" lIns="91440" tIns="45720" rIns="91440" bIns="45720" rtlCol="0" anchor="t"/>
          <a:lstStyle>
            <a:lvl1pPr algn="l">
              <a:defRPr sz="900">
                <a:solidFill>
                  <a:schemeClr val="tx1"/>
                </a:solidFill>
              </a:defRPr>
            </a:lvl1pPr>
          </a:lstStyle>
          <a:p>
            <a:fld id="{B29ABFC1-62AE-4C47-8024-C060EA569B91}" type="datetimeFigureOut">
              <a:rPr lang="sv-SE" smtClean="0"/>
              <a:pPr/>
              <a:t>2025-09-14</a:t>
            </a:fld>
            <a:endParaRPr lang="sv-SE" dirty="0"/>
          </a:p>
        </p:txBody>
      </p:sp>
      <p:sp>
        <p:nvSpPr>
          <p:cNvPr id="5" name="Platshållare för sidfot 4">
            <a:extLst>
              <a:ext uri="{FF2B5EF4-FFF2-40B4-BE49-F238E27FC236}">
                <a16:creationId xmlns:a16="http://schemas.microsoft.com/office/drawing/2014/main" id="{1E98652F-34FF-4CCE-81BB-D721225DD803}"/>
              </a:ext>
            </a:extLst>
          </p:cNvPr>
          <p:cNvSpPr>
            <a:spLocks noGrp="1"/>
          </p:cNvSpPr>
          <p:nvPr>
            <p:ph type="ftr" sz="quarter" idx="3"/>
          </p:nvPr>
        </p:nvSpPr>
        <p:spPr>
          <a:xfrm>
            <a:off x="2135560" y="6308725"/>
            <a:ext cx="7972033" cy="252000"/>
          </a:xfrm>
          <a:prstGeom prst="rect">
            <a:avLst/>
          </a:prstGeom>
        </p:spPr>
        <p:txBody>
          <a:bodyPr vert="horz" lIns="91440" tIns="45720" rIns="91440" bIns="45720" rtlCol="0" anchor="t"/>
          <a:lstStyle>
            <a:lvl1pPr algn="l">
              <a:defRPr sz="9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AF262BD5-23B7-45BE-B6C2-752AA826950D}"/>
              </a:ext>
            </a:extLst>
          </p:cNvPr>
          <p:cNvSpPr>
            <a:spLocks noGrp="1"/>
          </p:cNvSpPr>
          <p:nvPr>
            <p:ph type="sldNum" sz="quarter" idx="4"/>
          </p:nvPr>
        </p:nvSpPr>
        <p:spPr>
          <a:xfrm>
            <a:off x="10204938" y="6308725"/>
            <a:ext cx="943762" cy="252000"/>
          </a:xfrm>
          <a:prstGeom prst="rect">
            <a:avLst/>
          </a:prstGeom>
        </p:spPr>
        <p:txBody>
          <a:bodyPr vert="horz" lIns="91440" tIns="45720" rIns="91440" bIns="45720" rtlCol="0" anchor="t"/>
          <a:lstStyle>
            <a:lvl1pPr algn="r">
              <a:defRPr sz="900">
                <a:solidFill>
                  <a:schemeClr val="tx1"/>
                </a:solidFill>
              </a:defRPr>
            </a:lvl1pPr>
          </a:lstStyle>
          <a:p>
            <a:fld id="{6D65CF54-7555-4CC1-A0FE-D93DC7B5413A}" type="slidenum">
              <a:rPr lang="sv-SE" smtClean="0"/>
              <a:pPr/>
              <a:t>‹#›</a:t>
            </a:fld>
            <a:endParaRPr lang="sv-SE"/>
          </a:p>
        </p:txBody>
      </p:sp>
      <p:pic>
        <p:nvPicPr>
          <p:cNvPr id="7" name="Bildobjekt 6">
            <a:extLst>
              <a:ext uri="{FF2B5EF4-FFF2-40B4-BE49-F238E27FC236}">
                <a16:creationId xmlns:a16="http://schemas.microsoft.com/office/drawing/2014/main" id="{E51AD0ED-36AB-4F46-BAF8-A2D7B17D9737}"/>
              </a:ext>
            </a:extLst>
          </p:cNvPr>
          <p:cNvPicPr>
            <a:picLocks noChangeAspect="1"/>
          </p:cNvPicPr>
          <p:nvPr userDrawn="1"/>
        </p:nvPicPr>
        <p:blipFill>
          <a:blip r:embed="rId20"/>
          <a:stretch>
            <a:fillRect/>
          </a:stretch>
        </p:blipFill>
        <p:spPr>
          <a:xfrm>
            <a:off x="10731600" y="331200"/>
            <a:ext cx="1123200" cy="362626"/>
          </a:xfrm>
          <a:prstGeom prst="rect">
            <a:avLst/>
          </a:prstGeom>
        </p:spPr>
      </p:pic>
    </p:spTree>
    <p:extLst>
      <p:ext uri="{BB962C8B-B14F-4D97-AF65-F5344CB8AC3E}">
        <p14:creationId xmlns:p14="http://schemas.microsoft.com/office/powerpoint/2010/main" val="429399942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Lst>
  <p:txStyles>
    <p:titleStyle>
      <a:lvl1pPr algn="l" defTabSz="914400" rtl="0" eaLnBrk="1" latinLnBrk="0" hangingPunct="1">
        <a:lnSpc>
          <a:spcPct val="80000"/>
        </a:lnSpc>
        <a:spcBef>
          <a:spcPct val="0"/>
        </a:spcBef>
        <a:buNone/>
        <a:defRPr sz="5000" b="1" kern="1200">
          <a:solidFill>
            <a:schemeClr val="tx1"/>
          </a:solidFill>
          <a:latin typeface="+mj-lt"/>
          <a:ea typeface="+mj-ea"/>
          <a:cs typeface="+mj-cs"/>
        </a:defRPr>
      </a:lvl1pPr>
    </p:titleStyle>
    <p:bodyStyle>
      <a:lvl1pPr marL="274638" indent="-274638" algn="l" defTabSz="914400" rtl="0" eaLnBrk="1" latinLnBrk="0" hangingPunct="1">
        <a:lnSpc>
          <a:spcPct val="102000"/>
        </a:lnSpc>
        <a:spcBef>
          <a:spcPts val="1200"/>
        </a:spcBef>
        <a:buClr>
          <a:schemeClr val="accent1"/>
        </a:buClr>
        <a:buFont typeface="Apercu" panose="02000803040000020004" pitchFamily="50" charset="0"/>
        <a:buChar char="−"/>
        <a:defRPr sz="2500" kern="1200">
          <a:solidFill>
            <a:schemeClr val="tx1"/>
          </a:solidFill>
          <a:latin typeface="+mn-lt"/>
          <a:ea typeface="+mn-ea"/>
          <a:cs typeface="+mn-cs"/>
        </a:defRPr>
      </a:lvl1pPr>
      <a:lvl2pPr marL="534988" indent="-227013" algn="l" defTabSz="914400" rtl="0" eaLnBrk="1" latinLnBrk="0" hangingPunct="1">
        <a:lnSpc>
          <a:spcPct val="102000"/>
        </a:lnSpc>
        <a:spcBef>
          <a:spcPts val="800"/>
        </a:spcBef>
        <a:buClrTx/>
        <a:buFont typeface="Courier New" panose="02070309020205020404" pitchFamily="49" charset="0"/>
        <a:buChar char="­"/>
        <a:defRPr sz="2300" kern="1200">
          <a:solidFill>
            <a:schemeClr val="tx1"/>
          </a:solidFill>
          <a:latin typeface="+mn-lt"/>
          <a:ea typeface="+mn-ea"/>
          <a:cs typeface="+mn-cs"/>
        </a:defRPr>
      </a:lvl2pPr>
      <a:lvl3pPr marL="809625" indent="-228600" algn="l" defTabSz="914400" rtl="0" eaLnBrk="1" latinLnBrk="0" hangingPunct="1">
        <a:lnSpc>
          <a:spcPct val="102000"/>
        </a:lnSpc>
        <a:spcBef>
          <a:spcPts val="800"/>
        </a:spcBef>
        <a:buFont typeface="Courier New" panose="02070309020205020404" pitchFamily="49" charset="0"/>
        <a:buChar char="­"/>
        <a:defRPr sz="2100" kern="1200">
          <a:solidFill>
            <a:schemeClr val="tx1"/>
          </a:solidFill>
          <a:latin typeface="+mn-lt"/>
          <a:ea typeface="+mn-ea"/>
          <a:cs typeface="+mn-cs"/>
        </a:defRPr>
      </a:lvl3pPr>
      <a:lvl4pPr marL="1071563" indent="-228600" algn="l" defTabSz="914400" rtl="0" eaLnBrk="1" latinLnBrk="0" hangingPunct="1">
        <a:lnSpc>
          <a:spcPct val="102000"/>
        </a:lnSpc>
        <a:spcBef>
          <a:spcPts val="800"/>
        </a:spcBef>
        <a:buFont typeface="Courier New" panose="02070309020205020404" pitchFamily="49" charset="0"/>
        <a:buChar char="­"/>
        <a:defRPr sz="1900" kern="1200">
          <a:solidFill>
            <a:schemeClr val="tx1"/>
          </a:solidFill>
          <a:latin typeface="+mn-lt"/>
          <a:ea typeface="+mn-ea"/>
          <a:cs typeface="+mn-cs"/>
        </a:defRPr>
      </a:lvl4pPr>
      <a:lvl5pPr marL="1346200" indent="-228600" algn="l" defTabSz="914400" rtl="0" eaLnBrk="1" latinLnBrk="0" hangingPunct="1">
        <a:lnSpc>
          <a:spcPct val="102000"/>
        </a:lnSpc>
        <a:spcBef>
          <a:spcPts val="600"/>
        </a:spcBef>
        <a:buFont typeface="Courier New" panose="02070309020205020404" pitchFamily="49"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23">
          <p15:clr>
            <a:srgbClr val="F26B43"/>
          </p15:clr>
        </p15:guide>
        <p15:guide id="4" pos="665">
          <p15:clr>
            <a:srgbClr val="F26B43"/>
          </p15:clr>
        </p15:guide>
        <p15:guide id="5" pos="7015">
          <p15:clr>
            <a:srgbClr val="F26B43"/>
          </p15:clr>
        </p15:guide>
        <p15:guide id="6" orient="horz" pos="3974">
          <p15:clr>
            <a:srgbClr val="F26B43"/>
          </p15:clr>
        </p15:guide>
        <p15:guide id="7" orient="horz" pos="1026">
          <p15:clr>
            <a:srgbClr val="F26B43"/>
          </p15:clr>
        </p15:guide>
        <p15:guide id="8" orient="horz" pos="1480">
          <p15:clr>
            <a:srgbClr val="F26B43"/>
          </p15:clr>
        </p15:guide>
        <p15:guide id="9" orient="horz" pos="1253">
          <p15:clr>
            <a:srgbClr val="F26B43"/>
          </p15:clr>
        </p15:guide>
        <p15:guide id="10" orient="horz" pos="572">
          <p15:clr>
            <a:srgbClr val="F26B43"/>
          </p15:clr>
        </p15:guide>
        <p15:guide id="11" orient="horz" pos="38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3737" y="6489700"/>
            <a:ext cx="1116000" cy="231775"/>
          </a:xfrm>
          <a:prstGeom prst="rect">
            <a:avLst/>
          </a:prstGeom>
        </p:spPr>
        <p:txBody>
          <a:bodyPr vert="horz" lIns="36000" tIns="45720" rIns="91440" bIns="45720" rtlCol="0" anchor="ctr"/>
          <a:lstStyle>
            <a:lvl1pPr algn="l">
              <a:defRPr sz="1200">
                <a:solidFill>
                  <a:schemeClr val="tx2"/>
                </a:solidFill>
              </a:defRPr>
            </a:lvl1pPr>
          </a:lstStyle>
          <a:p>
            <a:fld id="{4218FB2C-EC21-4854-A0A4-75A2CAF7D96F}" type="datetime1">
              <a:rPr lang="sv-SE" smtClean="0"/>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2029" y="6489700"/>
            <a:ext cx="7842078" cy="231774"/>
          </a:xfrm>
          <a:prstGeom prst="rect">
            <a:avLst/>
          </a:prstGeom>
        </p:spPr>
        <p:txBody>
          <a:bodyPr vert="horz" lIns="0" tIns="45720" rIns="0" bIns="45720" rtlCol="0" anchor="ctr"/>
          <a:lstStyle>
            <a:lvl1pPr algn="l">
              <a:defRPr sz="1200">
                <a:solidFill>
                  <a:schemeClr val="tx2"/>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7" y="6489700"/>
            <a:ext cx="576000" cy="231774"/>
          </a:xfrm>
          <a:prstGeom prst="rect">
            <a:avLst/>
          </a:prstGeom>
        </p:spPr>
        <p:txBody>
          <a:bodyPr vert="horz" lIns="91440" tIns="45720" rIns="0" bIns="45720" rtlCol="0" anchor="ctr"/>
          <a:lstStyle>
            <a:lvl1pPr algn="r">
              <a:defRPr sz="1200">
                <a:solidFill>
                  <a:schemeClr val="tx2"/>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1477369582"/>
      </p:ext>
    </p:extLst>
  </p:cSld>
  <p:clrMap bg1="lt1" tx1="dk1" bg2="lt2" tx2="dk2" accent1="accent1" accent2="accent2" accent3="accent3" accent4="accent4" accent5="accent5" accent6="accent6" hlink="hlink" folHlink="folHlink"/>
  <p:sldLayoutIdLst>
    <p:sldLayoutId id="2147483706" r:id="rId1"/>
    <p:sldLayoutId id="2147483750" r:id="rId2"/>
    <p:sldLayoutId id="2147483751" r:id="rId3"/>
    <p:sldLayoutId id="2147483752" r:id="rId4"/>
    <p:sldLayoutId id="2147483753" r:id="rId5"/>
    <p:sldLayoutId id="2147483754" r:id="rId6"/>
    <p:sldLayoutId id="2147483755" r:id="rId7"/>
    <p:sldLayoutId id="2147483756" r:id="rId8"/>
    <p:sldLayoutId id="2147483804" r:id="rId9"/>
    <p:sldLayoutId id="2147483757" r:id="rId10"/>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637432"/>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tx2"/>
                </a:solidFill>
              </a:defRPr>
            </a:lvl1pPr>
          </a:lstStyle>
          <a:p>
            <a:fld id="{8842F123-10D0-47A1-B271-51654C315033}" type="datetime1">
              <a:rPr lang="sv-SE" smtClean="0"/>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0764" y="6489700"/>
            <a:ext cx="7843334" cy="231774"/>
          </a:xfrm>
          <a:prstGeom prst="rect">
            <a:avLst/>
          </a:prstGeom>
        </p:spPr>
        <p:txBody>
          <a:bodyPr vert="horz" lIns="0" tIns="45720" rIns="0" bIns="45720" rtlCol="0" anchor="ctr"/>
          <a:lstStyle>
            <a:lvl1pPr algn="l">
              <a:defRPr sz="1200">
                <a:solidFill>
                  <a:schemeClr val="tx2"/>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3" y="6489700"/>
            <a:ext cx="576000" cy="231774"/>
          </a:xfrm>
          <a:prstGeom prst="rect">
            <a:avLst/>
          </a:prstGeom>
        </p:spPr>
        <p:txBody>
          <a:bodyPr vert="horz" lIns="91440" tIns="45720" rIns="0" bIns="45720" rtlCol="0" anchor="ctr"/>
          <a:lstStyle>
            <a:lvl1pPr algn="r">
              <a:defRPr sz="1200">
                <a:solidFill>
                  <a:schemeClr val="tx2"/>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347433053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805" r:id="rId9"/>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p15:clr>
            <a:srgbClr val="F26B43"/>
          </p15:clr>
        </p15:guide>
        <p15:guide id="14" orient="horz" pos="1026" userDrawn="1">
          <p15:clr>
            <a:srgbClr val="F26B43"/>
          </p15:clr>
        </p15:guide>
        <p15:guide id="15" orient="horz" pos="113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12971D31-27F8-442D-A01D-835417320D43}" type="datetime1">
              <a:rPr lang="sv-SE" smtClean="0"/>
              <a:pPr/>
              <a:t>2025-09-14</a:t>
            </a:fld>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5445915" y="6489700"/>
            <a:ext cx="508267"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
        <p:nvSpPr>
          <p:cNvPr id="5" name="Platshållare för sidfot 4">
            <a:extLst>
              <a:ext uri="{FF2B5EF4-FFF2-40B4-BE49-F238E27FC236}">
                <a16:creationId xmlns:a16="http://schemas.microsoft.com/office/drawing/2014/main" id="{E0A166A7-1D65-475F-AD56-335186372D52}"/>
              </a:ext>
            </a:extLst>
          </p:cNvPr>
          <p:cNvSpPr>
            <a:spLocks noGrp="1"/>
          </p:cNvSpPr>
          <p:nvPr>
            <p:ph type="ftr" sz="quarter" idx="3"/>
          </p:nvPr>
        </p:nvSpPr>
        <p:spPr>
          <a:xfrm>
            <a:off x="2352336" y="6489700"/>
            <a:ext cx="3093579" cy="231775"/>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Tree>
    <p:extLst>
      <p:ext uri="{BB962C8B-B14F-4D97-AF65-F5344CB8AC3E}">
        <p14:creationId xmlns:p14="http://schemas.microsoft.com/office/powerpoint/2010/main" val="3584066064"/>
      </p:ext>
    </p:extLst>
  </p:cSld>
  <p:clrMap bg1="lt1" tx1="dk1" bg2="lt2" tx2="dk2" accent1="accent1" accent2="accent2" accent3="accent3" accent4="accent4" accent5="accent5" accent6="accent6" hlink="hlink" folHlink="folHlink"/>
  <p:sldLayoutIdLst>
    <p:sldLayoutId id="2147483723" r:id="rId1"/>
    <p:sldLayoutId id="2147483736"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bg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bg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2683" userDrawn="1">
          <p15:clr>
            <a:srgbClr val="F26B43"/>
          </p15:clr>
        </p15:guide>
        <p15:guide id="13" orient="horz" pos="3929" userDrawn="1">
          <p15:clr>
            <a:srgbClr val="F26B43"/>
          </p15:clr>
        </p15:guide>
        <p15:guide id="14" pos="377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98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B19DDF53-0288-43A9-ACBD-3B12B51AEF31}" type="datetime1">
              <a:rPr lang="sv-SE" smtClean="0"/>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0759" y="6489700"/>
            <a:ext cx="7843347" cy="231774"/>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7" y="6489700"/>
            <a:ext cx="576000"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318267295"/>
      </p:ext>
    </p:extLst>
  </p:cSld>
  <p:clrMap bg1="lt1" tx1="dk1" bg2="lt2" tx2="dk2" accent1="accent1" accent2="accent2" accent3="accent3" accent4="accent4" accent5="accent5" accent6="accent6" hlink="hlink" folHlink="folHlink"/>
  <p:sldLayoutIdLst>
    <p:sldLayoutId id="2147483705" r:id="rId1"/>
    <p:sldLayoutId id="2147483788" r:id="rId2"/>
    <p:sldLayoutId id="2147483789" r:id="rId3"/>
    <p:sldLayoutId id="2147483707" r:id="rId4"/>
    <p:sldLayoutId id="2147483708" r:id="rId5"/>
    <p:sldLayoutId id="2147483790" r:id="rId6"/>
    <p:sldLayoutId id="2147483709" r:id="rId7"/>
    <p:sldLayoutId id="2147483791" r:id="rId8"/>
    <p:sldLayoutId id="2147483710" r:id="rId9"/>
    <p:sldLayoutId id="2147483792" r:id="rId10"/>
    <p:sldLayoutId id="2147483711" r:id="rId11"/>
    <p:sldLayoutId id="2147483793" r:id="rId1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userDrawn="1">
          <p15:clr>
            <a:srgbClr val="F26B43"/>
          </p15:clr>
        </p15:guide>
        <p15:guide id="14" orient="horz" pos="1139" userDrawn="1">
          <p15:clr>
            <a:srgbClr val="F26B43"/>
          </p15:clr>
        </p15:guide>
        <p15:guide id="15" orient="horz" pos="102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11274FFB-8487-4A13-A4EF-C2C0A6492ADF}" type="datetime1">
              <a:rPr lang="sv-SE" smtClean="0"/>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0762" y="6489700"/>
            <a:ext cx="7843338" cy="231774"/>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4" y="6489700"/>
            <a:ext cx="576000"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220555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98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CDFD8CF3-83F6-4747-95F8-F84323DAF9AE}" type="datetime1">
              <a:rPr lang="sv-SE" smtClean="0"/>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0759" y="6489700"/>
            <a:ext cx="7843347" cy="231774"/>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7" y="6489700"/>
            <a:ext cx="576000"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BEBD0E40-FCEA-4C69-9331-FA1C884B5CB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4248645523"/>
      </p:ext>
    </p:extLst>
  </p:cSld>
  <p:clrMap bg1="lt1" tx1="dk1" bg2="lt2" tx2="dk2" accent1="accent1" accent2="accent2" accent3="accent3" accent4="accent4" accent5="accent5" accent6="accent6" hlink="hlink" folHlink="folHlink"/>
  <p:sldLayoutIdLst>
    <p:sldLayoutId id="2147483725" r:id="rId1"/>
    <p:sldLayoutId id="2147483684" r:id="rId2"/>
    <p:sldLayoutId id="2147483772" r:id="rId3"/>
    <p:sldLayoutId id="2147483771" r:id="rId4"/>
    <p:sldLayoutId id="2147483773" r:id="rId5"/>
    <p:sldLayoutId id="2147483774" r:id="rId6"/>
    <p:sldLayoutId id="2147483775" r:id="rId7"/>
    <p:sldLayoutId id="2147483776" r:id="rId8"/>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userDrawn="1">
          <p15:clr>
            <a:srgbClr val="F26B43"/>
          </p15:clr>
        </p15:guide>
        <p15:guide id="14" orient="horz" pos="6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637432"/>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tx2"/>
                </a:solidFill>
              </a:defRPr>
            </a:lvl1pPr>
          </a:lstStyle>
          <a:p>
            <a:fld id="{8842F123-10D0-47A1-B271-51654C315033}" type="datetime1">
              <a:rPr lang="sv-SE" smtClean="0"/>
              <a:t>2025-09-14</a:t>
            </a:fld>
            <a:endParaRPr lang="sv-SE" dirty="0"/>
          </a:p>
        </p:txBody>
      </p:sp>
      <p:sp>
        <p:nvSpPr>
          <p:cNvPr id="5" name="Platshållare för sidfot 4">
            <a:extLst>
              <a:ext uri="{FF2B5EF4-FFF2-40B4-BE49-F238E27FC236}">
                <a16:creationId xmlns:a16="http://schemas.microsoft.com/office/drawing/2014/main" id="{7297BFBD-D39D-46C9-A0CC-5C2554CA9E3C}"/>
              </a:ext>
            </a:extLst>
          </p:cNvPr>
          <p:cNvSpPr>
            <a:spLocks noGrp="1"/>
          </p:cNvSpPr>
          <p:nvPr>
            <p:ph type="ftr" sz="quarter" idx="3"/>
          </p:nvPr>
        </p:nvSpPr>
        <p:spPr>
          <a:xfrm>
            <a:off x="2350764" y="6489700"/>
            <a:ext cx="7843334" cy="231774"/>
          </a:xfrm>
          <a:prstGeom prst="rect">
            <a:avLst/>
          </a:prstGeom>
        </p:spPr>
        <p:txBody>
          <a:bodyPr vert="horz" lIns="0" tIns="45720" rIns="0" bIns="45720" rtlCol="0" anchor="ctr"/>
          <a:lstStyle>
            <a:lvl1pPr algn="l">
              <a:defRPr sz="1200">
                <a:solidFill>
                  <a:schemeClr val="tx2"/>
                </a:solidFill>
              </a:defRPr>
            </a:lvl1pPr>
          </a:lstStyle>
          <a:p>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10226393" y="6489700"/>
            <a:ext cx="576000" cy="231774"/>
          </a:xfrm>
          <a:prstGeom prst="rect">
            <a:avLst/>
          </a:prstGeom>
        </p:spPr>
        <p:txBody>
          <a:bodyPr vert="horz" lIns="91440" tIns="45720" rIns="0" bIns="45720" rtlCol="0" anchor="ctr"/>
          <a:lstStyle>
            <a:lvl1pPr algn="r">
              <a:defRPr sz="1200">
                <a:solidFill>
                  <a:schemeClr val="tx2"/>
                </a:solidFill>
              </a:defRPr>
            </a:lvl1pPr>
          </a:lstStyle>
          <a:p>
            <a:fld id="{117CDEB5-6AC0-4D05-AD48-982DF50889A7}" type="slidenum">
              <a:rPr lang="sv-SE" smtClean="0"/>
              <a:pPr/>
              <a:t>‹#›</a:t>
            </a:fld>
            <a:endParaRPr lang="sv-SE"/>
          </a:p>
        </p:txBody>
      </p:sp>
      <p:sp>
        <p:nvSpPr>
          <p:cNvPr id="7" name="Rätvinklig triangel 6">
            <a:extLst>
              <a:ext uri="{FF2B5EF4-FFF2-40B4-BE49-F238E27FC236}">
                <a16:creationId xmlns:a16="http://schemas.microsoft.com/office/drawing/2014/main" id="{433A9FB1-B1DE-44DA-8046-431C0614824C}"/>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descr="Logotyp">
            <a:extLst>
              <a:ext uri="{FF2B5EF4-FFF2-40B4-BE49-F238E27FC236}">
                <a16:creationId xmlns:a16="http://schemas.microsoft.com/office/drawing/2014/main" id="{BEBD0E40-FCEA-4C69-9331-FA1C884B5CB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288904868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tx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tx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3772">
          <p15:clr>
            <a:srgbClr val="F26B43"/>
          </p15:clr>
        </p15:guide>
        <p15:guide id="13" orient="horz" pos="3929">
          <p15:clr>
            <a:srgbClr val="F26B43"/>
          </p15:clr>
        </p15:guide>
        <p15:guide id="14" orient="horz" pos="1026">
          <p15:clr>
            <a:srgbClr val="F26B43"/>
          </p15:clr>
        </p15:guide>
        <p15:guide id="15" orient="horz" pos="113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ätvinklig triangel 10">
            <a:extLst>
              <a:ext uri="{FF2B5EF4-FFF2-40B4-BE49-F238E27FC236}">
                <a16:creationId xmlns:a16="http://schemas.microsoft.com/office/drawing/2014/main" id="{C79281B2-379D-408E-9CD2-97B67DA8EE2E}"/>
              </a:ext>
              <a:ext uri="{C183D7F6-B498-43B3-948B-1728B52AA6E4}">
                <adec:decorative xmlns:adec="http://schemas.microsoft.com/office/drawing/2017/decorative" val="1"/>
              </a:ext>
            </a:extLst>
          </p:cNvPr>
          <p:cNvSpPr>
            <a:spLocks/>
          </p:cNvSpPr>
          <p:nvPr userDrawn="1"/>
        </p:nvSpPr>
        <p:spPr>
          <a:xfrm flipH="1">
            <a:off x="10834688" y="4505326"/>
            <a:ext cx="1357312" cy="23526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ätvinklig triangel 9">
            <a:extLst>
              <a:ext uri="{FF2B5EF4-FFF2-40B4-BE49-F238E27FC236}">
                <a16:creationId xmlns:a16="http://schemas.microsoft.com/office/drawing/2014/main" id="{92624E4A-E787-4F9E-9651-7EA7CD44842F}"/>
              </a:ext>
              <a:ext uri="{C183D7F6-B498-43B3-948B-1728B52AA6E4}">
                <adec:decorative xmlns:adec="http://schemas.microsoft.com/office/drawing/2017/decorative" val="1"/>
              </a:ext>
            </a:extLst>
          </p:cNvPr>
          <p:cNvSpPr/>
          <p:nvPr userDrawn="1"/>
        </p:nvSpPr>
        <p:spPr>
          <a:xfrm flipV="1">
            <a:off x="0" y="0"/>
            <a:ext cx="1360800" cy="235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919F67CA-06EA-4FAE-84DB-358ED30EE05E}"/>
              </a:ext>
            </a:extLst>
          </p:cNvPr>
          <p:cNvSpPr>
            <a:spLocks noGrp="1"/>
          </p:cNvSpPr>
          <p:nvPr>
            <p:ph type="title"/>
          </p:nvPr>
        </p:nvSpPr>
        <p:spPr>
          <a:xfrm>
            <a:off x="1209600" y="996635"/>
            <a:ext cx="9782250" cy="126000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6121318-D751-413C-894C-5BABED0F33BA}"/>
              </a:ext>
            </a:extLst>
          </p:cNvPr>
          <p:cNvSpPr>
            <a:spLocks noGrp="1"/>
          </p:cNvSpPr>
          <p:nvPr>
            <p:ph type="body" idx="1"/>
          </p:nvPr>
        </p:nvSpPr>
        <p:spPr>
          <a:xfrm>
            <a:off x="1209599" y="2457450"/>
            <a:ext cx="9782250" cy="3773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436EA-2695-491D-9845-AC5E5EA0D343}"/>
              </a:ext>
            </a:extLst>
          </p:cNvPr>
          <p:cNvSpPr>
            <a:spLocks noGrp="1"/>
          </p:cNvSpPr>
          <p:nvPr>
            <p:ph type="dt" sz="half" idx="2"/>
          </p:nvPr>
        </p:nvSpPr>
        <p:spPr>
          <a:xfrm>
            <a:off x="1202468" y="6489700"/>
            <a:ext cx="1116000" cy="231775"/>
          </a:xfrm>
          <a:prstGeom prst="rect">
            <a:avLst/>
          </a:prstGeom>
        </p:spPr>
        <p:txBody>
          <a:bodyPr vert="horz" lIns="36000" tIns="45720" rIns="91440" bIns="45720" rtlCol="0" anchor="ctr"/>
          <a:lstStyle>
            <a:lvl1pPr algn="l">
              <a:defRPr sz="1200">
                <a:solidFill>
                  <a:schemeClr val="bg1"/>
                </a:solidFill>
              </a:defRPr>
            </a:lvl1pPr>
          </a:lstStyle>
          <a:p>
            <a:fld id="{12971D31-27F8-442D-A01D-835417320D43}" type="datetime1">
              <a:rPr lang="sv-SE" smtClean="0"/>
              <a:pPr/>
              <a:t>2025-09-14</a:t>
            </a:fld>
            <a:endParaRPr lang="sv-SE" dirty="0"/>
          </a:p>
        </p:txBody>
      </p:sp>
      <p:sp>
        <p:nvSpPr>
          <p:cNvPr id="6" name="Platshållare för bildnummer 5">
            <a:extLst>
              <a:ext uri="{FF2B5EF4-FFF2-40B4-BE49-F238E27FC236}">
                <a16:creationId xmlns:a16="http://schemas.microsoft.com/office/drawing/2014/main" id="{B0A7197A-30B7-478E-864D-CBFA9C12186E}"/>
              </a:ext>
            </a:extLst>
          </p:cNvPr>
          <p:cNvSpPr>
            <a:spLocks noGrp="1"/>
          </p:cNvSpPr>
          <p:nvPr>
            <p:ph type="sldNum" sz="quarter" idx="4"/>
          </p:nvPr>
        </p:nvSpPr>
        <p:spPr>
          <a:xfrm>
            <a:off x="5445915" y="6489700"/>
            <a:ext cx="508267" cy="231774"/>
          </a:xfrm>
          <a:prstGeom prst="rect">
            <a:avLst/>
          </a:prstGeom>
        </p:spPr>
        <p:txBody>
          <a:bodyPr vert="horz" lIns="91440" tIns="45720" rIns="0" bIns="45720" rtlCol="0" anchor="ctr"/>
          <a:lstStyle>
            <a:lvl1pPr algn="r">
              <a:defRPr sz="1200">
                <a:solidFill>
                  <a:schemeClr val="bg1"/>
                </a:solidFill>
              </a:defRPr>
            </a:lvl1pPr>
          </a:lstStyle>
          <a:p>
            <a:fld id="{117CDEB5-6AC0-4D05-AD48-982DF50889A7}" type="slidenum">
              <a:rPr lang="sv-SE" smtClean="0"/>
              <a:pPr/>
              <a:t>‹#›</a:t>
            </a:fld>
            <a:endParaRPr lang="sv-SE"/>
          </a:p>
        </p:txBody>
      </p:sp>
      <p:sp>
        <p:nvSpPr>
          <p:cNvPr id="5" name="Platshållare för sidfot 4">
            <a:extLst>
              <a:ext uri="{FF2B5EF4-FFF2-40B4-BE49-F238E27FC236}">
                <a16:creationId xmlns:a16="http://schemas.microsoft.com/office/drawing/2014/main" id="{E0A166A7-1D65-475F-AD56-335186372D52}"/>
              </a:ext>
            </a:extLst>
          </p:cNvPr>
          <p:cNvSpPr>
            <a:spLocks noGrp="1"/>
          </p:cNvSpPr>
          <p:nvPr>
            <p:ph type="ftr" sz="quarter" idx="3"/>
          </p:nvPr>
        </p:nvSpPr>
        <p:spPr>
          <a:xfrm>
            <a:off x="2352336" y="6489700"/>
            <a:ext cx="3093579" cy="231775"/>
          </a:xfrm>
          <a:prstGeom prst="rect">
            <a:avLst/>
          </a:prstGeom>
        </p:spPr>
        <p:txBody>
          <a:bodyPr vert="horz" lIns="0" tIns="45720" rIns="0" bIns="45720" rtlCol="0" anchor="ctr"/>
          <a:lstStyle>
            <a:lvl1pPr algn="l">
              <a:defRPr sz="1200">
                <a:solidFill>
                  <a:schemeClr val="bg1"/>
                </a:solidFill>
              </a:defRPr>
            </a:lvl1pPr>
          </a:lstStyle>
          <a:p>
            <a:endParaRPr lang="sv-SE" dirty="0"/>
          </a:p>
        </p:txBody>
      </p:sp>
      <p:sp>
        <p:nvSpPr>
          <p:cNvPr id="7" name="Rätvinklig triangel 6">
            <a:extLst>
              <a:ext uri="{FF2B5EF4-FFF2-40B4-BE49-F238E27FC236}">
                <a16:creationId xmlns:a16="http://schemas.microsoft.com/office/drawing/2014/main" id="{433A9FB1-B1DE-44DA-8046-431C0614824C}"/>
              </a:ext>
              <a:ext uri="{C183D7F6-B498-43B3-948B-1728B52AA6E4}">
                <adec:decorative xmlns:adec="http://schemas.microsoft.com/office/drawing/2017/decorative" val="1"/>
              </a:ext>
            </a:extLst>
          </p:cNvPr>
          <p:cNvSpPr/>
          <p:nvPr userDrawn="1"/>
        </p:nvSpPr>
        <p:spPr>
          <a:xfrm flipV="1">
            <a:off x="0" y="0"/>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ätvinklig triangel 7">
            <a:extLst>
              <a:ext uri="{FF2B5EF4-FFF2-40B4-BE49-F238E27FC236}">
                <a16:creationId xmlns:a16="http://schemas.microsoft.com/office/drawing/2014/main" id="{30BEE38F-5A01-4ADE-8C72-953E9DDCAEF3}"/>
              </a:ext>
              <a:ext uri="{C183D7F6-B498-43B3-948B-1728B52AA6E4}">
                <adec:decorative xmlns:adec="http://schemas.microsoft.com/office/drawing/2017/decorative" val="1"/>
              </a:ext>
            </a:extLst>
          </p:cNvPr>
          <p:cNvSpPr>
            <a:spLocks noChangeAspect="1"/>
          </p:cNvSpPr>
          <p:nvPr userDrawn="1"/>
        </p:nvSpPr>
        <p:spPr>
          <a:xfrm flipH="1">
            <a:off x="10982397" y="4762805"/>
            <a:ext cx="1209600" cy="2095200"/>
          </a:xfrm>
          <a:prstGeom prst="rtTriangle">
            <a:avLst/>
          </a:prstGeom>
          <a:solidFill>
            <a:srgbClr val="DE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descr="Logotyp">
            <a:extLst>
              <a:ext uri="{FF2B5EF4-FFF2-40B4-BE49-F238E27FC236}">
                <a16:creationId xmlns:a16="http://schemas.microsoft.com/office/drawing/2014/main" id="{BEBD0E40-FCEA-4C69-9331-FA1C884B5CB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01660" y="6099212"/>
            <a:ext cx="610337" cy="576000"/>
          </a:xfrm>
          <a:prstGeom prst="rect">
            <a:avLst/>
          </a:prstGeom>
        </p:spPr>
      </p:pic>
    </p:spTree>
    <p:extLst>
      <p:ext uri="{BB962C8B-B14F-4D97-AF65-F5344CB8AC3E}">
        <p14:creationId xmlns:p14="http://schemas.microsoft.com/office/powerpoint/2010/main" val="102551310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95" r:id="rId13"/>
    <p:sldLayoutId id="2147483896" r:id="rId14"/>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bg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bg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56">
          <p15:clr>
            <a:srgbClr val="F26B43"/>
          </p15:clr>
        </p15:guide>
        <p15:guide id="3" orient="horz" pos="1434">
          <p15:clr>
            <a:srgbClr val="F26B43"/>
          </p15:clr>
        </p15:guide>
        <p15:guide id="4" orient="horz" pos="1548">
          <p15:clr>
            <a:srgbClr val="F26B43"/>
          </p15:clr>
        </p15:guide>
        <p15:guide id="5" pos="6811">
          <p15:clr>
            <a:srgbClr val="F26B43"/>
          </p15:clr>
        </p15:guide>
        <p15:guide id="6" pos="6924">
          <p15:clr>
            <a:srgbClr val="F26B43"/>
          </p15:clr>
        </p15:guide>
        <p15:guide id="7" orient="horz" pos="3838">
          <p15:clr>
            <a:srgbClr val="F26B43"/>
          </p15:clr>
        </p15:guide>
        <p15:guide id="8" orient="horz" pos="4088">
          <p15:clr>
            <a:srgbClr val="F26B43"/>
          </p15:clr>
        </p15:guide>
        <p15:guide id="9" pos="846">
          <p15:clr>
            <a:srgbClr val="F26B43"/>
          </p15:clr>
        </p15:guide>
        <p15:guide id="10" pos="3840">
          <p15:clr>
            <a:srgbClr val="F26B43"/>
          </p15:clr>
        </p15:guide>
        <p15:guide id="11" pos="3908">
          <p15:clr>
            <a:srgbClr val="F26B43"/>
          </p15:clr>
        </p15:guide>
        <p15:guide id="12" pos="2683">
          <p15:clr>
            <a:srgbClr val="F26B43"/>
          </p15:clr>
        </p15:guide>
        <p15:guide id="13" orient="horz" pos="3929">
          <p15:clr>
            <a:srgbClr val="F26B43"/>
          </p15:clr>
        </p15:guide>
        <p15:guide id="14" pos="37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3.xml"/><Relationship Id="rId1" Type="http://schemas.openxmlformats.org/officeDocument/2006/relationships/themeOverride" Target="../theme/themeOverride1.xml"/><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8.xml"/><Relationship Id="rId1" Type="http://schemas.openxmlformats.org/officeDocument/2006/relationships/themeOverride" Target="../theme/themeOverride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0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76.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81.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8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8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8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8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t="-9000" b="-9000"/>
          </a:stretch>
        </a:blipFill>
        <a:effectLst/>
      </p:bgPr>
    </p:bg>
    <p:spTree>
      <p:nvGrpSpPr>
        <p:cNvPr id="1" name="">
          <a:extLst>
            <a:ext uri="{FF2B5EF4-FFF2-40B4-BE49-F238E27FC236}">
              <a16:creationId xmlns:a16="http://schemas.microsoft.com/office/drawing/2014/main" id="{EA5E7F95-47AE-C47C-E4D5-5B96338651B1}"/>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CA0FEAFE-9A4B-FA46-20B6-CB75D90C9265}"/>
              </a:ext>
            </a:extLst>
          </p:cNvPr>
          <p:cNvSpPr>
            <a:spLocks noGrp="1"/>
          </p:cNvSpPr>
          <p:nvPr>
            <p:ph type="title"/>
          </p:nvPr>
        </p:nvSpPr>
        <p:spPr>
          <a:xfrm>
            <a:off x="1325443" y="371192"/>
            <a:ext cx="10244885" cy="1131683"/>
          </a:xfrm>
          <a:gradFill>
            <a:gsLst>
              <a:gs pos="17000">
                <a:schemeClr val="accent5">
                  <a:lumMod val="110000"/>
                  <a:satMod val="105000"/>
                  <a:tint val="67000"/>
                </a:schemeClr>
              </a:gs>
              <a:gs pos="88000">
                <a:schemeClr val="accent5">
                  <a:lumMod val="105000"/>
                  <a:satMod val="103000"/>
                  <a:tint val="73000"/>
                </a:schemeClr>
              </a:gs>
              <a:gs pos="42000">
                <a:schemeClr val="accent5">
                  <a:lumMod val="105000"/>
                  <a:satMod val="109000"/>
                  <a:tint val="81000"/>
                  <a:alpha val="85000"/>
                </a:schemeClr>
              </a:gs>
            </a:gsLst>
          </a:gradFill>
          <a:ln>
            <a:noFill/>
          </a:ln>
          <a:effectLst>
            <a:outerShdw blurRad="1397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oAutofit/>
          </a:bodyPr>
          <a:lstStyle/>
          <a:p>
            <a:pPr algn="ctr">
              <a:lnSpc>
                <a:spcPct val="100000"/>
              </a:lnSpc>
            </a:pPr>
            <a:r>
              <a:rPr lang="sv-SE" sz="3600" dirty="0">
                <a:solidFill>
                  <a:schemeClr val="bg1"/>
                </a:solidFill>
                <a:latin typeface="+mj-lt"/>
              </a:rPr>
              <a:t>Goda bostäder för alla</a:t>
            </a:r>
            <a:br>
              <a:rPr lang="sv-SE" sz="3600" dirty="0">
                <a:solidFill>
                  <a:schemeClr val="bg1"/>
                </a:solidFill>
                <a:latin typeface="+mj-lt"/>
              </a:rPr>
            </a:br>
            <a:r>
              <a:rPr lang="sv-SE" sz="3600" dirty="0">
                <a:solidFill>
                  <a:schemeClr val="bg1"/>
                </a:solidFill>
                <a:latin typeface="+mj-lt"/>
              </a:rPr>
              <a:t>- trösklar och möjligheter</a:t>
            </a:r>
          </a:p>
        </p:txBody>
      </p:sp>
      <p:sp>
        <p:nvSpPr>
          <p:cNvPr id="2" name="Platshållare för innehåll 1">
            <a:extLst>
              <a:ext uri="{FF2B5EF4-FFF2-40B4-BE49-F238E27FC236}">
                <a16:creationId xmlns:a16="http://schemas.microsoft.com/office/drawing/2014/main" id="{E6E019F2-EBCC-B630-48BA-BA3183044010}"/>
              </a:ext>
            </a:extLst>
          </p:cNvPr>
          <p:cNvSpPr>
            <a:spLocks noGrp="1"/>
          </p:cNvSpPr>
          <p:nvPr>
            <p:ph type="body" sz="quarter" idx="4294967295"/>
          </p:nvPr>
        </p:nvSpPr>
        <p:spPr>
          <a:xfrm>
            <a:off x="1140663" y="5760954"/>
            <a:ext cx="9779000" cy="3779838"/>
          </a:xfrm>
        </p:spPr>
        <p:txBody>
          <a:bodyPr/>
          <a:lstStyle/>
          <a:p>
            <a:pPr marL="162000" lvl="1" indent="0">
              <a:buNone/>
            </a:pPr>
            <a:endParaRPr lang="sv-SE" dirty="0"/>
          </a:p>
          <a:p>
            <a:pPr marL="18000" indent="0">
              <a:buNone/>
            </a:pPr>
            <a:r>
              <a:rPr lang="sv-SE" b="1" dirty="0">
                <a:latin typeface="+mj-lt"/>
              </a:rPr>
              <a:t>Åsa Schelin, Sveriges Allmännytta</a:t>
            </a:r>
          </a:p>
        </p:txBody>
      </p:sp>
    </p:spTree>
    <p:extLst>
      <p:ext uri="{BB962C8B-B14F-4D97-AF65-F5344CB8AC3E}">
        <p14:creationId xmlns:p14="http://schemas.microsoft.com/office/powerpoint/2010/main" val="108311114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3276AD14-4F05-8059-3662-12AF835313DA}"/>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654D6A75-86C6-2DCA-0F1B-84D7B1D6CE4F}"/>
              </a:ext>
            </a:extLst>
          </p:cNvPr>
          <p:cNvSpPr>
            <a:spLocks noGrp="1"/>
          </p:cNvSpPr>
          <p:nvPr>
            <p:ph type="title"/>
          </p:nvPr>
        </p:nvSpPr>
        <p:spPr/>
        <p:txBody>
          <a:bodyPr/>
          <a:lstStyle/>
          <a:p>
            <a:r>
              <a:rPr lang="sv-SE"/>
              <a:t>Hur lång är kön?</a:t>
            </a:r>
          </a:p>
        </p:txBody>
      </p:sp>
      <p:sp>
        <p:nvSpPr>
          <p:cNvPr id="8" name="Platshållare för text 7">
            <a:extLst>
              <a:ext uri="{FF2B5EF4-FFF2-40B4-BE49-F238E27FC236}">
                <a16:creationId xmlns:a16="http://schemas.microsoft.com/office/drawing/2014/main" id="{E5A593FF-1C05-6586-6F40-53A3A5384869}"/>
              </a:ext>
            </a:extLst>
          </p:cNvPr>
          <p:cNvSpPr>
            <a:spLocks noGrp="1"/>
          </p:cNvSpPr>
          <p:nvPr>
            <p:ph type="body" sz="quarter" idx="13"/>
          </p:nvPr>
        </p:nvSpPr>
        <p:spPr/>
        <p:txBody>
          <a:bodyPr/>
          <a:lstStyle/>
          <a:p>
            <a:r>
              <a:rPr lang="sv-SE"/>
              <a:t>En tredjedel har ett års genomsnittlig kötid.</a:t>
            </a:r>
          </a:p>
          <a:p>
            <a:r>
              <a:rPr lang="sv-SE"/>
              <a:t>Fler än hälften har ett års genomsnittlig kötid i nyproduktion</a:t>
            </a:r>
          </a:p>
          <a:p>
            <a:r>
              <a:rPr lang="sv-SE"/>
              <a:t>Lite mer än 60 % rapporterar outhyrda lägenheter</a:t>
            </a:r>
          </a:p>
        </p:txBody>
      </p:sp>
      <p:pic>
        <p:nvPicPr>
          <p:cNvPr id="5" name="Platshållare för bild 4" descr="En bild som visar klädsel, fotbeklädnader, person, jeans&#10;&#10;Automatiskt genererad beskrivning">
            <a:extLst>
              <a:ext uri="{FF2B5EF4-FFF2-40B4-BE49-F238E27FC236}">
                <a16:creationId xmlns:a16="http://schemas.microsoft.com/office/drawing/2014/main" id="{130A078F-A576-448E-7CC8-8CBC3157B83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626" r="37352"/>
          <a:stretch/>
        </p:blipFill>
        <p:spPr>
          <a:xfrm>
            <a:off x="6231374" y="-8109"/>
            <a:ext cx="5988002" cy="6879908"/>
          </a:xfrm>
        </p:spPr>
      </p:pic>
    </p:spTree>
    <p:extLst>
      <p:ext uri="{BB962C8B-B14F-4D97-AF65-F5344CB8AC3E}">
        <p14:creationId xmlns:p14="http://schemas.microsoft.com/office/powerpoint/2010/main" val="27465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Platshållare för bild 5">
            <a:extLst>
              <a:ext uri="{FF2B5EF4-FFF2-40B4-BE49-F238E27FC236}">
                <a16:creationId xmlns:a16="http://schemas.microsoft.com/office/drawing/2014/main" id="{F19B63D0-A382-D1E9-2C1C-6BE4D629E436}"/>
              </a:ext>
            </a:extLst>
          </p:cNvPr>
          <p:cNvGraphicFramePr>
            <a:graphicFrameLocks noGrp="1"/>
          </p:cNvGraphicFramePr>
          <p:nvPr>
            <p:ph type="pic" sz="quarter" idx="10"/>
          </p:nvPr>
        </p:nvGraphicFramePr>
        <p:xfrm>
          <a:off x="2619376" y="338079"/>
          <a:ext cx="8582024" cy="5350569"/>
        </p:xfrm>
        <a:graphic>
          <a:graphicData uri="http://schemas.openxmlformats.org/drawingml/2006/chart">
            <c:chart xmlns:c="http://schemas.openxmlformats.org/drawingml/2006/chart" xmlns:r="http://schemas.openxmlformats.org/officeDocument/2006/relationships" r:id="rId4"/>
          </a:graphicData>
        </a:graphic>
      </p:graphicFrame>
      <p:sp>
        <p:nvSpPr>
          <p:cNvPr id="2" name="Rubrik 1">
            <a:extLst>
              <a:ext uri="{FF2B5EF4-FFF2-40B4-BE49-F238E27FC236}">
                <a16:creationId xmlns:a16="http://schemas.microsoft.com/office/drawing/2014/main" id="{B3B87BB4-897D-A817-1688-2C62264F8036}"/>
              </a:ext>
            </a:extLst>
          </p:cNvPr>
          <p:cNvSpPr>
            <a:spLocks noGrp="1"/>
          </p:cNvSpPr>
          <p:nvPr>
            <p:ph type="title"/>
          </p:nvPr>
        </p:nvSpPr>
        <p:spPr/>
        <p:txBody>
          <a:bodyPr/>
          <a:lstStyle/>
          <a:p>
            <a:r>
              <a:rPr lang="sv-SE">
                <a:solidFill>
                  <a:schemeClr val="bg1"/>
                </a:solidFill>
              </a:rPr>
              <a:t>Orsaker?</a:t>
            </a:r>
          </a:p>
        </p:txBody>
      </p:sp>
    </p:spTree>
    <p:extLst>
      <p:ext uri="{BB962C8B-B14F-4D97-AF65-F5344CB8AC3E}">
        <p14:creationId xmlns:p14="http://schemas.microsoft.com/office/powerpoint/2010/main" val="105151614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Platshållare för innehåll 4">
            <a:extLst>
              <a:ext uri="{FF2B5EF4-FFF2-40B4-BE49-F238E27FC236}">
                <a16:creationId xmlns:a16="http://schemas.microsoft.com/office/drawing/2014/main" id="{EC152C5B-EFFA-C130-0638-F6288294C961}"/>
              </a:ext>
            </a:extLst>
          </p:cNvPr>
          <p:cNvPicPr>
            <a:picLocks noChangeAspect="1"/>
          </p:cNvPicPr>
          <p:nvPr/>
        </p:nvPicPr>
        <p:blipFill>
          <a:blip r:embed="rId3">
            <a:extLst>
              <a:ext uri="{28A0092B-C50C-407E-A947-70E740481C1C}">
                <a14:useLocalDpi xmlns:a14="http://schemas.microsoft.com/office/drawing/2010/main" val="0"/>
              </a:ext>
            </a:extLst>
          </a:blip>
          <a:srcRect l="5315" t="7961" r="54341" b="52487"/>
          <a:stretch/>
        </p:blipFill>
        <p:spPr>
          <a:xfrm>
            <a:off x="6627751" y="2283270"/>
            <a:ext cx="4088535" cy="2833734"/>
          </a:xfrm>
          <a:prstGeom prst="rect">
            <a:avLst/>
          </a:prstGeom>
          <a:ln>
            <a:solidFill>
              <a:schemeClr val="tx1"/>
            </a:solidFill>
          </a:ln>
          <a:effectLst>
            <a:outerShdw blurRad="50800" dist="38100" dir="2700000" algn="tl" rotWithShape="0">
              <a:prstClr val="black">
                <a:alpha val="40000"/>
              </a:prstClr>
            </a:outerShdw>
          </a:effectLst>
        </p:spPr>
      </p:pic>
      <p:pic>
        <p:nvPicPr>
          <p:cNvPr id="16" name="Platshållare för innehåll 4">
            <a:extLst>
              <a:ext uri="{FF2B5EF4-FFF2-40B4-BE49-F238E27FC236}">
                <a16:creationId xmlns:a16="http://schemas.microsoft.com/office/drawing/2014/main" id="{7AB65EFE-CC96-768E-97E2-02F6FBAE8D3B}"/>
              </a:ext>
            </a:extLst>
          </p:cNvPr>
          <p:cNvPicPr>
            <a:picLocks noChangeAspect="1"/>
          </p:cNvPicPr>
          <p:nvPr/>
        </p:nvPicPr>
        <p:blipFill>
          <a:blip r:embed="rId4">
            <a:extLst>
              <a:ext uri="{28A0092B-C50C-407E-A947-70E740481C1C}">
                <a14:useLocalDpi xmlns:a14="http://schemas.microsoft.com/office/drawing/2010/main" val="0"/>
              </a:ext>
            </a:extLst>
          </a:blip>
          <a:srcRect l="4768" t="7849" r="52237" b="50000"/>
          <a:stretch/>
        </p:blipFill>
        <p:spPr>
          <a:xfrm>
            <a:off x="6627750" y="2283270"/>
            <a:ext cx="4088535" cy="2833735"/>
          </a:xfrm>
          <a:prstGeom prst="rect">
            <a:avLst/>
          </a:prstGeom>
          <a:ln>
            <a:solidFill>
              <a:schemeClr val="tx1"/>
            </a:solidFill>
          </a:ln>
          <a:effectLst>
            <a:outerShdw blurRad="50800" dist="38100" dir="2700000" algn="tl" rotWithShape="0">
              <a:prstClr val="black">
                <a:alpha val="40000"/>
              </a:prstClr>
            </a:outerShdw>
          </a:effectLst>
        </p:spPr>
      </p:pic>
      <p:pic>
        <p:nvPicPr>
          <p:cNvPr id="17" name="Platshållare för innehåll 4">
            <a:extLst>
              <a:ext uri="{FF2B5EF4-FFF2-40B4-BE49-F238E27FC236}">
                <a16:creationId xmlns:a16="http://schemas.microsoft.com/office/drawing/2014/main" id="{33CDF67B-9107-457C-0007-528382F3A56A}"/>
              </a:ext>
            </a:extLst>
          </p:cNvPr>
          <p:cNvPicPr>
            <a:picLocks noChangeAspect="1"/>
          </p:cNvPicPr>
          <p:nvPr/>
        </p:nvPicPr>
        <p:blipFill>
          <a:blip r:embed="rId5">
            <a:extLst>
              <a:ext uri="{28A0092B-C50C-407E-A947-70E740481C1C}">
                <a14:useLocalDpi xmlns:a14="http://schemas.microsoft.com/office/drawing/2010/main" val="0"/>
              </a:ext>
            </a:extLst>
          </a:blip>
          <a:srcRect l="4811" t="4510" r="52648" b="55518"/>
          <a:stretch/>
        </p:blipFill>
        <p:spPr>
          <a:xfrm>
            <a:off x="6627749" y="2283269"/>
            <a:ext cx="4088535" cy="2833735"/>
          </a:xfrm>
          <a:prstGeom prst="rect">
            <a:avLst/>
          </a:prstGeom>
          <a:ln>
            <a:solidFill>
              <a:schemeClr val="tx1"/>
            </a:solidFill>
          </a:ln>
          <a:effectLst>
            <a:outerShdw blurRad="50800" dist="38100" dir="2700000" algn="tl" rotWithShape="0">
              <a:prstClr val="black">
                <a:alpha val="40000"/>
              </a:prstClr>
            </a:outerShdw>
          </a:effectLst>
        </p:spPr>
      </p:pic>
      <p:pic>
        <p:nvPicPr>
          <p:cNvPr id="18" name="Platshållare för innehåll 4">
            <a:extLst>
              <a:ext uri="{FF2B5EF4-FFF2-40B4-BE49-F238E27FC236}">
                <a16:creationId xmlns:a16="http://schemas.microsoft.com/office/drawing/2014/main" id="{D7264821-62EA-FA6A-7D33-E9C8C5A4E7F5}"/>
              </a:ext>
            </a:extLst>
          </p:cNvPr>
          <p:cNvPicPr>
            <a:picLocks noChangeAspect="1"/>
          </p:cNvPicPr>
          <p:nvPr/>
        </p:nvPicPr>
        <p:blipFill>
          <a:blip r:embed="rId6">
            <a:extLst>
              <a:ext uri="{28A0092B-C50C-407E-A947-70E740481C1C}">
                <a14:useLocalDpi xmlns:a14="http://schemas.microsoft.com/office/drawing/2010/main" val="0"/>
              </a:ext>
            </a:extLst>
          </a:blip>
          <a:srcRect l="54642" t="5648" r="1683" b="51534"/>
          <a:stretch/>
        </p:blipFill>
        <p:spPr>
          <a:xfrm>
            <a:off x="6627750" y="2283268"/>
            <a:ext cx="4088534" cy="2833734"/>
          </a:xfrm>
          <a:prstGeom prst="rect">
            <a:avLst/>
          </a:prstGeom>
          <a:ln>
            <a:solidFill>
              <a:schemeClr val="tx1"/>
            </a:solidFill>
          </a:ln>
          <a:effectLst>
            <a:outerShdw blurRad="50800" dist="38100" dir="2700000" algn="tl" rotWithShape="0">
              <a:prstClr val="black">
                <a:alpha val="40000"/>
              </a:prstClr>
            </a:outerShdw>
          </a:effectLst>
        </p:spPr>
      </p:pic>
      <p:sp>
        <p:nvSpPr>
          <p:cNvPr id="6" name="Rubrik 5">
            <a:extLst>
              <a:ext uri="{FF2B5EF4-FFF2-40B4-BE49-F238E27FC236}">
                <a16:creationId xmlns:a16="http://schemas.microsoft.com/office/drawing/2014/main" id="{3F26FBC1-5C88-F74F-3EE8-50B659326E43}"/>
              </a:ext>
            </a:extLst>
          </p:cNvPr>
          <p:cNvSpPr>
            <a:spLocks noGrp="1"/>
          </p:cNvSpPr>
          <p:nvPr>
            <p:ph type="title"/>
          </p:nvPr>
        </p:nvSpPr>
        <p:spPr/>
        <p:txBody>
          <a:bodyPr/>
          <a:lstStyle/>
          <a:p>
            <a:r>
              <a:rPr lang="sv-SE">
                <a:solidFill>
                  <a:srgbClr val="FFFFFF"/>
                </a:solidFill>
              </a:rPr>
              <a:t>Kö det enda raka? </a:t>
            </a:r>
          </a:p>
        </p:txBody>
      </p:sp>
      <p:sp>
        <p:nvSpPr>
          <p:cNvPr id="26" name="Platshållare för text 7">
            <a:extLst>
              <a:ext uri="{FF2B5EF4-FFF2-40B4-BE49-F238E27FC236}">
                <a16:creationId xmlns:a16="http://schemas.microsoft.com/office/drawing/2014/main" id="{118D0BB9-9BF2-FCC5-7B32-BCC048F1EF19}"/>
              </a:ext>
            </a:extLst>
          </p:cNvPr>
          <p:cNvSpPr>
            <a:spLocks noGrp="1"/>
          </p:cNvSpPr>
          <p:nvPr>
            <p:ph type="body" sz="quarter" idx="10"/>
          </p:nvPr>
        </p:nvSpPr>
        <p:spPr>
          <a:xfrm>
            <a:off x="1209675" y="2457450"/>
            <a:ext cx="4778375" cy="3779838"/>
          </a:xfrm>
        </p:spPr>
        <p:txBody>
          <a:bodyPr/>
          <a:lstStyle/>
          <a:p>
            <a:pPr marL="285750" indent="-285750">
              <a:buFont typeface="Arial" panose="020B0604020202020204" pitchFamily="34" charset="0"/>
              <a:buChar char="•"/>
            </a:pPr>
            <a:r>
              <a:rPr lang="sv-SE">
                <a:solidFill>
                  <a:srgbClr val="FFFFFF"/>
                </a:solidFill>
              </a:rPr>
              <a:t>Åtta av tio reserverar delar av uthyrningen</a:t>
            </a:r>
          </a:p>
          <a:p>
            <a:pPr marL="18000" indent="0">
              <a:buNone/>
            </a:pPr>
            <a:r>
              <a:rPr lang="sv-SE">
                <a:solidFill>
                  <a:srgbClr val="FFFFFF"/>
                </a:solidFill>
              </a:rPr>
              <a:t>	</a:t>
            </a:r>
            <a:r>
              <a:rPr lang="sv-SE" sz="2000">
                <a:solidFill>
                  <a:srgbClr val="FFFFFF"/>
                </a:solidFill>
              </a:rPr>
              <a:t>- Sju procent till en internkö</a:t>
            </a:r>
          </a:p>
          <a:p>
            <a:pPr marL="285750" indent="-285750">
              <a:buFont typeface="Arial" panose="020B0604020202020204" pitchFamily="34" charset="0"/>
              <a:buChar char="•"/>
            </a:pPr>
            <a:r>
              <a:rPr lang="sv-SE">
                <a:solidFill>
                  <a:srgbClr val="FFFFFF"/>
                </a:solidFill>
              </a:rPr>
              <a:t>En tredjedel använder andra urval</a:t>
            </a:r>
          </a:p>
          <a:p>
            <a:pPr marL="162000" lvl="1" indent="0">
              <a:buNone/>
            </a:pPr>
            <a:r>
              <a:rPr lang="sv-SE">
                <a:solidFill>
                  <a:srgbClr val="FFFFFF"/>
                </a:solidFill>
              </a:rPr>
              <a:t>	- 19 procent först till kvarn</a:t>
            </a:r>
          </a:p>
          <a:p>
            <a:pPr marL="162000" lvl="1" indent="0">
              <a:buNone/>
            </a:pPr>
            <a:r>
              <a:rPr lang="sv-SE">
                <a:solidFill>
                  <a:srgbClr val="FFFFFF"/>
                </a:solidFill>
              </a:rPr>
              <a:t>	- 7 procent lottar</a:t>
            </a:r>
          </a:p>
          <a:p>
            <a:endParaRPr lang="sv-SE"/>
          </a:p>
        </p:txBody>
      </p:sp>
    </p:spTree>
    <p:extLst>
      <p:ext uri="{BB962C8B-B14F-4D97-AF65-F5344CB8AC3E}">
        <p14:creationId xmlns:p14="http://schemas.microsoft.com/office/powerpoint/2010/main" val="68501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fade">
                                      <p:cBhvr>
                                        <p:cTn id="15" dur="500"/>
                                        <p:tgtEl>
                                          <p:spTgt spid="2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xEl>
                                              <p:pRg st="3" end="3"/>
                                            </p:txEl>
                                          </p:spTgt>
                                        </p:tgtEl>
                                        <p:attrNameLst>
                                          <p:attrName>style.visibility</p:attrName>
                                        </p:attrNameLst>
                                      </p:cBhvr>
                                      <p:to>
                                        <p:strVal val="visible"/>
                                      </p:to>
                                    </p:set>
                                    <p:animEffect transition="in" filter="fade">
                                      <p:cBhvr>
                                        <p:cTn id="18" dur="500"/>
                                        <p:tgtEl>
                                          <p:spTgt spid="2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500"/>
                                        <p:tgtEl>
                                          <p:spTgt spid="2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F0DAE1DE-0A9D-4516-8775-B8E17C8E89CB}"/>
            </a:ext>
          </a:extLst>
        </p:cNvPr>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0F78253C-D8ED-25C9-93D3-9FB75D811074}"/>
              </a:ext>
            </a:extLst>
          </p:cNvPr>
          <p:cNvSpPr>
            <a:spLocks noGrp="1"/>
          </p:cNvSpPr>
          <p:nvPr>
            <p:ph type="body" sz="quarter" idx="13"/>
          </p:nvPr>
        </p:nvSpPr>
        <p:spPr/>
        <p:txBody>
          <a:bodyPr/>
          <a:lstStyle/>
          <a:p>
            <a:pPr marL="18000" indent="0">
              <a:buNone/>
            </a:pPr>
            <a:r>
              <a:rPr lang="sv-SE" dirty="0"/>
              <a:t>Sociala kontrakt, 99 procent</a:t>
            </a:r>
          </a:p>
          <a:p>
            <a:pPr marL="18000" indent="0">
              <a:buNone/>
            </a:pPr>
            <a:r>
              <a:rPr lang="sv-SE" dirty="0"/>
              <a:t>Förtur, 65 procent</a:t>
            </a:r>
          </a:p>
          <a:p>
            <a:pPr marL="18000" indent="0">
              <a:buNone/>
            </a:pPr>
            <a:r>
              <a:rPr lang="sv-SE" dirty="0"/>
              <a:t>Våldsutsatta kvinnor</a:t>
            </a:r>
          </a:p>
          <a:p>
            <a:pPr marL="18000" indent="0">
              <a:buNone/>
            </a:pPr>
            <a:r>
              <a:rPr lang="sv-SE" dirty="0"/>
              <a:t>Personer med medicinska eller sociala skäl</a:t>
            </a:r>
          </a:p>
          <a:p>
            <a:pPr marL="18000" indent="0">
              <a:buNone/>
            </a:pPr>
            <a:r>
              <a:rPr lang="sv-SE" dirty="0"/>
              <a:t>Behov av skyddat boende</a:t>
            </a:r>
          </a:p>
          <a:p>
            <a:pPr marL="18000" indent="0">
              <a:buNone/>
            </a:pPr>
            <a:r>
              <a:rPr lang="sv-SE" dirty="0"/>
              <a:t>Andra förtursgrunder</a:t>
            </a:r>
          </a:p>
          <a:p>
            <a:pPr marL="18000" indent="0">
              <a:buNone/>
            </a:pPr>
            <a:endParaRPr lang="sv-SE" dirty="0"/>
          </a:p>
        </p:txBody>
      </p:sp>
      <p:sp>
        <p:nvSpPr>
          <p:cNvPr id="13" name="Rubrik 12">
            <a:extLst>
              <a:ext uri="{FF2B5EF4-FFF2-40B4-BE49-F238E27FC236}">
                <a16:creationId xmlns:a16="http://schemas.microsoft.com/office/drawing/2014/main" id="{95AC2ECC-43E4-A76A-4462-CC4CD92277D2}"/>
              </a:ext>
            </a:extLst>
          </p:cNvPr>
          <p:cNvSpPr>
            <a:spLocks noGrp="1"/>
          </p:cNvSpPr>
          <p:nvPr>
            <p:ph type="title"/>
          </p:nvPr>
        </p:nvSpPr>
        <p:spPr/>
        <p:txBody>
          <a:bodyPr/>
          <a:lstStyle/>
          <a:p>
            <a:r>
              <a:rPr lang="sv-SE"/>
              <a:t>Sociala kontrakt och förtur</a:t>
            </a:r>
          </a:p>
        </p:txBody>
      </p:sp>
      <p:pic>
        <p:nvPicPr>
          <p:cNvPr id="4" name="Platshållare för bild 8" descr="En bild som visar kök, inomhus, vägg, person&#10;&#10;Automatiskt genererad beskrivning">
            <a:extLst>
              <a:ext uri="{FF2B5EF4-FFF2-40B4-BE49-F238E27FC236}">
                <a16:creationId xmlns:a16="http://schemas.microsoft.com/office/drawing/2014/main" id="{FDD812F6-272D-4943-FC8A-493F2D961A6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51" t="9094" r="-451" b="14338"/>
          <a:stretch/>
        </p:blipFill>
        <p:spPr>
          <a:xfrm>
            <a:off x="6230938" y="-7938"/>
            <a:ext cx="5988050" cy="6880226"/>
          </a:xfrm>
        </p:spPr>
      </p:pic>
    </p:spTree>
    <p:extLst>
      <p:ext uri="{BB962C8B-B14F-4D97-AF65-F5344CB8AC3E}">
        <p14:creationId xmlns:p14="http://schemas.microsoft.com/office/powerpoint/2010/main" val="276047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A8990B41-5A84-ABAA-788B-B27631EFAC7D}"/>
              </a:ext>
            </a:extLst>
          </p:cNvPr>
          <p:cNvSpPr txBox="1"/>
          <p:nvPr/>
        </p:nvSpPr>
        <p:spPr>
          <a:xfrm>
            <a:off x="586213" y="1874728"/>
            <a:ext cx="6097508" cy="1384995"/>
          </a:xfrm>
          <a:prstGeom prst="rect">
            <a:avLst/>
          </a:prstGeom>
          <a:noFill/>
        </p:spPr>
        <p:txBody>
          <a:bodyPr wrap="square">
            <a:spAutoFit/>
          </a:bodyPr>
          <a:lstStyle/>
          <a:p>
            <a:r>
              <a:rPr lang="sv-SE" sz="2800" b="1" dirty="0">
                <a:solidFill>
                  <a:schemeClr val="bg1"/>
                </a:solidFill>
              </a:rPr>
              <a:t>Alla behöver en bostad där livet fungerar…</a:t>
            </a:r>
            <a:br>
              <a:rPr lang="sv-SE" sz="2800" b="1" i="1" dirty="0">
                <a:solidFill>
                  <a:schemeClr val="bg1"/>
                </a:solidFill>
              </a:rPr>
            </a:br>
            <a:endParaRPr lang="sv-SE" sz="2800" i="1" dirty="0">
              <a:solidFill>
                <a:schemeClr val="bg1"/>
              </a:solidFill>
            </a:endParaRPr>
          </a:p>
        </p:txBody>
      </p:sp>
      <p:pic>
        <p:nvPicPr>
          <p:cNvPr id="16" name="Platshållare för bild 15" descr="En bild som visar bestick, inomhus, lås, röd&#10;&#10;AI-genererat innehåll kan vara felaktigt.">
            <a:extLst>
              <a:ext uri="{FF2B5EF4-FFF2-40B4-BE49-F238E27FC236}">
                <a16:creationId xmlns:a16="http://schemas.microsoft.com/office/drawing/2014/main" id="{B54CDCD4-E397-9A2C-F217-DFFD7550C6B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484" r="6484"/>
          <a:stretch>
            <a:fillRect/>
          </a:stretch>
        </p:blipFill>
        <p:spPr/>
      </p:pic>
      <p:sp>
        <p:nvSpPr>
          <p:cNvPr id="18" name="textruta 17">
            <a:extLst>
              <a:ext uri="{FF2B5EF4-FFF2-40B4-BE49-F238E27FC236}">
                <a16:creationId xmlns:a16="http://schemas.microsoft.com/office/drawing/2014/main" id="{85545518-7482-770A-31E0-4A14967D0270}"/>
              </a:ext>
            </a:extLst>
          </p:cNvPr>
          <p:cNvSpPr txBox="1"/>
          <p:nvPr/>
        </p:nvSpPr>
        <p:spPr>
          <a:xfrm>
            <a:off x="586213" y="3275112"/>
            <a:ext cx="6111088" cy="646331"/>
          </a:xfrm>
          <a:prstGeom prst="rect">
            <a:avLst/>
          </a:prstGeom>
          <a:noFill/>
        </p:spPr>
        <p:txBody>
          <a:bodyPr wrap="square">
            <a:spAutoFit/>
          </a:bodyPr>
          <a:lstStyle/>
          <a:p>
            <a:r>
              <a:rPr lang="sv-SE" sz="1800" i="1" dirty="0">
                <a:solidFill>
                  <a:schemeClr val="bg1"/>
                </a:solidFill>
                <a:latin typeface="+mn-lt"/>
                <a:ea typeface="+mn-ea"/>
                <a:cs typeface="+mn-cs"/>
              </a:rPr>
              <a:t>Målet för bostadspolitiken är att skapa förutsättningar för alla i Sverige att leva i goda bostäder.</a:t>
            </a:r>
            <a:endParaRPr lang="sv-SE" dirty="0"/>
          </a:p>
        </p:txBody>
      </p:sp>
    </p:spTree>
    <p:extLst>
      <p:ext uri="{BB962C8B-B14F-4D97-AF65-F5344CB8AC3E}">
        <p14:creationId xmlns:p14="http://schemas.microsoft.com/office/powerpoint/2010/main" val="152970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668D4AC-A55D-4DAC-A3E0-2BCEFCE3EF7A}"/>
              </a:ext>
            </a:extLst>
          </p:cNvPr>
          <p:cNvSpPr>
            <a:spLocks noGrp="1"/>
          </p:cNvSpPr>
          <p:nvPr>
            <p:ph type="body" sz="quarter" idx="10"/>
          </p:nvPr>
        </p:nvSpPr>
        <p:spPr/>
        <p:txBody>
          <a:bodyPr/>
          <a:lstStyle/>
          <a:p>
            <a:r>
              <a:rPr lang="sv-SE"/>
              <a:t>Åsa Schelin</a:t>
            </a:r>
          </a:p>
          <a:p>
            <a:r>
              <a:rPr lang="sv-SE"/>
              <a:t>08-406 56 30</a:t>
            </a:r>
          </a:p>
          <a:p>
            <a:r>
              <a:rPr lang="sv-SE"/>
              <a:t>asa.schelin@sverigesallmannytta.se</a:t>
            </a:r>
          </a:p>
          <a:p>
            <a:endParaRPr lang="sv-SE"/>
          </a:p>
        </p:txBody>
      </p:sp>
      <p:sp>
        <p:nvSpPr>
          <p:cNvPr id="5" name="Platshållare för text 4">
            <a:extLst>
              <a:ext uri="{FF2B5EF4-FFF2-40B4-BE49-F238E27FC236}">
                <a16:creationId xmlns:a16="http://schemas.microsoft.com/office/drawing/2014/main" id="{1F8C5C97-B8F4-498D-B892-D5C305C92626}"/>
              </a:ext>
            </a:extLst>
          </p:cNvPr>
          <p:cNvSpPr>
            <a:spLocks noGrp="1"/>
          </p:cNvSpPr>
          <p:nvPr>
            <p:ph type="body" sz="quarter" idx="14"/>
          </p:nvPr>
        </p:nvSpPr>
        <p:spPr>
          <a:xfrm>
            <a:off x="1200150" y="2457449"/>
            <a:ext cx="6612991" cy="1154883"/>
          </a:xfrm>
        </p:spPr>
        <p:txBody>
          <a:bodyPr/>
          <a:lstStyle/>
          <a:p>
            <a:r>
              <a:rPr lang="sv-SE" sz="2800" dirty="0"/>
              <a:t>Vill du läsa mer om kö och alternativ </a:t>
            </a:r>
            <a:r>
              <a:rPr lang="sv-SE" sz="2800"/>
              <a:t>till densamma?</a:t>
            </a:r>
            <a:endParaRPr lang="en-US" sz="2800" dirty="0"/>
          </a:p>
          <a:p>
            <a:endParaRPr lang="sv-SE" dirty="0"/>
          </a:p>
        </p:txBody>
      </p:sp>
      <p:pic>
        <p:nvPicPr>
          <p:cNvPr id="6" name="Platshållare för bild 5">
            <a:extLst>
              <a:ext uri="{FF2B5EF4-FFF2-40B4-BE49-F238E27FC236}">
                <a16:creationId xmlns:a16="http://schemas.microsoft.com/office/drawing/2014/main" id="{0F06F182-2641-9A3E-09E0-7B846749C5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8724" y="1329127"/>
            <a:ext cx="2673793" cy="3779214"/>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8E46E17A-E483-6107-93F3-E75CCC513EE8}"/>
              </a:ext>
            </a:extLst>
          </p:cNvPr>
          <p:cNvSpPr txBox="1">
            <a:spLocks/>
          </p:cNvSpPr>
          <p:nvPr/>
        </p:nvSpPr>
        <p:spPr>
          <a:xfrm>
            <a:off x="1200150" y="2900018"/>
            <a:ext cx="9782250" cy="63743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Verdana"/>
              <a:ea typeface="+mj-ea"/>
              <a:cs typeface="+mj-cs"/>
            </a:endParaRPr>
          </a:p>
        </p:txBody>
      </p:sp>
    </p:spTree>
    <p:extLst>
      <p:ext uri="{BB962C8B-B14F-4D97-AF65-F5344CB8AC3E}">
        <p14:creationId xmlns:p14="http://schemas.microsoft.com/office/powerpoint/2010/main" val="162106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Växt i soffa, angiven">
            <a:extLst>
              <a:ext uri="{FF2B5EF4-FFF2-40B4-BE49-F238E27FC236}">
                <a16:creationId xmlns:a16="http://schemas.microsoft.com/office/drawing/2014/main" id="{6EDBB965-D7C9-C053-A72D-1160A8FF2895}"/>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Platshållare för text 2">
            <a:extLst>
              <a:ext uri="{FF2B5EF4-FFF2-40B4-BE49-F238E27FC236}">
                <a16:creationId xmlns:a16="http://schemas.microsoft.com/office/drawing/2014/main" id="{98E6BE21-13B4-8A49-9253-3BF7E39B7588}"/>
              </a:ext>
            </a:extLst>
          </p:cNvPr>
          <p:cNvSpPr>
            <a:spLocks noGrp="1"/>
          </p:cNvSpPr>
          <p:nvPr>
            <p:ph type="body" sz="quarter" idx="29"/>
          </p:nvPr>
        </p:nvSpPr>
        <p:spPr/>
        <p:txBody>
          <a:bodyPr/>
          <a:lstStyle/>
          <a:p>
            <a:endParaRPr lang="sv-SE"/>
          </a:p>
        </p:txBody>
      </p:sp>
      <p:sp>
        <p:nvSpPr>
          <p:cNvPr id="4" name="Platshållare för text 3">
            <a:extLst>
              <a:ext uri="{FF2B5EF4-FFF2-40B4-BE49-F238E27FC236}">
                <a16:creationId xmlns:a16="http://schemas.microsoft.com/office/drawing/2014/main" id="{ACF771CD-E509-604D-90CD-CBE0777A5539}"/>
              </a:ext>
            </a:extLst>
          </p:cNvPr>
          <p:cNvSpPr>
            <a:spLocks noGrp="1"/>
          </p:cNvSpPr>
          <p:nvPr>
            <p:ph type="body" sz="quarter" idx="27"/>
          </p:nvPr>
        </p:nvSpPr>
        <p:spPr/>
        <p:txBody>
          <a:bodyPr>
            <a:normAutofit fontScale="25000" lnSpcReduction="20000"/>
          </a:bodyPr>
          <a:lstStyle/>
          <a:p>
            <a:endParaRPr lang="sv-SE"/>
          </a:p>
        </p:txBody>
      </p:sp>
      <p:sp>
        <p:nvSpPr>
          <p:cNvPr id="5" name="Rubrik 4">
            <a:extLst>
              <a:ext uri="{FF2B5EF4-FFF2-40B4-BE49-F238E27FC236}">
                <a16:creationId xmlns:a16="http://schemas.microsoft.com/office/drawing/2014/main" id="{8F2E4019-BCB6-FB48-A68A-783FCFB24C74}"/>
              </a:ext>
            </a:extLst>
          </p:cNvPr>
          <p:cNvSpPr>
            <a:spLocks noGrp="1"/>
          </p:cNvSpPr>
          <p:nvPr>
            <p:ph type="ctrTitle"/>
          </p:nvPr>
        </p:nvSpPr>
        <p:spPr/>
        <p:txBody>
          <a:bodyPr>
            <a:normAutofit fontScale="90000"/>
          </a:bodyPr>
          <a:lstStyle/>
          <a:p>
            <a:r>
              <a:rPr lang="sv-SE" dirty="0"/>
              <a:t>Ett hem först – vems är ansvaret när samhället misslyckas?</a:t>
            </a:r>
          </a:p>
        </p:txBody>
      </p:sp>
      <p:sp>
        <p:nvSpPr>
          <p:cNvPr id="6" name="Underrubrik 5">
            <a:extLst>
              <a:ext uri="{FF2B5EF4-FFF2-40B4-BE49-F238E27FC236}">
                <a16:creationId xmlns:a16="http://schemas.microsoft.com/office/drawing/2014/main" id="{EB19B651-D49C-2049-B69D-056D40CA8278}"/>
              </a:ext>
            </a:extLst>
          </p:cNvPr>
          <p:cNvSpPr>
            <a:spLocks noGrp="1"/>
          </p:cNvSpPr>
          <p:nvPr>
            <p:ph type="subTitle" idx="1"/>
          </p:nvPr>
        </p:nvSpPr>
        <p:spPr/>
        <p:txBody>
          <a:bodyPr/>
          <a:lstStyle/>
          <a:p>
            <a:r>
              <a:rPr lang="sv-SE" dirty="0"/>
              <a:t>2025-09-15 Göteborg</a:t>
            </a:r>
          </a:p>
        </p:txBody>
      </p:sp>
      <p:sp>
        <p:nvSpPr>
          <p:cNvPr id="7" name="Platshållare för text 6">
            <a:extLst>
              <a:ext uri="{FF2B5EF4-FFF2-40B4-BE49-F238E27FC236}">
                <a16:creationId xmlns:a16="http://schemas.microsoft.com/office/drawing/2014/main" id="{D55C5DD6-E009-4C45-AA6C-624D330C348F}"/>
              </a:ext>
            </a:extLst>
          </p:cNvPr>
          <p:cNvSpPr>
            <a:spLocks noGrp="1"/>
          </p:cNvSpPr>
          <p:nvPr>
            <p:ph type="body" sz="quarter" idx="30"/>
          </p:nvPr>
        </p:nvSpPr>
        <p:spPr/>
        <p:txBody>
          <a:bodyPr/>
          <a:lstStyle/>
          <a:p>
            <a:endParaRPr lang="sv-SE"/>
          </a:p>
        </p:txBody>
      </p:sp>
    </p:spTree>
    <p:extLst>
      <p:ext uri="{BB962C8B-B14F-4D97-AF65-F5344CB8AC3E}">
        <p14:creationId xmlns:p14="http://schemas.microsoft.com/office/powerpoint/2010/main" val="961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Stadssiluett i Paris med bostadshus">
            <a:extLst>
              <a:ext uri="{FF2B5EF4-FFF2-40B4-BE49-F238E27FC236}">
                <a16:creationId xmlns:a16="http://schemas.microsoft.com/office/drawing/2014/main" id="{3E425C74-FE29-0755-A338-8FDDD19AEA6B}"/>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a:xfrm>
            <a:off x="20" y="1"/>
            <a:ext cx="12191980" cy="6858000"/>
          </a:xfrm>
          <a:prstGeom prst="rect">
            <a:avLst/>
          </a:prstGeom>
          <a:noFill/>
        </p:spPr>
      </p:pic>
      <p:pic>
        <p:nvPicPr>
          <p:cNvPr id="11" name="Platshållare för bild 10" descr="Stadssiluett i Paris med bostadshus">
            <a:extLst>
              <a:ext uri="{FF2B5EF4-FFF2-40B4-BE49-F238E27FC236}">
                <a16:creationId xmlns:a16="http://schemas.microsoft.com/office/drawing/2014/main" id="{985A29AF-E561-2C30-537A-33076B2BB8B2}"/>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7818" b="7818"/>
          <a:stretch>
            <a:fillRect/>
          </a:stretch>
        </p:blipFill>
        <p:spPr/>
      </p:pic>
      <p:sp>
        <p:nvSpPr>
          <p:cNvPr id="5" name="Rubrik 4">
            <a:extLst>
              <a:ext uri="{FF2B5EF4-FFF2-40B4-BE49-F238E27FC236}">
                <a16:creationId xmlns:a16="http://schemas.microsoft.com/office/drawing/2014/main" id="{B6476B18-2DD6-2039-9BBA-597F64C07F94}"/>
              </a:ext>
            </a:extLst>
          </p:cNvPr>
          <p:cNvSpPr>
            <a:spLocks noGrp="1"/>
          </p:cNvSpPr>
          <p:nvPr>
            <p:ph type="title"/>
          </p:nvPr>
        </p:nvSpPr>
        <p:spPr/>
        <p:txBody>
          <a:bodyPr anchor="t">
            <a:normAutofit fontScale="90000"/>
          </a:bodyPr>
          <a:lstStyle/>
          <a:p>
            <a:r>
              <a:rPr lang="sv-SE" sz="6000" dirty="0"/>
              <a:t>Kan vi lösa hem till alla?</a:t>
            </a:r>
          </a:p>
        </p:txBody>
      </p:sp>
      <p:sp>
        <p:nvSpPr>
          <p:cNvPr id="6" name="Platshållare för innehåll 5">
            <a:extLst>
              <a:ext uri="{FF2B5EF4-FFF2-40B4-BE49-F238E27FC236}">
                <a16:creationId xmlns:a16="http://schemas.microsoft.com/office/drawing/2014/main" id="{1FD0CF93-5CF0-4E1F-D4F2-D0C63F154612}"/>
              </a:ext>
            </a:extLst>
          </p:cNvPr>
          <p:cNvSpPr>
            <a:spLocks noGrp="1"/>
          </p:cNvSpPr>
          <p:nvPr>
            <p:ph type="body" sz="quarter" idx="30"/>
          </p:nvPr>
        </p:nvSpPr>
        <p:spPr/>
        <p:txBody>
          <a:bodyPr>
            <a:normAutofit/>
          </a:bodyPr>
          <a:lstStyle/>
          <a:p>
            <a:r>
              <a:rPr lang="sv-SE" dirty="0"/>
              <a:t>Alla kan bidra</a:t>
            </a:r>
          </a:p>
        </p:txBody>
      </p:sp>
    </p:spTree>
    <p:extLst>
      <p:ext uri="{BB962C8B-B14F-4D97-AF65-F5344CB8AC3E}">
        <p14:creationId xmlns:p14="http://schemas.microsoft.com/office/powerpoint/2010/main" val="302145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F4E5AAB-BDAB-A8ED-3A0F-EE1C01B2C143}"/>
              </a:ext>
            </a:extLst>
          </p:cNvPr>
          <p:cNvSpPr>
            <a:spLocks noGrp="1"/>
          </p:cNvSpPr>
          <p:nvPr>
            <p:ph idx="1"/>
          </p:nvPr>
        </p:nvSpPr>
        <p:spPr>
          <a:xfrm>
            <a:off x="1055688" y="2362292"/>
            <a:ext cx="6925001" cy="3730533"/>
          </a:xfrm>
        </p:spPr>
        <p:txBody>
          <a:bodyPr>
            <a:normAutofit fontScale="92500" lnSpcReduction="20000"/>
          </a:bodyPr>
          <a:lstStyle/>
          <a:p>
            <a:r>
              <a:rPr lang="sv-SE" dirty="0"/>
              <a:t>2 169 hushåll i hemlöshet i Göteborg 2024 (3 200 personer, varav 800 barn) ￼</a:t>
            </a:r>
          </a:p>
          <a:p>
            <a:r>
              <a:rPr lang="sv-SE" dirty="0"/>
              <a:t>Minst 5 000 hushåll i Västra Götaland befinner sig i hemlöshet ￼</a:t>
            </a:r>
          </a:p>
          <a:p>
            <a:r>
              <a:rPr lang="sv-SE" dirty="0"/>
              <a:t>18 % av hushållen i Göteborg saknar social problematik – de är hemlösa enbart p.g.a. ekonomiska hinder ￼</a:t>
            </a:r>
          </a:p>
          <a:p>
            <a:r>
              <a:rPr lang="sv-SE" dirty="0"/>
              <a:t>20 % av hushållen blev hemlösa efter vräkning ￼</a:t>
            </a:r>
          </a:p>
          <a:p>
            <a:r>
              <a:rPr lang="sv-SE" dirty="0"/>
              <a:t>Bostadsbyggandet har halverats i regionen (2023), vilket ökar trycket på befintliga bostäder ￼</a:t>
            </a:r>
          </a:p>
        </p:txBody>
      </p:sp>
      <p:sp>
        <p:nvSpPr>
          <p:cNvPr id="3" name="Rubrik 2">
            <a:extLst>
              <a:ext uri="{FF2B5EF4-FFF2-40B4-BE49-F238E27FC236}">
                <a16:creationId xmlns:a16="http://schemas.microsoft.com/office/drawing/2014/main" id="{07EE8472-9769-9CCA-4ABE-F9ACDE9D8F10}"/>
              </a:ext>
            </a:extLst>
          </p:cNvPr>
          <p:cNvSpPr>
            <a:spLocks noGrp="1"/>
          </p:cNvSpPr>
          <p:nvPr>
            <p:ph type="title"/>
          </p:nvPr>
        </p:nvSpPr>
        <p:spPr/>
        <p:txBody>
          <a:bodyPr/>
          <a:lstStyle/>
          <a:p>
            <a:r>
              <a:rPr lang="sv-SE" dirty="0"/>
              <a:t>Utmaningen</a:t>
            </a:r>
          </a:p>
        </p:txBody>
      </p:sp>
      <p:pic>
        <p:nvPicPr>
          <p:cNvPr id="7" name="Bildobjekt 6" descr="En bild som visar text, skärmbild, Teckensnitt, design&#10;&#10;AI-genererat innehåll kan vara felaktigt.">
            <a:extLst>
              <a:ext uri="{FF2B5EF4-FFF2-40B4-BE49-F238E27FC236}">
                <a16:creationId xmlns:a16="http://schemas.microsoft.com/office/drawing/2014/main" id="{CC73F437-26C4-723D-DF58-CAD1C794F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4561">
            <a:off x="8629833" y="693010"/>
            <a:ext cx="2639759" cy="3947801"/>
          </a:xfrm>
          <a:prstGeom prst="rect">
            <a:avLst/>
          </a:prstGeom>
        </p:spPr>
      </p:pic>
      <p:pic>
        <p:nvPicPr>
          <p:cNvPr id="5" name="Bildobjekt 4" descr="En bild som visar skärmbild, text, klädsel, person&#10;&#10;AI-genererat innehåll kan vara felaktigt.">
            <a:extLst>
              <a:ext uri="{FF2B5EF4-FFF2-40B4-BE49-F238E27FC236}">
                <a16:creationId xmlns:a16="http://schemas.microsoft.com/office/drawing/2014/main" id="{1B84BE62-290E-E5AA-6482-E871354B2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0277">
            <a:off x="8582987" y="2754233"/>
            <a:ext cx="2733451" cy="3701195"/>
          </a:xfrm>
          <a:prstGeom prst="rect">
            <a:avLst/>
          </a:prstGeom>
        </p:spPr>
      </p:pic>
    </p:spTree>
    <p:extLst>
      <p:ext uri="{BB962C8B-B14F-4D97-AF65-F5344CB8AC3E}">
        <p14:creationId xmlns:p14="http://schemas.microsoft.com/office/powerpoint/2010/main" val="258199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455929-A626-7060-C207-A37EC7EE43C7}"/>
              </a:ext>
            </a:extLst>
          </p:cNvPr>
          <p:cNvSpPr>
            <a:spLocks noGrp="1"/>
          </p:cNvSpPr>
          <p:nvPr>
            <p:ph type="title"/>
          </p:nvPr>
        </p:nvSpPr>
        <p:spPr>
          <a:xfrm>
            <a:off x="6095999" y="908050"/>
            <a:ext cx="4464497" cy="1249189"/>
          </a:xfrm>
        </p:spPr>
        <p:txBody>
          <a:bodyPr anchor="t">
            <a:normAutofit/>
          </a:bodyPr>
          <a:lstStyle/>
          <a:p>
            <a:r>
              <a:rPr lang="sv-SE" sz="3300"/>
              <a:t>Olika problem kräver olika lösningar</a:t>
            </a:r>
            <a:br>
              <a:rPr lang="sv-SE" sz="3300"/>
            </a:br>
            <a:endParaRPr lang="sv-SE" sz="3300"/>
          </a:p>
        </p:txBody>
      </p:sp>
      <p:sp>
        <p:nvSpPr>
          <p:cNvPr id="2" name="Platshållare för innehåll 1">
            <a:extLst>
              <a:ext uri="{FF2B5EF4-FFF2-40B4-BE49-F238E27FC236}">
                <a16:creationId xmlns:a16="http://schemas.microsoft.com/office/drawing/2014/main" id="{B3356B57-1CF8-64DE-C9DB-37047B552695}"/>
              </a:ext>
            </a:extLst>
          </p:cNvPr>
          <p:cNvSpPr>
            <a:spLocks noGrp="1"/>
          </p:cNvSpPr>
          <p:nvPr>
            <p:ph type="body" sz="quarter" idx="13"/>
          </p:nvPr>
        </p:nvSpPr>
        <p:spPr>
          <a:xfrm>
            <a:off x="6096000" y="2349500"/>
            <a:ext cx="5040313" cy="3959225"/>
          </a:xfrm>
        </p:spPr>
        <p:txBody>
          <a:bodyPr>
            <a:normAutofit/>
          </a:bodyPr>
          <a:lstStyle/>
          <a:p>
            <a:pPr>
              <a:lnSpc>
                <a:spcPct val="92000"/>
              </a:lnSpc>
            </a:pPr>
            <a:r>
              <a:rPr lang="sv-SE" sz="2100"/>
              <a:t>Missbruk/psykisk ohälsa → stödboende/Bostad Först</a:t>
            </a:r>
          </a:p>
          <a:p>
            <a:pPr>
              <a:lnSpc>
                <a:spcPct val="92000"/>
              </a:lnSpc>
            </a:pPr>
            <a:r>
              <a:rPr lang="sv-SE" sz="2100"/>
              <a:t>Våld i nära relationer → skyddade boenden</a:t>
            </a:r>
          </a:p>
          <a:p>
            <a:pPr>
              <a:lnSpc>
                <a:spcPct val="92000"/>
              </a:lnSpc>
            </a:pPr>
            <a:r>
              <a:rPr lang="sv-SE" sz="2100"/>
              <a:t>Svag ekonomi → behov av hyresgarantier, bostadsbidrag, tillträdesstöd</a:t>
            </a:r>
          </a:p>
          <a:p>
            <a:pPr>
              <a:lnSpc>
                <a:spcPct val="92000"/>
              </a:lnSpc>
            </a:pPr>
            <a:r>
              <a:rPr lang="sv-SE" sz="2100"/>
              <a:t>Nyanlända → genomgångsbostäder/förtur</a:t>
            </a:r>
          </a:p>
          <a:p>
            <a:pPr>
              <a:lnSpc>
                <a:spcPct val="92000"/>
              </a:lnSpc>
            </a:pPr>
            <a:r>
              <a:rPr lang="sv-SE" sz="2100"/>
              <a:t>Vräkta hushåll → skuldhantering, tillfälliga kontrakt, snabb återinträde i bostadsmarknaden</a:t>
            </a:r>
          </a:p>
        </p:txBody>
      </p:sp>
      <p:pic>
        <p:nvPicPr>
          <p:cNvPr id="5" name="Picture 4" descr="Siffror i hus i olika positioner och storlekar">
            <a:extLst>
              <a:ext uri="{FF2B5EF4-FFF2-40B4-BE49-F238E27FC236}">
                <a16:creationId xmlns:a16="http://schemas.microsoft.com/office/drawing/2014/main" id="{25A87879-1AAC-AF61-440D-716329C707E9}"/>
              </a:ext>
            </a:extLst>
          </p:cNvPr>
          <p:cNvPicPr>
            <a:picLocks noChangeAspect="1"/>
          </p:cNvPicPr>
          <p:nvPr/>
        </p:nvPicPr>
        <p:blipFill>
          <a:blip r:embed="rId3"/>
          <a:srcRect l="19816" r="37310"/>
          <a:stretch>
            <a:fillRect/>
          </a:stretch>
        </p:blipFill>
        <p:spPr>
          <a:xfrm>
            <a:off x="-1" y="10"/>
            <a:ext cx="5227199" cy="6857990"/>
          </a:xfrm>
          <a:prstGeom prst="rect">
            <a:avLst/>
          </a:prstGeom>
          <a:noFill/>
        </p:spPr>
      </p:pic>
    </p:spTree>
    <p:extLst>
      <p:ext uri="{BB962C8B-B14F-4D97-AF65-F5344CB8AC3E}">
        <p14:creationId xmlns:p14="http://schemas.microsoft.com/office/powerpoint/2010/main" val="297382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634647-86FF-4E4F-82CB-A4E7AE344439}"/>
              </a:ext>
            </a:extLst>
          </p:cNvPr>
          <p:cNvSpPr>
            <a:spLocks noGrp="1"/>
          </p:cNvSpPr>
          <p:nvPr>
            <p:ph type="title"/>
          </p:nvPr>
        </p:nvSpPr>
        <p:spPr>
          <a:xfrm>
            <a:off x="1209600" y="996635"/>
            <a:ext cx="9782250" cy="1260000"/>
          </a:xfrm>
        </p:spPr>
        <p:txBody>
          <a:bodyPr/>
          <a:lstStyle/>
          <a:p>
            <a:r>
              <a:rPr kumimoji="0" lang="sv-SE" sz="4400" b="1" i="0" u="none" strike="noStrike" kern="1200" cap="none" spc="0" normalizeH="0" baseline="0" noProof="0" dirty="0">
                <a:ln>
                  <a:noFill/>
                </a:ln>
                <a:effectLst/>
                <a:uLnTx/>
                <a:uFillTx/>
                <a:latin typeface="Verdana"/>
                <a:ea typeface="+mj-ea"/>
                <a:cs typeface="+mj-cs"/>
              </a:rPr>
              <a:t>322 bostadsföretag </a:t>
            </a:r>
            <a:br>
              <a:rPr kumimoji="0" lang="sv-SE" sz="4400" b="1" i="0" u="none" strike="noStrike" kern="1200" cap="none" spc="0" normalizeH="0" baseline="0" noProof="0" dirty="0">
                <a:ln>
                  <a:noFill/>
                </a:ln>
                <a:effectLst/>
                <a:uLnTx/>
                <a:uFillTx/>
                <a:latin typeface="Verdana"/>
                <a:ea typeface="+mj-ea"/>
                <a:cs typeface="+mj-cs"/>
              </a:rPr>
            </a:br>
            <a:r>
              <a:rPr kumimoji="0" lang="sv-SE" sz="4400" b="1" i="0" u="none" strike="noStrike" kern="1200" cap="none" spc="0" normalizeH="0" baseline="0" noProof="0" dirty="0">
                <a:ln>
                  <a:noFill/>
                </a:ln>
                <a:effectLst/>
                <a:uLnTx/>
                <a:uFillTx/>
                <a:latin typeface="Verdana"/>
                <a:ea typeface="+mj-ea"/>
                <a:cs typeface="+mj-cs"/>
              </a:rPr>
              <a:t>över hela landet</a:t>
            </a:r>
            <a:endParaRPr lang="sv-SE" dirty="0"/>
          </a:p>
        </p:txBody>
      </p:sp>
      <p:sp>
        <p:nvSpPr>
          <p:cNvPr id="4" name="Platshållare för text 3">
            <a:extLst>
              <a:ext uri="{FF2B5EF4-FFF2-40B4-BE49-F238E27FC236}">
                <a16:creationId xmlns:a16="http://schemas.microsoft.com/office/drawing/2014/main" id="{23E066A2-F022-49D3-9338-6BFC27A4311B}"/>
              </a:ext>
            </a:extLst>
          </p:cNvPr>
          <p:cNvSpPr>
            <a:spLocks noGrp="1"/>
          </p:cNvSpPr>
          <p:nvPr>
            <p:ph type="body" sz="quarter" idx="10"/>
          </p:nvPr>
        </p:nvSpPr>
        <p:spPr>
          <a:xfrm>
            <a:off x="1209674" y="2458074"/>
            <a:ext cx="6124981" cy="3779214"/>
          </a:xfrm>
        </p:spPr>
        <p:txBody>
          <a:bodyPr/>
          <a:lstStyle/>
          <a:p>
            <a:pPr marL="342000" marR="0" lvl="0" indent="-324000" algn="l" defTabSz="914400" rtl="0" eaLnBrk="1" fontAlgn="auto" latinLnBrk="0" hangingPunct="1">
              <a:lnSpc>
                <a:spcPct val="100000"/>
              </a:lnSpc>
              <a:spcBef>
                <a:spcPts val="750"/>
              </a:spcBef>
              <a:spcAft>
                <a:spcPts val="300"/>
              </a:spcAft>
              <a:buClrTx/>
              <a:buSzTx/>
              <a:buFont typeface="Arial" panose="020B0604020202020204" pitchFamily="34" charset="0"/>
              <a:buChar char="•"/>
              <a:tabLst/>
              <a:defRPr/>
            </a:pPr>
            <a:r>
              <a:rPr kumimoji="0" lang="sv-SE" sz="2400" b="0" i="0" u="none" strike="noStrike" kern="1200" cap="none" spc="0" normalizeH="0" baseline="0" noProof="0" dirty="0">
                <a:ln>
                  <a:noFill/>
                </a:ln>
                <a:effectLst/>
                <a:uLnTx/>
                <a:uFillTx/>
                <a:latin typeface="Georgia"/>
                <a:ea typeface="+mn-ea"/>
                <a:cs typeface="+mn-cs"/>
              </a:rPr>
              <a:t>Finns i 275 av landets 290 kommuner</a:t>
            </a:r>
          </a:p>
          <a:p>
            <a:pPr marL="342000" marR="0" lvl="0" indent="-324000" algn="l" defTabSz="914400" rtl="0" eaLnBrk="1" fontAlgn="auto" latinLnBrk="0" hangingPunct="1">
              <a:lnSpc>
                <a:spcPct val="100000"/>
              </a:lnSpc>
              <a:spcBef>
                <a:spcPts val="750"/>
              </a:spcBef>
              <a:spcAft>
                <a:spcPts val="300"/>
              </a:spcAft>
              <a:buClrTx/>
              <a:buSzTx/>
              <a:buFont typeface="Arial" panose="020B0604020202020204" pitchFamily="34" charset="0"/>
              <a:buChar char="•"/>
              <a:tabLst/>
              <a:defRPr/>
            </a:pPr>
            <a:r>
              <a:rPr kumimoji="0" lang="sv-SE" sz="2400" b="0" i="0" u="none" strike="noStrike" kern="1200" cap="none" spc="0" normalizeH="0" baseline="0" noProof="0" dirty="0">
                <a:ln>
                  <a:noFill/>
                </a:ln>
                <a:effectLst/>
                <a:uLnTx/>
                <a:uFillTx/>
                <a:latin typeface="Georgia"/>
                <a:ea typeface="+mn-ea"/>
                <a:cs typeface="+mn-cs"/>
              </a:rPr>
              <a:t>995 000 lägenheter</a:t>
            </a:r>
          </a:p>
          <a:p>
            <a:pPr marL="342000" marR="0" lvl="0" indent="-324000" algn="l" defTabSz="914400" rtl="0" eaLnBrk="1" fontAlgn="auto" latinLnBrk="0" hangingPunct="1">
              <a:lnSpc>
                <a:spcPct val="100000"/>
              </a:lnSpc>
              <a:spcBef>
                <a:spcPts val="750"/>
              </a:spcBef>
              <a:spcAft>
                <a:spcPts val="300"/>
              </a:spcAft>
              <a:buClrTx/>
              <a:buSzTx/>
              <a:buFont typeface="Arial" panose="020B0604020202020204" pitchFamily="34" charset="0"/>
              <a:buChar char="•"/>
              <a:tabLst/>
              <a:defRPr/>
            </a:pPr>
            <a:r>
              <a:rPr kumimoji="0" lang="sv-SE" sz="2400" b="0" i="0" u="none" strike="noStrike" kern="1200" cap="none" spc="0" normalizeH="0" baseline="0" noProof="0" dirty="0">
                <a:ln>
                  <a:noFill/>
                </a:ln>
                <a:effectLst/>
                <a:uLnTx/>
                <a:uFillTx/>
                <a:latin typeface="Georgia"/>
                <a:ea typeface="+mn-ea"/>
                <a:cs typeface="+mn-cs"/>
              </a:rPr>
              <a:t>Största företaget: över 47 000 lägenheter </a:t>
            </a:r>
          </a:p>
          <a:p>
            <a:pPr marL="342000" marR="0" lvl="0" indent="-324000" algn="l" defTabSz="914400" rtl="0" eaLnBrk="1" fontAlgn="auto" latinLnBrk="0" hangingPunct="1">
              <a:lnSpc>
                <a:spcPct val="100000"/>
              </a:lnSpc>
              <a:spcBef>
                <a:spcPts val="750"/>
              </a:spcBef>
              <a:spcAft>
                <a:spcPts val="300"/>
              </a:spcAft>
              <a:buClrTx/>
              <a:buSzTx/>
              <a:buFont typeface="Arial" panose="020B0604020202020204" pitchFamily="34" charset="0"/>
              <a:buChar char="•"/>
              <a:tabLst/>
              <a:defRPr/>
            </a:pPr>
            <a:r>
              <a:rPr kumimoji="0" lang="sv-SE" sz="2400" b="0" i="0" u="none" strike="noStrike" kern="1200" cap="none" spc="0" normalizeH="0" baseline="0" noProof="0" dirty="0">
                <a:ln>
                  <a:noFill/>
                </a:ln>
                <a:effectLst/>
                <a:uLnTx/>
                <a:uFillTx/>
                <a:latin typeface="Georgia"/>
                <a:ea typeface="+mn-ea"/>
                <a:cs typeface="+mn-cs"/>
              </a:rPr>
              <a:t>Minsta företaget: 84 lägenheter</a:t>
            </a:r>
          </a:p>
          <a:p>
            <a:pPr marL="342000" marR="0" lvl="0" indent="-324000" algn="l" defTabSz="914400" rtl="0" eaLnBrk="1" fontAlgn="auto" latinLnBrk="0" hangingPunct="1">
              <a:lnSpc>
                <a:spcPct val="100000"/>
              </a:lnSpc>
              <a:spcBef>
                <a:spcPts val="750"/>
              </a:spcBef>
              <a:spcAft>
                <a:spcPts val="300"/>
              </a:spcAft>
              <a:buClrTx/>
              <a:buSzTx/>
              <a:buFont typeface="Arial" panose="020B0604020202020204" pitchFamily="34" charset="0"/>
              <a:buChar char="•"/>
              <a:tabLst/>
              <a:defRPr/>
            </a:pPr>
            <a:r>
              <a:rPr lang="sv-SE" dirty="0">
                <a:latin typeface="Georgia"/>
              </a:rPr>
              <a:t>Några privata associerade medlemmar</a:t>
            </a:r>
            <a:endParaRPr kumimoji="0" lang="sv-SE" sz="2400" b="0" i="0" u="none" strike="noStrike" kern="1200" cap="none" spc="0" normalizeH="0" baseline="0" noProof="0" dirty="0">
              <a:ln>
                <a:noFill/>
              </a:ln>
              <a:effectLst/>
              <a:uLnTx/>
              <a:uFillTx/>
              <a:latin typeface="Georgia"/>
              <a:ea typeface="+mn-ea"/>
              <a:cs typeface="+mn-cs"/>
            </a:endParaRPr>
          </a:p>
          <a:p>
            <a:endParaRPr lang="sv-SE" dirty="0"/>
          </a:p>
        </p:txBody>
      </p:sp>
      <p:pic>
        <p:nvPicPr>
          <p:cNvPr id="3" name="Platshållare för bild 5" descr="En bild som visar tittar, sitter, vatten, leksak&#10;&#10;Automatiskt genererad beskrivning">
            <a:extLst>
              <a:ext uri="{FF2B5EF4-FFF2-40B4-BE49-F238E27FC236}">
                <a16:creationId xmlns:a16="http://schemas.microsoft.com/office/drawing/2014/main" id="{5FF94FDD-8E6D-EFF3-B3E7-0AA187345FB8}"/>
              </a:ext>
            </a:extLst>
          </p:cNvPr>
          <p:cNvPicPr>
            <a:picLocks noChangeAspect="1"/>
          </p:cNvPicPr>
          <p:nvPr/>
        </p:nvPicPr>
        <p:blipFill>
          <a:blip r:embed="rId3">
            <a:extLst>
              <a:ext uri="{28A0092B-C50C-407E-A947-70E740481C1C}">
                <a14:useLocalDpi xmlns:a14="http://schemas.microsoft.com/office/drawing/2010/main" val="0"/>
              </a:ext>
            </a:extLst>
          </a:blip>
          <a:srcRect l="1" r="1"/>
          <a:stretch>
            <a:fillRect/>
          </a:stretch>
        </p:blipFill>
        <p:spPr>
          <a:xfrm>
            <a:off x="8437731" y="-8110"/>
            <a:ext cx="3781645" cy="6875617"/>
          </a:xfrm>
          <a:custGeom>
            <a:avLst/>
            <a:gdLst>
              <a:gd name="connsiteX0" fmla="*/ 5 w 5097138"/>
              <a:gd name="connsiteY0" fmla="*/ 2619516 h 6857999"/>
              <a:gd name="connsiteX1" fmla="*/ 2548569 w 5097138"/>
              <a:gd name="connsiteY1" fmla="*/ 0 h 6857999"/>
              <a:gd name="connsiteX2" fmla="*/ 5097133 w 5097138"/>
              <a:gd name="connsiteY2" fmla="*/ 2619516 h 6857999"/>
              <a:gd name="connsiteX3" fmla="*/ 4123668 w 5097138"/>
              <a:gd name="connsiteY3" fmla="*/ 6857982 h 6857999"/>
              <a:gd name="connsiteX4" fmla="*/ 973470 w 5097138"/>
              <a:gd name="connsiteY4" fmla="*/ 6857982 h 6857999"/>
              <a:gd name="connsiteX5" fmla="*/ 5 w 5097138"/>
              <a:gd name="connsiteY5" fmla="*/ 2619516 h 6857999"/>
              <a:gd name="connsiteX0" fmla="*/ 973030 w 6070158"/>
              <a:gd name="connsiteY0" fmla="*/ 2619516 h 6867036"/>
              <a:gd name="connsiteX1" fmla="*/ 3521594 w 6070158"/>
              <a:gd name="connsiteY1" fmla="*/ 0 h 6867036"/>
              <a:gd name="connsiteX2" fmla="*/ 6070158 w 6070158"/>
              <a:gd name="connsiteY2" fmla="*/ 2619516 h 6867036"/>
              <a:gd name="connsiteX3" fmla="*/ 5096693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2619516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70158"/>
              <a:gd name="connsiteY0" fmla="*/ 2619516 h 6867036"/>
              <a:gd name="connsiteX1" fmla="*/ 3521594 w 6070158"/>
              <a:gd name="connsiteY1" fmla="*/ 0 h 6867036"/>
              <a:gd name="connsiteX2" fmla="*/ 6070158 w 6070158"/>
              <a:gd name="connsiteY2" fmla="*/ 4575064 h 6867036"/>
              <a:gd name="connsiteX3" fmla="*/ 4834142 w 6070158"/>
              <a:gd name="connsiteY3" fmla="*/ 6857982 h 6867036"/>
              <a:gd name="connsiteX4" fmla="*/ 0 w 6070158"/>
              <a:gd name="connsiteY4" fmla="*/ 6867036 h 6867036"/>
              <a:gd name="connsiteX5" fmla="*/ 973030 w 6070158"/>
              <a:gd name="connsiteY5" fmla="*/ 2619516 h 6867036"/>
              <a:gd name="connsiteX0" fmla="*/ 973030 w 6092778"/>
              <a:gd name="connsiteY0" fmla="*/ 2646676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73030 w 6092778"/>
              <a:gd name="connsiteY5" fmla="*/ 2646676 h 6894196"/>
              <a:gd name="connsiteX0" fmla="*/ 991137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991137 w 6092778"/>
              <a:gd name="connsiteY5" fmla="*/ 21171 h 6894196"/>
              <a:gd name="connsiteX0" fmla="*/ 1114962 w 6092778"/>
              <a:gd name="connsiteY0" fmla="*/ 21171 h 6894196"/>
              <a:gd name="connsiteX1" fmla="*/ 6092778 w 6092778"/>
              <a:gd name="connsiteY1" fmla="*/ 0 h 6894196"/>
              <a:gd name="connsiteX2" fmla="*/ 6070158 w 6092778"/>
              <a:gd name="connsiteY2" fmla="*/ 4602224 h 6894196"/>
              <a:gd name="connsiteX3" fmla="*/ 4834142 w 6092778"/>
              <a:gd name="connsiteY3" fmla="*/ 6885142 h 6894196"/>
              <a:gd name="connsiteX4" fmla="*/ 0 w 6092778"/>
              <a:gd name="connsiteY4" fmla="*/ 6894196 h 6894196"/>
              <a:gd name="connsiteX5" fmla="*/ 1114962 w 6092778"/>
              <a:gd name="connsiteY5" fmla="*/ 21171 h 6894196"/>
              <a:gd name="connsiteX0" fmla="*/ 1005424 w 5983240"/>
              <a:gd name="connsiteY0" fmla="*/ 21171 h 6898958"/>
              <a:gd name="connsiteX1" fmla="*/ 5983240 w 5983240"/>
              <a:gd name="connsiteY1" fmla="*/ 0 h 6898958"/>
              <a:gd name="connsiteX2" fmla="*/ 5960620 w 5983240"/>
              <a:gd name="connsiteY2" fmla="*/ 4602224 h 6898958"/>
              <a:gd name="connsiteX3" fmla="*/ 4724604 w 5983240"/>
              <a:gd name="connsiteY3" fmla="*/ 6885142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602224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3240"/>
              <a:gd name="connsiteY0" fmla="*/ 21171 h 6898958"/>
              <a:gd name="connsiteX1" fmla="*/ 5983240 w 5983240"/>
              <a:gd name="connsiteY1" fmla="*/ 0 h 6898958"/>
              <a:gd name="connsiteX2" fmla="*/ 5960620 w 5983240"/>
              <a:gd name="connsiteY2" fmla="*/ 4554599 h 6898958"/>
              <a:gd name="connsiteX3" fmla="*/ 4605541 w 5983240"/>
              <a:gd name="connsiteY3" fmla="*/ 6894667 h 6898958"/>
              <a:gd name="connsiteX4" fmla="*/ 0 w 5983240"/>
              <a:gd name="connsiteY4" fmla="*/ 6898958 h 6898958"/>
              <a:gd name="connsiteX5" fmla="*/ 1005424 w 5983240"/>
              <a:gd name="connsiteY5" fmla="*/ 21171 h 6898958"/>
              <a:gd name="connsiteX0" fmla="*/ 1005424 w 5988002"/>
              <a:gd name="connsiteY0" fmla="*/ 2121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1005424 w 5988002"/>
              <a:gd name="connsiteY5" fmla="*/ 2121 h 6879908"/>
              <a:gd name="connsiteX0" fmla="*/ 3186764 w 5988002"/>
              <a:gd name="connsiteY0" fmla="*/ 13138 h 6879908"/>
              <a:gd name="connsiteX1" fmla="*/ 5988002 w 5988002"/>
              <a:gd name="connsiteY1" fmla="*/ 0 h 6879908"/>
              <a:gd name="connsiteX2" fmla="*/ 5960620 w 5988002"/>
              <a:gd name="connsiteY2" fmla="*/ 4535549 h 6879908"/>
              <a:gd name="connsiteX3" fmla="*/ 4605541 w 5988002"/>
              <a:gd name="connsiteY3" fmla="*/ 6875617 h 6879908"/>
              <a:gd name="connsiteX4" fmla="*/ 0 w 5988002"/>
              <a:gd name="connsiteY4" fmla="*/ 6879908 h 6879908"/>
              <a:gd name="connsiteX5" fmla="*/ 3186764 w 5988002"/>
              <a:gd name="connsiteY5" fmla="*/ 13138 h 6879908"/>
              <a:gd name="connsiteX0" fmla="*/ 961357 w 3762595"/>
              <a:gd name="connsiteY0" fmla="*/ 131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61357 w 3762595"/>
              <a:gd name="connsiteY5" fmla="*/ 13138 h 6879908"/>
              <a:gd name="connsiteX0" fmla="*/ 980407 w 3762595"/>
              <a:gd name="connsiteY0" fmla="*/ 438 h 6879908"/>
              <a:gd name="connsiteX1" fmla="*/ 3762595 w 3762595"/>
              <a:gd name="connsiteY1" fmla="*/ 0 h 6879908"/>
              <a:gd name="connsiteX2" fmla="*/ 3735213 w 3762595"/>
              <a:gd name="connsiteY2" fmla="*/ 4535549 h 6879908"/>
              <a:gd name="connsiteX3" fmla="*/ 2380134 w 3762595"/>
              <a:gd name="connsiteY3" fmla="*/ 6875617 h 6879908"/>
              <a:gd name="connsiteX4" fmla="*/ 0 w 3762595"/>
              <a:gd name="connsiteY4" fmla="*/ 6879908 h 6879908"/>
              <a:gd name="connsiteX5" fmla="*/ 980407 w 3762595"/>
              <a:gd name="connsiteY5" fmla="*/ 438 h 6879908"/>
              <a:gd name="connsiteX0" fmla="*/ 999457 w 3781645"/>
              <a:gd name="connsiteY0" fmla="*/ 438 h 6875617"/>
              <a:gd name="connsiteX1" fmla="*/ 3781645 w 3781645"/>
              <a:gd name="connsiteY1" fmla="*/ 0 h 6875617"/>
              <a:gd name="connsiteX2" fmla="*/ 3754263 w 3781645"/>
              <a:gd name="connsiteY2" fmla="*/ 4535549 h 6875617"/>
              <a:gd name="connsiteX3" fmla="*/ 2399184 w 3781645"/>
              <a:gd name="connsiteY3" fmla="*/ 6875617 h 6875617"/>
              <a:gd name="connsiteX4" fmla="*/ 0 w 3781645"/>
              <a:gd name="connsiteY4" fmla="*/ 6873558 h 6875617"/>
              <a:gd name="connsiteX5" fmla="*/ 999457 w 3781645"/>
              <a:gd name="connsiteY5" fmla="*/ 438 h 68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645" h="6875617">
                <a:moveTo>
                  <a:pt x="999457" y="438"/>
                </a:moveTo>
                <a:lnTo>
                  <a:pt x="3781645" y="0"/>
                </a:lnTo>
                <a:lnTo>
                  <a:pt x="3754263" y="4535549"/>
                </a:lnTo>
                <a:lnTo>
                  <a:pt x="2399184" y="6875617"/>
                </a:lnTo>
                <a:lnTo>
                  <a:pt x="0" y="6873558"/>
                </a:lnTo>
                <a:lnTo>
                  <a:pt x="999457" y="438"/>
                </a:lnTo>
                <a:close/>
              </a:path>
            </a:pathLst>
          </a:custGeom>
        </p:spPr>
      </p:pic>
    </p:spTree>
    <p:extLst>
      <p:ext uri="{BB962C8B-B14F-4D97-AF65-F5344CB8AC3E}">
        <p14:creationId xmlns:p14="http://schemas.microsoft.com/office/powerpoint/2010/main" val="17572524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B04C754-B76A-888F-0084-B5BECB08E2C3}"/>
              </a:ext>
            </a:extLst>
          </p:cNvPr>
          <p:cNvSpPr>
            <a:spLocks noGrp="1"/>
          </p:cNvSpPr>
          <p:nvPr>
            <p:ph idx="1"/>
          </p:nvPr>
        </p:nvSpPr>
        <p:spPr/>
        <p:txBody>
          <a:bodyPr numCol="2">
            <a:normAutofit fontScale="92500" lnSpcReduction="10000"/>
          </a:bodyPr>
          <a:lstStyle/>
          <a:p>
            <a:pPr marL="0" indent="0">
              <a:buNone/>
            </a:pPr>
            <a:r>
              <a:rPr lang="sv-SE" sz="1600" b="1" dirty="0"/>
              <a:t>🇸🇪 Sverige</a:t>
            </a:r>
          </a:p>
          <a:p>
            <a:r>
              <a:rPr lang="sv-SE" sz="1400" dirty="0"/>
              <a:t>Totalt 27 383 personer i hemlöshet (Socialstyrelsen 2023)</a:t>
            </a:r>
          </a:p>
          <a:p>
            <a:r>
              <a:rPr lang="sv-SE" sz="1400" dirty="0"/>
              <a:t>Nästan halva hyresbeståndet ägs av allmännyttan men ska verka på affärsmässiga principer och med samma hyror</a:t>
            </a:r>
          </a:p>
          <a:p>
            <a:r>
              <a:rPr lang="sv-SE" sz="1400" b="1" dirty="0"/>
              <a:t>Bostadsbidrag</a:t>
            </a:r>
            <a:r>
              <a:rPr lang="sv-SE" sz="1400" dirty="0"/>
              <a:t>: begränsat till barnfamiljer &amp; unga 18–28 år.</a:t>
            </a:r>
          </a:p>
          <a:p>
            <a:r>
              <a:rPr lang="sv-SE" sz="1400" dirty="0"/>
              <a:t>Tak för hyra i Göteborg: ca 5 300 kr/mån → hyresnivåer över detta beaktas inte.</a:t>
            </a:r>
          </a:p>
          <a:p>
            <a:r>
              <a:rPr lang="sv-SE" sz="1400" dirty="0"/>
              <a:t>Exempel: ensamstående med 1 barn, hyra 8 500 kr/mån → får ca 2 500–3 000 kr/mån i bidrag, men täcker inte faktiska kostnader.</a:t>
            </a:r>
          </a:p>
          <a:p>
            <a:r>
              <a:rPr lang="sv-SE" sz="1400" dirty="0"/>
              <a:t>Resultat: många låginkomsttagare och barnfamiljer står utan fungerande stöd.</a:t>
            </a:r>
          </a:p>
          <a:p>
            <a:endParaRPr lang="sv-SE" sz="1400" b="1" dirty="0"/>
          </a:p>
          <a:p>
            <a:pPr marL="0" indent="0">
              <a:buNone/>
            </a:pPr>
            <a:r>
              <a:rPr lang="sv-SE" sz="1600" b="1" dirty="0"/>
              <a:t>🇫🇮 Finland</a:t>
            </a:r>
          </a:p>
          <a:p>
            <a:r>
              <a:rPr lang="sv-SE" sz="1400" dirty="0"/>
              <a:t>Totalt 3806 personer i hemlöshet (ARA 2024)</a:t>
            </a:r>
          </a:p>
          <a:p>
            <a:r>
              <a:rPr lang="sv-SE" sz="1400" b="1" dirty="0"/>
              <a:t>ARA-bostäder</a:t>
            </a:r>
            <a:r>
              <a:rPr lang="sv-SE" sz="1400" dirty="0"/>
              <a:t>: statligt stödda, självkostnadsbaserade hyror, förvaltas av kommuner &amp; allmännyttiga aktörer.</a:t>
            </a:r>
          </a:p>
          <a:p>
            <a:r>
              <a:rPr lang="sv-SE" sz="1400" b="1" dirty="0"/>
              <a:t>Allmänt bostadsstöd (</a:t>
            </a:r>
            <a:r>
              <a:rPr lang="sv-SE" sz="1400" b="1" dirty="0" err="1"/>
              <a:t>asumistuki</a:t>
            </a:r>
            <a:r>
              <a:rPr lang="sv-SE" sz="1400" b="1" dirty="0"/>
              <a:t>)</a:t>
            </a:r>
            <a:r>
              <a:rPr lang="sv-SE" sz="1400" dirty="0"/>
              <a:t>: gäller bredare grupper – låginkomsttagare oavsett ålder, med eller utan barn.</a:t>
            </a:r>
          </a:p>
          <a:p>
            <a:r>
              <a:rPr lang="sv-SE" sz="1400" dirty="0"/>
              <a:t>Täcker </a:t>
            </a:r>
            <a:r>
              <a:rPr lang="sv-SE" sz="1400" b="1" dirty="0"/>
              <a:t>upp till 80 %</a:t>
            </a:r>
            <a:r>
              <a:rPr lang="sv-SE" sz="1400" dirty="0"/>
              <a:t> av skäliga boendekostnader (efter avdrag).</a:t>
            </a:r>
          </a:p>
          <a:p>
            <a:r>
              <a:rPr lang="sv-SE" sz="1400" dirty="0"/>
              <a:t>Högre regionala hyrestak än Sverige.</a:t>
            </a:r>
          </a:p>
          <a:p>
            <a:r>
              <a:rPr lang="sv-SE" sz="1400" dirty="0"/>
              <a:t>Exempel: ensamstående i Helsingfors med låg inkomst, hyra 800 € → kan få 400–500 € i stöd.</a:t>
            </a:r>
          </a:p>
          <a:p>
            <a:r>
              <a:rPr lang="sv-SE" sz="1400" dirty="0"/>
              <a:t>Resultat: kombination av billigare bostäder + mer träffsäkert stöd → bättre tillgång för utsatta grupper.</a:t>
            </a:r>
          </a:p>
          <a:p>
            <a:endParaRPr lang="sv-SE" sz="1400" dirty="0"/>
          </a:p>
        </p:txBody>
      </p:sp>
      <p:sp>
        <p:nvSpPr>
          <p:cNvPr id="3" name="Rubrik 2">
            <a:extLst>
              <a:ext uri="{FF2B5EF4-FFF2-40B4-BE49-F238E27FC236}">
                <a16:creationId xmlns:a16="http://schemas.microsoft.com/office/drawing/2014/main" id="{C25755EF-6512-6ABB-3A98-E9B8F273427F}"/>
              </a:ext>
            </a:extLst>
          </p:cNvPr>
          <p:cNvSpPr>
            <a:spLocks noGrp="1"/>
          </p:cNvSpPr>
          <p:nvPr>
            <p:ph type="title"/>
          </p:nvPr>
        </p:nvSpPr>
        <p:spPr/>
        <p:txBody>
          <a:bodyPr/>
          <a:lstStyle/>
          <a:p>
            <a:r>
              <a:rPr lang="sv-SE" dirty="0"/>
              <a:t>Finnkampen</a:t>
            </a:r>
          </a:p>
        </p:txBody>
      </p:sp>
    </p:spTree>
    <p:extLst>
      <p:ext uri="{BB962C8B-B14F-4D97-AF65-F5344CB8AC3E}">
        <p14:creationId xmlns:p14="http://schemas.microsoft.com/office/powerpoint/2010/main" val="324739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92EE53C-A116-6955-44B9-0FBBDC03C8A5}"/>
              </a:ext>
            </a:extLst>
          </p:cNvPr>
          <p:cNvSpPr>
            <a:spLocks noGrp="1"/>
          </p:cNvSpPr>
          <p:nvPr>
            <p:ph type="title"/>
          </p:nvPr>
        </p:nvSpPr>
        <p:spPr>
          <a:xfrm>
            <a:off x="1058945" y="908050"/>
            <a:ext cx="9000000" cy="1072980"/>
          </a:xfrm>
        </p:spPr>
        <p:txBody>
          <a:bodyPr anchor="t">
            <a:normAutofit/>
          </a:bodyPr>
          <a:lstStyle/>
          <a:p>
            <a:r>
              <a:rPr lang="sv-SE" sz="4300"/>
              <a:t>Utmaningarna för privata hyresvärdar</a:t>
            </a:r>
          </a:p>
        </p:txBody>
      </p:sp>
      <p:graphicFrame>
        <p:nvGraphicFramePr>
          <p:cNvPr id="5" name="Platshållare för innehåll 1">
            <a:extLst>
              <a:ext uri="{FF2B5EF4-FFF2-40B4-BE49-F238E27FC236}">
                <a16:creationId xmlns:a16="http://schemas.microsoft.com/office/drawing/2014/main" id="{3BECFC25-0582-AB7C-4E47-22F28DC52795}"/>
              </a:ext>
            </a:extLst>
          </p:cNvPr>
          <p:cNvGraphicFramePr>
            <a:graphicFrameLocks noGrp="1"/>
          </p:cNvGraphicFramePr>
          <p:nvPr>
            <p:ph idx="1"/>
          </p:nvPr>
        </p:nvGraphicFramePr>
        <p:xfrm>
          <a:off x="1055688" y="2362292"/>
          <a:ext cx="10077369" cy="3730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080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Människoansikte, klädsel, person, leende&#10;&#10;AI-genererat innehåll kan vara felaktigt.">
            <a:extLst>
              <a:ext uri="{FF2B5EF4-FFF2-40B4-BE49-F238E27FC236}">
                <a16:creationId xmlns:a16="http://schemas.microsoft.com/office/drawing/2014/main" id="{E570C7ED-5125-435C-1B06-E90BFA57C2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9192344" y="1772816"/>
            <a:ext cx="2591680" cy="3730625"/>
          </a:xfrm>
        </p:spPr>
      </p:pic>
      <p:sp>
        <p:nvSpPr>
          <p:cNvPr id="3" name="Rubrik 2">
            <a:extLst>
              <a:ext uri="{FF2B5EF4-FFF2-40B4-BE49-F238E27FC236}">
                <a16:creationId xmlns:a16="http://schemas.microsoft.com/office/drawing/2014/main" id="{AD205DB9-C012-62FA-2BC2-084A9BDAD187}"/>
              </a:ext>
            </a:extLst>
          </p:cNvPr>
          <p:cNvSpPr>
            <a:spLocks noGrp="1"/>
          </p:cNvSpPr>
          <p:nvPr>
            <p:ph type="title"/>
          </p:nvPr>
        </p:nvSpPr>
        <p:spPr/>
        <p:txBody>
          <a:bodyPr/>
          <a:lstStyle/>
          <a:p>
            <a:r>
              <a:rPr lang="sv-SE" dirty="0"/>
              <a:t>Så tar fastighetsägare socialt ansvar</a:t>
            </a:r>
          </a:p>
        </p:txBody>
      </p:sp>
      <p:pic>
        <p:nvPicPr>
          <p:cNvPr id="1026" name="Picture 2" descr="Heimstaden - lägenheter i hela Sverige. Sök lediga lägenheter.">
            <a:extLst>
              <a:ext uri="{FF2B5EF4-FFF2-40B4-BE49-F238E27FC236}">
                <a16:creationId xmlns:a16="http://schemas.microsoft.com/office/drawing/2014/main" id="{7A2D0900-0D87-523E-43C2-AFFF20F24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2060848"/>
            <a:ext cx="2378348" cy="342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ntakta oss | Stena Fastigheter">
            <a:extLst>
              <a:ext uri="{FF2B5EF4-FFF2-40B4-BE49-F238E27FC236}">
                <a16:creationId xmlns:a16="http://schemas.microsoft.com/office/drawing/2014/main" id="{1557F36C-B42E-FF59-27F4-3D4F46BEE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60" y="5730513"/>
            <a:ext cx="3683677" cy="8074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ivat hyresvärd i Stockholm | Wåhlin Fastigheter">
            <a:extLst>
              <a:ext uri="{FF2B5EF4-FFF2-40B4-BE49-F238E27FC236}">
                <a16:creationId xmlns:a16="http://schemas.microsoft.com/office/drawing/2014/main" id="{0348717A-A66D-304F-3D60-07A3F6F60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226" y="4153850"/>
            <a:ext cx="42291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rgsundet - äger och utvecklar fastigheter">
            <a:extLst>
              <a:ext uri="{FF2B5EF4-FFF2-40B4-BE49-F238E27FC236}">
                <a16:creationId xmlns:a16="http://schemas.microsoft.com/office/drawing/2014/main" id="{E342CF43-C975-071F-EBAE-EEA8F310A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3472" y="4107659"/>
            <a:ext cx="1057915" cy="12470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ckagatan 5 · Lokal i Stockholm | Portally">
            <a:extLst>
              <a:ext uri="{FF2B5EF4-FFF2-40B4-BE49-F238E27FC236}">
                <a16:creationId xmlns:a16="http://schemas.microsoft.com/office/drawing/2014/main" id="{D2E57E11-05C4-1292-D2B2-801EA5003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5528" y="5677410"/>
            <a:ext cx="2781424" cy="8605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stighetsbolag i Stockholm | Malmegårds Fastigheter">
            <a:extLst>
              <a:ext uri="{FF2B5EF4-FFF2-40B4-BE49-F238E27FC236}">
                <a16:creationId xmlns:a16="http://schemas.microsoft.com/office/drawing/2014/main" id="{FB5189BA-8A59-7550-6A76-C0B22F77D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4356" y="2981620"/>
            <a:ext cx="2591680" cy="5470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llenstam har ny logga - Förvaltarforum">
            <a:extLst>
              <a:ext uri="{FF2B5EF4-FFF2-40B4-BE49-F238E27FC236}">
                <a16:creationId xmlns:a16="http://schemas.microsoft.com/office/drawing/2014/main" id="{A9B87B06-48EB-12F3-045F-F531861615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27" y="2157855"/>
            <a:ext cx="2327463" cy="16475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älkommen till Ernst Rosén">
            <a:extLst>
              <a:ext uri="{FF2B5EF4-FFF2-40B4-BE49-F238E27FC236}">
                <a16:creationId xmlns:a16="http://schemas.microsoft.com/office/drawing/2014/main" id="{9B75C912-607E-FDBE-0BE4-681E3378CE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708" y="2652478"/>
            <a:ext cx="2327463" cy="85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29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4739B9-1D7E-CC42-9201-E7890288F9F5}"/>
              </a:ext>
            </a:extLst>
          </p:cNvPr>
          <p:cNvSpPr>
            <a:spLocks noGrp="1"/>
          </p:cNvSpPr>
          <p:nvPr>
            <p:ph type="title"/>
          </p:nvPr>
        </p:nvSpPr>
        <p:spPr/>
        <p:txBody>
          <a:bodyPr/>
          <a:lstStyle/>
          <a:p>
            <a:r>
              <a:rPr lang="sv-SE" dirty="0"/>
              <a:t>Socialt ansvar i olika skepnad</a:t>
            </a:r>
            <a:br>
              <a:rPr lang="sv-SE" dirty="0"/>
            </a:br>
            <a:endParaRPr lang="sv-SE" dirty="0"/>
          </a:p>
        </p:txBody>
      </p:sp>
      <p:sp>
        <p:nvSpPr>
          <p:cNvPr id="2" name="Platshållare för innehåll 1">
            <a:extLst>
              <a:ext uri="{FF2B5EF4-FFF2-40B4-BE49-F238E27FC236}">
                <a16:creationId xmlns:a16="http://schemas.microsoft.com/office/drawing/2014/main" id="{5F862CBF-CD1E-1A49-8B41-CD7B629E1B08}"/>
              </a:ext>
            </a:extLst>
          </p:cNvPr>
          <p:cNvSpPr>
            <a:spLocks noGrp="1"/>
          </p:cNvSpPr>
          <p:nvPr>
            <p:ph type="body" sz="quarter" idx="13"/>
          </p:nvPr>
        </p:nvSpPr>
        <p:spPr/>
        <p:txBody>
          <a:bodyPr>
            <a:normAutofit fontScale="92500" lnSpcReduction="20000"/>
          </a:bodyPr>
          <a:lstStyle/>
          <a:p>
            <a:r>
              <a:rPr lang="sv-SE" dirty="0"/>
              <a:t>Större bolag kan lämna fler lägenheter till sociala kontrakt eller samarbeta i större projekt.</a:t>
            </a:r>
          </a:p>
          <a:p>
            <a:r>
              <a:rPr lang="sv-SE" dirty="0"/>
              <a:t>Mindre hyresvärdar tar ansvar på andra sätt: trygghet, närvaro, omtanke i det lilla.</a:t>
            </a:r>
          </a:p>
          <a:p>
            <a:r>
              <a:rPr lang="sv-SE" dirty="0"/>
              <a:t>Alla kan bidra – men </a:t>
            </a:r>
            <a:r>
              <a:rPr lang="sv-SE" b="1" dirty="0"/>
              <a:t>förutsättningarna varierar kraftigt</a:t>
            </a:r>
            <a:r>
              <a:rPr lang="sv-SE" dirty="0"/>
              <a:t>.</a:t>
            </a:r>
          </a:p>
          <a:p>
            <a:r>
              <a:rPr lang="sv-SE" dirty="0"/>
              <a:t>Viktigt: det offentliga får inte backa från sitt ansvar – socialt ansvar kan komplettera, men aldrig ersätta.</a:t>
            </a:r>
          </a:p>
        </p:txBody>
      </p:sp>
      <p:pic>
        <p:nvPicPr>
          <p:cNvPr id="6" name="Platshållare för bild 5" descr="Hand som håller med Nalle">
            <a:extLst>
              <a:ext uri="{FF2B5EF4-FFF2-40B4-BE49-F238E27FC236}">
                <a16:creationId xmlns:a16="http://schemas.microsoft.com/office/drawing/2014/main" id="{B3816ED9-6CB7-124D-7B53-8A4EEB9FD44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591" r="24591"/>
          <a:stretch>
            <a:fillRect/>
          </a:stretch>
        </p:blipFill>
        <p:spPr/>
      </p:pic>
    </p:spTree>
    <p:extLst>
      <p:ext uri="{BB962C8B-B14F-4D97-AF65-F5344CB8AC3E}">
        <p14:creationId xmlns:p14="http://schemas.microsoft.com/office/powerpoint/2010/main" val="85971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5A7652B-36F4-6158-88C5-4A36F84A62B2}"/>
              </a:ext>
            </a:extLst>
          </p:cNvPr>
          <p:cNvSpPr>
            <a:spLocks noGrp="1"/>
          </p:cNvSpPr>
          <p:nvPr>
            <p:ph type="title"/>
          </p:nvPr>
        </p:nvSpPr>
        <p:spPr>
          <a:xfrm>
            <a:off x="1058945" y="908050"/>
            <a:ext cx="9000000" cy="1072980"/>
          </a:xfrm>
        </p:spPr>
        <p:txBody>
          <a:bodyPr anchor="t">
            <a:normAutofit/>
          </a:bodyPr>
          <a:lstStyle/>
          <a:p>
            <a:r>
              <a:rPr lang="sv-SE" sz="4300"/>
              <a:t>Vägen fram till en socialt hållbar bostadspolitik</a:t>
            </a:r>
          </a:p>
        </p:txBody>
      </p:sp>
      <p:graphicFrame>
        <p:nvGraphicFramePr>
          <p:cNvPr id="5" name="Platshållare för innehåll 1">
            <a:extLst>
              <a:ext uri="{FF2B5EF4-FFF2-40B4-BE49-F238E27FC236}">
                <a16:creationId xmlns:a16="http://schemas.microsoft.com/office/drawing/2014/main" id="{670C1F05-8BB3-5FFC-6A7C-70DA5D90CEF3}"/>
              </a:ext>
            </a:extLst>
          </p:cNvPr>
          <p:cNvGraphicFramePr>
            <a:graphicFrameLocks noGrp="1"/>
          </p:cNvGraphicFramePr>
          <p:nvPr>
            <p:ph idx="1"/>
          </p:nvPr>
        </p:nvGraphicFramePr>
        <p:xfrm>
          <a:off x="1055688" y="2362292"/>
          <a:ext cx="10077369" cy="3730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8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CF0017-8BE4-CDE0-A18A-9BBFBE82B1DD}"/>
              </a:ext>
            </a:extLst>
          </p:cNvPr>
          <p:cNvSpPr>
            <a:spLocks noGrp="1"/>
          </p:cNvSpPr>
          <p:nvPr>
            <p:ph type="title"/>
          </p:nvPr>
        </p:nvSpPr>
        <p:spPr/>
        <p:txBody>
          <a:bodyPr/>
          <a:lstStyle/>
          <a:p>
            <a:r>
              <a:rPr lang="sv-SE" dirty="0"/>
              <a:t>Boendet i Sverige idag</a:t>
            </a:r>
          </a:p>
        </p:txBody>
      </p:sp>
      <p:sp>
        <p:nvSpPr>
          <p:cNvPr id="3" name="Platshållare för text 2">
            <a:extLst>
              <a:ext uri="{FF2B5EF4-FFF2-40B4-BE49-F238E27FC236}">
                <a16:creationId xmlns:a16="http://schemas.microsoft.com/office/drawing/2014/main" id="{297FEB4B-D54B-EBE0-D545-34FB721DB5C6}"/>
              </a:ext>
            </a:extLst>
          </p:cNvPr>
          <p:cNvSpPr>
            <a:spLocks noGrp="1"/>
          </p:cNvSpPr>
          <p:nvPr>
            <p:ph type="body" sz="quarter" idx="13"/>
          </p:nvPr>
        </p:nvSpPr>
        <p:spPr>
          <a:xfrm>
            <a:off x="1208617" y="2457450"/>
            <a:ext cx="5174076" cy="3779838"/>
          </a:xfrm>
        </p:spPr>
        <p:txBody>
          <a:bodyPr/>
          <a:lstStyle/>
          <a:p>
            <a:pPr marL="18000" indent="0">
              <a:buNone/>
            </a:pPr>
            <a:r>
              <a:rPr lang="sv-SE" sz="3200" b="1" dirty="0"/>
              <a:t>5,2 miljoner bostäder</a:t>
            </a:r>
          </a:p>
          <a:p>
            <a:pPr marL="18000" indent="0">
              <a:buNone/>
            </a:pPr>
            <a:endParaRPr lang="sv-SE" sz="3200" b="1" dirty="0"/>
          </a:p>
          <a:p>
            <a:pPr marL="18000" indent="0">
              <a:buNone/>
            </a:pPr>
            <a:r>
              <a:rPr lang="sv-SE" dirty="0"/>
              <a:t>Hyresmarknaden cirka 25 procent</a:t>
            </a:r>
          </a:p>
        </p:txBody>
      </p:sp>
      <p:pic>
        <p:nvPicPr>
          <p:cNvPr id="6" name="Platshållare för bild 5" descr="En bild som visar utomhus, träd, byggnad, växt&#10;&#10;Automatiskt genererad beskrivning">
            <a:extLst>
              <a:ext uri="{FF2B5EF4-FFF2-40B4-BE49-F238E27FC236}">
                <a16:creationId xmlns:a16="http://schemas.microsoft.com/office/drawing/2014/main" id="{8D3235C6-C639-D5A8-A87C-EFE3C27C780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913" b="6913"/>
          <a:stretch/>
        </p:blipFill>
        <p:spPr/>
      </p:pic>
    </p:spTree>
    <p:extLst>
      <p:ext uri="{BB962C8B-B14F-4D97-AF65-F5344CB8AC3E}">
        <p14:creationId xmlns:p14="http://schemas.microsoft.com/office/powerpoint/2010/main" val="26996429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CA8D1FE-0676-0856-836F-1839869D0D0F}"/>
              </a:ext>
            </a:extLst>
          </p:cNvPr>
          <p:cNvSpPr>
            <a:spLocks noGrp="1"/>
          </p:cNvSpPr>
          <p:nvPr>
            <p:ph type="title"/>
          </p:nvPr>
        </p:nvSpPr>
        <p:spPr/>
        <p:txBody>
          <a:bodyPr/>
          <a:lstStyle/>
          <a:p>
            <a:r>
              <a:rPr lang="sv-SE" dirty="0"/>
              <a:t>Trösklar</a:t>
            </a:r>
          </a:p>
        </p:txBody>
      </p:sp>
      <p:pic>
        <p:nvPicPr>
          <p:cNvPr id="13" name="Platshållare för bild 12" descr="En bild som visar sko, golv, skor, gymnastiksko&#10;&#10;AI-genererat innehåll kan vara felaktigt.">
            <a:extLst>
              <a:ext uri="{FF2B5EF4-FFF2-40B4-BE49-F238E27FC236}">
                <a16:creationId xmlns:a16="http://schemas.microsoft.com/office/drawing/2014/main" id="{E1BADE46-0A73-ACAA-A277-C14223E4514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950" r="20950"/>
          <a:stretch>
            <a:fillRect/>
          </a:stretch>
        </p:blipFill>
        <p:spPr>
          <a:blipFill>
            <a:blip r:embed="rId4"/>
            <a:stretch>
              <a:fillRect/>
            </a:stretch>
          </a:blipFill>
        </p:spPr>
      </p:pic>
      <p:sp>
        <p:nvSpPr>
          <p:cNvPr id="15" name="Platshållare för text 14">
            <a:extLst>
              <a:ext uri="{FF2B5EF4-FFF2-40B4-BE49-F238E27FC236}">
                <a16:creationId xmlns:a16="http://schemas.microsoft.com/office/drawing/2014/main" id="{E31EEE3D-6B60-0512-2DF8-D05874690AEA}"/>
              </a:ext>
            </a:extLst>
          </p:cNvPr>
          <p:cNvSpPr>
            <a:spLocks noGrp="1"/>
          </p:cNvSpPr>
          <p:nvPr>
            <p:ph type="body" sz="quarter" idx="13"/>
          </p:nvPr>
        </p:nvSpPr>
        <p:spPr/>
        <p:txBody>
          <a:bodyPr/>
          <a:lstStyle/>
          <a:p>
            <a:pPr marL="18000" indent="0">
              <a:buNone/>
            </a:pPr>
            <a:r>
              <a:rPr lang="sv-SE" dirty="0"/>
              <a:t>Anskaffningsproblemet</a:t>
            </a:r>
          </a:p>
          <a:p>
            <a:pPr marL="18000" indent="0">
              <a:buNone/>
            </a:pPr>
            <a:endParaRPr lang="sv-SE" dirty="0"/>
          </a:p>
          <a:p>
            <a:pPr marL="18000" indent="0">
              <a:buNone/>
            </a:pPr>
            <a:r>
              <a:rPr lang="sv-SE" dirty="0"/>
              <a:t>Kostnadsproblemet</a:t>
            </a:r>
          </a:p>
        </p:txBody>
      </p:sp>
      <p:sp>
        <p:nvSpPr>
          <p:cNvPr id="17" name="Platshållare för text 6">
            <a:extLst>
              <a:ext uri="{FF2B5EF4-FFF2-40B4-BE49-F238E27FC236}">
                <a16:creationId xmlns:a16="http://schemas.microsoft.com/office/drawing/2014/main" id="{02BB230D-9D25-1C13-727A-4DCF49B19620}"/>
              </a:ext>
            </a:extLst>
          </p:cNvPr>
          <p:cNvSpPr txBox="1">
            <a:spLocks/>
          </p:cNvSpPr>
          <p:nvPr/>
        </p:nvSpPr>
        <p:spPr>
          <a:xfrm>
            <a:off x="1361017" y="2609850"/>
            <a:ext cx="4787900" cy="3779838"/>
          </a:xfrm>
          <a:prstGeom prst="rect">
            <a:avLst/>
          </a:prstGeom>
        </p:spPr>
        <p:txBody>
          <a:bodyPr vert="horz" lIns="0" tIns="0" rIns="0" bIns="0" rtlCol="0">
            <a:noAutofit/>
          </a:bodyPr>
          <a:lstStyle>
            <a:lvl1pPr marL="342000" indent="-324000" algn="l" defTabSz="914400" rtl="0" eaLnBrk="1" latinLnBrk="0" hangingPunct="1">
              <a:lnSpc>
                <a:spcPct val="100000"/>
              </a:lnSpc>
              <a:spcBef>
                <a:spcPts val="750"/>
              </a:spcBef>
              <a:spcAft>
                <a:spcPts val="300"/>
              </a:spcAft>
              <a:buFont typeface="Arial" panose="020B0604020202020204" pitchFamily="34" charset="0"/>
              <a:buChar char="•"/>
              <a:defRPr sz="2400" kern="1200">
                <a:solidFill>
                  <a:schemeClr val="bg1"/>
                </a:solidFill>
                <a:latin typeface="+mn-lt"/>
                <a:ea typeface="+mn-ea"/>
                <a:cs typeface="+mn-cs"/>
              </a:defRPr>
            </a:lvl1pPr>
            <a:lvl2pPr marL="342000" indent="-180000" algn="l" defTabSz="914400" rtl="0" eaLnBrk="1" latinLnBrk="0" hangingPunct="1">
              <a:lnSpc>
                <a:spcPct val="100000"/>
              </a:lnSpc>
              <a:spcBef>
                <a:spcPts val="375"/>
              </a:spcBef>
              <a:spcAft>
                <a:spcPts val="300"/>
              </a:spcAft>
              <a:buFont typeface="Georgia" panose="02040502050405020303" pitchFamily="18" charset="0"/>
              <a:buChar char="­"/>
              <a:defRPr lang="sv-SE" sz="2000" kern="1200" dirty="0" smtClean="0">
                <a:solidFill>
                  <a:schemeClr val="bg1"/>
                </a:solidFill>
                <a:latin typeface="+mn-lt"/>
                <a:ea typeface="+mn-ea"/>
                <a:cs typeface="+mn-cs"/>
              </a:defRPr>
            </a:lvl2pPr>
            <a:lvl3pPr marL="52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3pPr>
            <a:lvl4pPr marL="70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4pPr>
            <a:lvl5pPr marL="882000" indent="-180000" algn="l" defTabSz="914400" rtl="0" eaLnBrk="1" latinLnBrk="0" hangingPunct="1">
              <a:lnSpc>
                <a:spcPct val="100000"/>
              </a:lnSpc>
              <a:spcBef>
                <a:spcPts val="375"/>
              </a:spcBef>
              <a:spcAft>
                <a:spcPts val="300"/>
              </a:spcAft>
              <a:buFont typeface="Georgia" panose="02040502050405020303" pitchFamily="18"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 indent="0">
              <a:buFont typeface="Arial" panose="020B0604020202020204" pitchFamily="34" charset="0"/>
              <a:buNone/>
            </a:pPr>
            <a:endParaRPr lang="sv-SE" dirty="0"/>
          </a:p>
          <a:p>
            <a:pPr marL="18000" indent="0">
              <a:buFont typeface="Arial" panose="020B0604020202020204" pitchFamily="34" charset="0"/>
              <a:buNone/>
            </a:pPr>
            <a:endParaRPr lang="sv-SE" dirty="0"/>
          </a:p>
        </p:txBody>
      </p:sp>
    </p:spTree>
    <p:extLst>
      <p:ext uri="{BB962C8B-B14F-4D97-AF65-F5344CB8AC3E}">
        <p14:creationId xmlns:p14="http://schemas.microsoft.com/office/powerpoint/2010/main" val="143286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Sexhörning 18">
            <a:extLst>
              <a:ext uri="{FF2B5EF4-FFF2-40B4-BE49-F238E27FC236}">
                <a16:creationId xmlns:a16="http://schemas.microsoft.com/office/drawing/2014/main" id="{C9848206-5E75-98AC-0347-3FC45DB70C42}"/>
              </a:ext>
            </a:extLst>
          </p:cNvPr>
          <p:cNvSpPr/>
          <p:nvPr/>
        </p:nvSpPr>
        <p:spPr>
          <a:xfrm>
            <a:off x="1496804" y="1407287"/>
            <a:ext cx="2535837" cy="2252955"/>
          </a:xfrm>
          <a:prstGeom prst="hexagon">
            <a:avLst>
              <a:gd name="adj" fmla="val 29933"/>
              <a:gd name="vf" fmla="val 115470"/>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600" dirty="0"/>
              <a:t>Hur kan fler ta plats?</a:t>
            </a:r>
          </a:p>
        </p:txBody>
      </p:sp>
      <p:grpSp>
        <p:nvGrpSpPr>
          <p:cNvPr id="20" name="Grupp 19">
            <a:extLst>
              <a:ext uri="{FF2B5EF4-FFF2-40B4-BE49-F238E27FC236}">
                <a16:creationId xmlns:a16="http://schemas.microsoft.com/office/drawing/2014/main" id="{B4D3D38F-C255-FA7A-7D26-22B669AFD91B}"/>
              </a:ext>
            </a:extLst>
          </p:cNvPr>
          <p:cNvGrpSpPr/>
          <p:nvPr/>
        </p:nvGrpSpPr>
        <p:grpSpPr>
          <a:xfrm>
            <a:off x="3631616" y="2578075"/>
            <a:ext cx="3581203" cy="3707426"/>
            <a:chOff x="6154975" y="3380859"/>
            <a:chExt cx="3581203" cy="3707426"/>
          </a:xfrm>
        </p:grpSpPr>
        <p:sp>
          <p:nvSpPr>
            <p:cNvPr id="21" name="Sexhörning 20">
              <a:extLst>
                <a:ext uri="{FF2B5EF4-FFF2-40B4-BE49-F238E27FC236}">
                  <a16:creationId xmlns:a16="http://schemas.microsoft.com/office/drawing/2014/main" id="{E1B65104-BEDF-CDA8-A669-8210892A6D15}"/>
                </a:ext>
              </a:extLst>
            </p:cNvPr>
            <p:cNvSpPr/>
            <p:nvPr/>
          </p:nvSpPr>
          <p:spPr>
            <a:xfrm>
              <a:off x="6154975" y="3380859"/>
              <a:ext cx="2024494" cy="1798655"/>
            </a:xfrm>
            <a:prstGeom prst="hexagon">
              <a:avLst>
                <a:gd name="adj" fmla="val 29933"/>
                <a:gd name="vf" fmla="val 11547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600" dirty="0"/>
                <a:t>Rimliga krav på hyresgäster</a:t>
              </a:r>
            </a:p>
          </p:txBody>
        </p:sp>
        <p:sp>
          <p:nvSpPr>
            <p:cNvPr id="22" name="Sexhörning 21">
              <a:extLst>
                <a:ext uri="{FF2B5EF4-FFF2-40B4-BE49-F238E27FC236}">
                  <a16:creationId xmlns:a16="http://schemas.microsoft.com/office/drawing/2014/main" id="{19316871-4CE3-D507-7CE6-BD110F26F67C}"/>
                </a:ext>
              </a:extLst>
            </p:cNvPr>
            <p:cNvSpPr/>
            <p:nvPr/>
          </p:nvSpPr>
          <p:spPr>
            <a:xfrm>
              <a:off x="7711684" y="4335245"/>
              <a:ext cx="2024494" cy="1798655"/>
            </a:xfrm>
            <a:prstGeom prst="hexagon">
              <a:avLst>
                <a:gd name="adj" fmla="val 29933"/>
                <a:gd name="vf" fmla="val 11547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600" dirty="0"/>
                <a:t>Bo kvar – </a:t>
              </a:r>
              <a:r>
                <a:rPr lang="sv-SE" sz="1400" dirty="0"/>
                <a:t>förebyggande</a:t>
              </a:r>
              <a:endParaRPr lang="sv-SE" sz="1600" dirty="0"/>
            </a:p>
          </p:txBody>
        </p:sp>
        <p:sp>
          <p:nvSpPr>
            <p:cNvPr id="23" name="Sexhörning 22">
              <a:extLst>
                <a:ext uri="{FF2B5EF4-FFF2-40B4-BE49-F238E27FC236}">
                  <a16:creationId xmlns:a16="http://schemas.microsoft.com/office/drawing/2014/main" id="{82EF3EBA-E8FF-A1FD-9357-834312D8D49C}"/>
                </a:ext>
              </a:extLst>
            </p:cNvPr>
            <p:cNvSpPr/>
            <p:nvPr/>
          </p:nvSpPr>
          <p:spPr>
            <a:xfrm>
              <a:off x="6154975" y="5289630"/>
              <a:ext cx="2024494" cy="1798655"/>
            </a:xfrm>
            <a:prstGeom prst="hexagon">
              <a:avLst>
                <a:gd name="adj" fmla="val 29933"/>
                <a:gd name="vf" fmla="val 115470"/>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600" dirty="0"/>
                <a:t>Sund hyres-marknad</a:t>
              </a:r>
            </a:p>
          </p:txBody>
        </p:sp>
      </p:grpSp>
      <p:sp>
        <p:nvSpPr>
          <p:cNvPr id="46" name="Sexhörning 45">
            <a:extLst>
              <a:ext uri="{FF2B5EF4-FFF2-40B4-BE49-F238E27FC236}">
                <a16:creationId xmlns:a16="http://schemas.microsoft.com/office/drawing/2014/main" id="{69932A6C-5A11-39FA-C266-9CE9C2DA4CF1}"/>
              </a:ext>
            </a:extLst>
          </p:cNvPr>
          <p:cNvSpPr/>
          <p:nvPr/>
        </p:nvSpPr>
        <p:spPr>
          <a:xfrm>
            <a:off x="2764722" y="4200484"/>
            <a:ext cx="1481306"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Motverka diskriminering</a:t>
            </a:r>
          </a:p>
        </p:txBody>
      </p:sp>
      <p:sp>
        <p:nvSpPr>
          <p:cNvPr id="47" name="Sexhörning 46">
            <a:extLst>
              <a:ext uri="{FF2B5EF4-FFF2-40B4-BE49-F238E27FC236}">
                <a16:creationId xmlns:a16="http://schemas.microsoft.com/office/drawing/2014/main" id="{4832712A-7D98-7B69-8D73-3611C7CAE1D7}"/>
              </a:ext>
            </a:extLst>
          </p:cNvPr>
          <p:cNvSpPr/>
          <p:nvPr/>
        </p:nvSpPr>
        <p:spPr>
          <a:xfrm>
            <a:off x="2449947" y="5099812"/>
            <a:ext cx="1481306"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Laglig </a:t>
            </a:r>
          </a:p>
        </p:txBody>
      </p:sp>
      <p:grpSp>
        <p:nvGrpSpPr>
          <p:cNvPr id="53" name="Grupp 52">
            <a:extLst>
              <a:ext uri="{FF2B5EF4-FFF2-40B4-BE49-F238E27FC236}">
                <a16:creationId xmlns:a16="http://schemas.microsoft.com/office/drawing/2014/main" id="{0A6993F3-F39B-2986-9273-B1B28ED038CC}"/>
              </a:ext>
            </a:extLst>
          </p:cNvPr>
          <p:cNvGrpSpPr/>
          <p:nvPr/>
        </p:nvGrpSpPr>
        <p:grpSpPr>
          <a:xfrm>
            <a:off x="3633602" y="152620"/>
            <a:ext cx="8442958" cy="3015803"/>
            <a:chOff x="3814672" y="166857"/>
            <a:chExt cx="8442958" cy="3015803"/>
          </a:xfrm>
        </p:grpSpPr>
        <p:grpSp>
          <p:nvGrpSpPr>
            <p:cNvPr id="51" name="Grupp 50">
              <a:extLst>
                <a:ext uri="{FF2B5EF4-FFF2-40B4-BE49-F238E27FC236}">
                  <a16:creationId xmlns:a16="http://schemas.microsoft.com/office/drawing/2014/main" id="{21DB720F-1789-CD2E-27D4-E0FF2068C7CC}"/>
                </a:ext>
              </a:extLst>
            </p:cNvPr>
            <p:cNvGrpSpPr/>
            <p:nvPr/>
          </p:nvGrpSpPr>
          <p:grpSpPr>
            <a:xfrm>
              <a:off x="3814672" y="166857"/>
              <a:ext cx="8442958" cy="3015803"/>
              <a:chOff x="3776970" y="186107"/>
              <a:chExt cx="8442958" cy="3015803"/>
            </a:xfrm>
          </p:grpSpPr>
          <p:grpSp>
            <p:nvGrpSpPr>
              <p:cNvPr id="49" name="Grupp 48">
                <a:extLst>
                  <a:ext uri="{FF2B5EF4-FFF2-40B4-BE49-F238E27FC236}">
                    <a16:creationId xmlns:a16="http://schemas.microsoft.com/office/drawing/2014/main" id="{1AF2F8C6-595D-14FD-180D-DEB72694D61F}"/>
                  </a:ext>
                </a:extLst>
              </p:cNvPr>
              <p:cNvGrpSpPr/>
              <p:nvPr/>
            </p:nvGrpSpPr>
            <p:grpSpPr>
              <a:xfrm>
                <a:off x="3776970" y="186107"/>
                <a:ext cx="8442958" cy="3015803"/>
                <a:chOff x="3776970" y="186107"/>
                <a:chExt cx="8442958" cy="3015803"/>
              </a:xfrm>
            </p:grpSpPr>
            <p:grpSp>
              <p:nvGrpSpPr>
                <p:cNvPr id="24" name="Grupp 23">
                  <a:extLst>
                    <a:ext uri="{FF2B5EF4-FFF2-40B4-BE49-F238E27FC236}">
                      <a16:creationId xmlns:a16="http://schemas.microsoft.com/office/drawing/2014/main" id="{EB2FB7C6-6C05-6E93-49CB-B1CFE97C729D}"/>
                    </a:ext>
                  </a:extLst>
                </p:cNvPr>
                <p:cNvGrpSpPr/>
                <p:nvPr/>
              </p:nvGrpSpPr>
              <p:grpSpPr>
                <a:xfrm>
                  <a:off x="3776970" y="186107"/>
                  <a:ext cx="8442958" cy="3015803"/>
                  <a:chOff x="7874056" y="27127"/>
                  <a:chExt cx="8442958" cy="3015803"/>
                </a:xfrm>
              </p:grpSpPr>
              <p:sp>
                <p:nvSpPr>
                  <p:cNvPr id="25" name="Sexhörning 24">
                    <a:extLst>
                      <a:ext uri="{FF2B5EF4-FFF2-40B4-BE49-F238E27FC236}">
                        <a16:creationId xmlns:a16="http://schemas.microsoft.com/office/drawing/2014/main" id="{6CAAEAD4-1F9E-186B-B279-9EE154A9F9EA}"/>
                      </a:ext>
                    </a:extLst>
                  </p:cNvPr>
                  <p:cNvSpPr/>
                  <p:nvPr/>
                </p:nvSpPr>
                <p:spPr>
                  <a:xfrm>
                    <a:off x="7874056" y="576130"/>
                    <a:ext cx="2024494" cy="1798655"/>
                  </a:xfrm>
                  <a:prstGeom prst="hexagon">
                    <a:avLst>
                      <a:gd name="adj" fmla="val 29933"/>
                      <a:gd name="vf" fmla="val 11547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600" dirty="0"/>
                      <a:t>Tilldelning av lägenheter</a:t>
                    </a:r>
                  </a:p>
                </p:txBody>
              </p:sp>
              <p:sp>
                <p:nvSpPr>
                  <p:cNvPr id="26" name="Sexhörning 25">
                    <a:extLst>
                      <a:ext uri="{FF2B5EF4-FFF2-40B4-BE49-F238E27FC236}">
                        <a16:creationId xmlns:a16="http://schemas.microsoft.com/office/drawing/2014/main" id="{613E58FE-8282-95BF-140C-D81856042E8B}"/>
                      </a:ext>
                    </a:extLst>
                  </p:cNvPr>
                  <p:cNvSpPr/>
                  <p:nvPr/>
                </p:nvSpPr>
                <p:spPr>
                  <a:xfrm>
                    <a:off x="11043428" y="447006"/>
                    <a:ext cx="1192171"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Sociala kontrakt</a:t>
                    </a:r>
                  </a:p>
                </p:txBody>
              </p:sp>
              <p:sp>
                <p:nvSpPr>
                  <p:cNvPr id="27" name="Sexhörning 26">
                    <a:extLst>
                      <a:ext uri="{FF2B5EF4-FFF2-40B4-BE49-F238E27FC236}">
                        <a16:creationId xmlns:a16="http://schemas.microsoft.com/office/drawing/2014/main" id="{4F01186D-A4A6-7EEB-117A-E8434F449620}"/>
                      </a:ext>
                    </a:extLst>
                  </p:cNvPr>
                  <p:cNvSpPr/>
                  <p:nvPr/>
                </p:nvSpPr>
                <p:spPr>
                  <a:xfrm>
                    <a:off x="13303522" y="27127"/>
                    <a:ext cx="1192171"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Förturer</a:t>
                    </a:r>
                  </a:p>
                </p:txBody>
              </p:sp>
              <p:sp>
                <p:nvSpPr>
                  <p:cNvPr id="28" name="Sexhörning 27">
                    <a:extLst>
                      <a:ext uri="{FF2B5EF4-FFF2-40B4-BE49-F238E27FC236}">
                        <a16:creationId xmlns:a16="http://schemas.microsoft.com/office/drawing/2014/main" id="{72414019-B1E3-CD9E-CE40-D631A245057E}"/>
                      </a:ext>
                    </a:extLst>
                  </p:cNvPr>
                  <p:cNvSpPr/>
                  <p:nvPr/>
                </p:nvSpPr>
                <p:spPr>
                  <a:xfrm>
                    <a:off x="12084810" y="27127"/>
                    <a:ext cx="1192171"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Bostad Först</a:t>
                    </a:r>
                  </a:p>
                </p:txBody>
              </p:sp>
              <p:sp>
                <p:nvSpPr>
                  <p:cNvPr id="30" name="Sexhörning 29">
                    <a:extLst>
                      <a:ext uri="{FF2B5EF4-FFF2-40B4-BE49-F238E27FC236}">
                        <a16:creationId xmlns:a16="http://schemas.microsoft.com/office/drawing/2014/main" id="{A04070FC-1BD9-5FE7-43BD-9300CC749EAC}"/>
                      </a:ext>
                    </a:extLst>
                  </p:cNvPr>
                  <p:cNvSpPr/>
                  <p:nvPr/>
                </p:nvSpPr>
                <p:spPr>
                  <a:xfrm>
                    <a:off x="12740501" y="2194119"/>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Kategori-</a:t>
                    </a:r>
                  </a:p>
                  <a:p>
                    <a:pPr algn="ctr"/>
                    <a:r>
                      <a:rPr lang="sv-SE" sz="1050" dirty="0"/>
                      <a:t>boende</a:t>
                    </a:r>
                  </a:p>
                </p:txBody>
              </p:sp>
              <p:sp>
                <p:nvSpPr>
                  <p:cNvPr id="31" name="Sexhörning 30">
                    <a:extLst>
                      <a:ext uri="{FF2B5EF4-FFF2-40B4-BE49-F238E27FC236}">
                        <a16:creationId xmlns:a16="http://schemas.microsoft.com/office/drawing/2014/main" id="{14D5301A-B193-6A20-E3B8-2EB2BAB365E0}"/>
                      </a:ext>
                    </a:extLst>
                  </p:cNvPr>
                  <p:cNvSpPr/>
                  <p:nvPr/>
                </p:nvSpPr>
                <p:spPr>
                  <a:xfrm>
                    <a:off x="15124843" y="2203172"/>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Lottning</a:t>
                    </a:r>
                  </a:p>
                </p:txBody>
              </p:sp>
              <p:sp>
                <p:nvSpPr>
                  <p:cNvPr id="32" name="Sexhörning 31">
                    <a:extLst>
                      <a:ext uri="{FF2B5EF4-FFF2-40B4-BE49-F238E27FC236}">
                        <a16:creationId xmlns:a16="http://schemas.microsoft.com/office/drawing/2014/main" id="{8B2276E2-1928-E652-D50D-49384F3CC3E2}"/>
                      </a:ext>
                    </a:extLst>
                  </p:cNvPr>
                  <p:cNvSpPr/>
                  <p:nvPr/>
                </p:nvSpPr>
                <p:spPr>
                  <a:xfrm>
                    <a:off x="10782496" y="1338182"/>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Bostads-snabb</a:t>
                    </a:r>
                  </a:p>
                </p:txBody>
              </p:sp>
              <p:sp>
                <p:nvSpPr>
                  <p:cNvPr id="34" name="Sexhörning 33">
                    <a:extLst>
                      <a:ext uri="{FF2B5EF4-FFF2-40B4-BE49-F238E27FC236}">
                        <a16:creationId xmlns:a16="http://schemas.microsoft.com/office/drawing/2014/main" id="{C5329B21-53CE-17EE-54E4-AAC99C721CBE}"/>
                      </a:ext>
                    </a:extLst>
                  </p:cNvPr>
                  <p:cNvSpPr/>
                  <p:nvPr/>
                </p:nvSpPr>
                <p:spPr>
                  <a:xfrm>
                    <a:off x="9662672" y="54801"/>
                    <a:ext cx="1560680" cy="1310540"/>
                  </a:xfrm>
                  <a:prstGeom prst="hexagon">
                    <a:avLst>
                      <a:gd name="adj" fmla="val 29933"/>
                      <a:gd name="vf" fmla="val 11547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dirty="0"/>
                  </a:p>
                </p:txBody>
              </p:sp>
            </p:grpSp>
            <p:sp>
              <p:nvSpPr>
                <p:cNvPr id="36" name="textruta 35">
                  <a:extLst>
                    <a:ext uri="{FF2B5EF4-FFF2-40B4-BE49-F238E27FC236}">
                      <a16:creationId xmlns:a16="http://schemas.microsoft.com/office/drawing/2014/main" id="{40E0160D-505A-CA75-4B15-67AFC6858FCE}"/>
                    </a:ext>
                  </a:extLst>
                </p:cNvPr>
                <p:cNvSpPr txBox="1"/>
                <p:nvPr/>
              </p:nvSpPr>
              <p:spPr>
                <a:xfrm>
                  <a:off x="5943048" y="605986"/>
                  <a:ext cx="805755" cy="400110"/>
                </a:xfrm>
                <a:prstGeom prst="rect">
                  <a:avLst/>
                </a:prstGeom>
                <a:noFill/>
              </p:spPr>
              <p:txBody>
                <a:bodyPr wrap="square" rtlCol="0">
                  <a:spAutoFit/>
                </a:bodyPr>
                <a:lstStyle/>
                <a:p>
                  <a:r>
                    <a:rPr lang="sv-SE" sz="2000" dirty="0">
                      <a:solidFill>
                        <a:schemeClr val="bg1"/>
                      </a:solidFill>
                    </a:rPr>
                    <a:t>Kötid</a:t>
                  </a:r>
                </a:p>
              </p:txBody>
            </p:sp>
          </p:grpSp>
          <p:sp>
            <p:nvSpPr>
              <p:cNvPr id="50" name="Sexhörning 49">
                <a:extLst>
                  <a:ext uri="{FF2B5EF4-FFF2-40B4-BE49-F238E27FC236}">
                    <a16:creationId xmlns:a16="http://schemas.microsoft.com/office/drawing/2014/main" id="{C6068E85-787C-8DF8-9591-E4CFADFA0EA8}"/>
                  </a:ext>
                </a:extLst>
              </p:cNvPr>
              <p:cNvSpPr/>
              <p:nvPr/>
            </p:nvSpPr>
            <p:spPr>
              <a:xfrm>
                <a:off x="9835586" y="2362152"/>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t>Poängfritt</a:t>
                </a:r>
              </a:p>
            </p:txBody>
          </p:sp>
        </p:grpSp>
        <p:sp>
          <p:nvSpPr>
            <p:cNvPr id="52" name="Sexhörning 51">
              <a:extLst>
                <a:ext uri="{FF2B5EF4-FFF2-40B4-BE49-F238E27FC236}">
                  <a16:creationId xmlns:a16="http://schemas.microsoft.com/office/drawing/2014/main" id="{38DE2586-5CE1-DDBF-5444-3623884EEFF3}"/>
                </a:ext>
              </a:extLst>
            </p:cNvPr>
            <p:cNvSpPr/>
            <p:nvPr/>
          </p:nvSpPr>
          <p:spPr>
            <a:xfrm>
              <a:off x="7706641" y="1897791"/>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800" dirty="0"/>
                <a:t>Reservationer</a:t>
              </a:r>
            </a:p>
          </p:txBody>
        </p:sp>
      </p:grpSp>
    </p:spTree>
    <p:extLst>
      <p:ext uri="{BB962C8B-B14F-4D97-AF65-F5344CB8AC3E}">
        <p14:creationId xmlns:p14="http://schemas.microsoft.com/office/powerpoint/2010/main" val="304384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3B0B1D1C-6360-064C-23F5-94A425CB98A7}"/>
            </a:ext>
          </a:extLst>
        </p:cNvPr>
        <p:cNvGrpSpPr/>
        <p:nvPr/>
      </p:nvGrpSpPr>
      <p:grpSpPr>
        <a:xfrm>
          <a:off x="0" y="0"/>
          <a:ext cx="0" cy="0"/>
          <a:chOff x="0" y="0"/>
          <a:chExt cx="0" cy="0"/>
        </a:xfrm>
      </p:grpSpPr>
      <p:graphicFrame>
        <p:nvGraphicFramePr>
          <p:cNvPr id="6" name="Chart 1">
            <a:extLst>
              <a:ext uri="{FF2B5EF4-FFF2-40B4-BE49-F238E27FC236}">
                <a16:creationId xmlns:a16="http://schemas.microsoft.com/office/drawing/2014/main" id="{21341C95-653A-D985-2213-C426AFFB3C88}"/>
              </a:ext>
            </a:extLst>
          </p:cNvPr>
          <p:cNvGraphicFramePr/>
          <p:nvPr/>
        </p:nvGraphicFramePr>
        <p:xfrm>
          <a:off x="2022104" y="800708"/>
          <a:ext cx="8147792"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794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0B6B869E-58B3-6ED2-91AC-2BEB56A46645}"/>
            </a:ext>
          </a:extLst>
        </p:cNvPr>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D598A42B-F549-2C25-047B-E2BE25119AD1}"/>
              </a:ext>
            </a:extLst>
          </p:cNvPr>
          <p:cNvSpPr>
            <a:spLocks noGrp="1"/>
          </p:cNvSpPr>
          <p:nvPr>
            <p:ph type="body" sz="quarter" idx="13"/>
          </p:nvPr>
        </p:nvSpPr>
        <p:spPr/>
        <p:txBody>
          <a:bodyPr/>
          <a:lstStyle/>
          <a:p>
            <a:r>
              <a:rPr lang="sv-SE" sz="2400" b="1"/>
              <a:t>Inkomstens storlek</a:t>
            </a:r>
          </a:p>
          <a:p>
            <a:r>
              <a:rPr lang="sv-SE" sz="2400" b="1"/>
              <a:t>Inkomstslag</a:t>
            </a:r>
          </a:p>
          <a:p>
            <a:r>
              <a:rPr lang="sv-SE" sz="2400" b="1"/>
              <a:t>Skuldfrihet och referenser</a:t>
            </a:r>
          </a:p>
          <a:p>
            <a:pPr marL="18000" indent="0">
              <a:buNone/>
            </a:pPr>
            <a:endParaRPr lang="sv-SE" sz="2400" b="1">
              <a:solidFill>
                <a:schemeClr val="tx1"/>
              </a:solidFill>
            </a:endParaRPr>
          </a:p>
          <a:p>
            <a:endParaRPr lang="sv-SE">
              <a:solidFill>
                <a:schemeClr val="tx1"/>
              </a:solidFill>
            </a:endParaRPr>
          </a:p>
        </p:txBody>
      </p:sp>
      <p:sp>
        <p:nvSpPr>
          <p:cNvPr id="13" name="Rubrik 12">
            <a:extLst>
              <a:ext uri="{FF2B5EF4-FFF2-40B4-BE49-F238E27FC236}">
                <a16:creationId xmlns:a16="http://schemas.microsoft.com/office/drawing/2014/main" id="{EEFCF15A-4C2B-A7C8-B754-E2C13196D342}"/>
              </a:ext>
            </a:extLst>
          </p:cNvPr>
          <p:cNvSpPr>
            <a:spLocks noGrp="1"/>
          </p:cNvSpPr>
          <p:nvPr>
            <p:ph type="title"/>
          </p:nvPr>
        </p:nvSpPr>
        <p:spPr/>
        <p:txBody>
          <a:bodyPr/>
          <a:lstStyle/>
          <a:p>
            <a:r>
              <a:rPr lang="sv-SE"/>
              <a:t>Tillträdeskrav</a:t>
            </a:r>
          </a:p>
        </p:txBody>
      </p:sp>
      <p:sp>
        <p:nvSpPr>
          <p:cNvPr id="2" name="Platshållare för text 2">
            <a:extLst>
              <a:ext uri="{FF2B5EF4-FFF2-40B4-BE49-F238E27FC236}">
                <a16:creationId xmlns:a16="http://schemas.microsoft.com/office/drawing/2014/main" id="{2A387956-B6FA-6C46-D766-F900962C4A8E}"/>
              </a:ext>
            </a:extLst>
          </p:cNvPr>
          <p:cNvSpPr txBox="1">
            <a:spLocks/>
          </p:cNvSpPr>
          <p:nvPr/>
        </p:nvSpPr>
        <p:spPr>
          <a:xfrm>
            <a:off x="1209674" y="2458074"/>
            <a:ext cx="4778375" cy="3779214"/>
          </a:xfrm>
          <a:prstGeom prst="rect">
            <a:avLst/>
          </a:prstGeom>
        </p:spPr>
        <p:txBody>
          <a:bodyPr vert="horz" lIns="36000" tIns="45720" rIns="91440" bIns="45720" rtlCol="0" anchor="ctr"/>
          <a:lstStyle>
            <a:defPPr>
              <a:defRPr lang="sv-S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white"/>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white"/>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white"/>
              </a:solidFill>
              <a:effectLst/>
              <a:uLnTx/>
              <a:uFillTx/>
              <a:latin typeface="Georgia"/>
              <a:ea typeface="+mn-ea"/>
              <a:cs typeface="+mn-cs"/>
            </a:endParaRPr>
          </a:p>
        </p:txBody>
      </p:sp>
      <p:pic>
        <p:nvPicPr>
          <p:cNvPr id="8" name="Platshållare för bild 7" descr="En bild som visar bestick, inomhus, lås, röd&#10;&#10;AI-genererat innehåll kan vara felaktigt.">
            <a:extLst>
              <a:ext uri="{FF2B5EF4-FFF2-40B4-BE49-F238E27FC236}">
                <a16:creationId xmlns:a16="http://schemas.microsoft.com/office/drawing/2014/main" id="{05BE4EF8-8038-47CF-1314-7726DE3DBA1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484" r="6484"/>
          <a:stretch>
            <a:fillRect/>
          </a:stretch>
        </p:blipFill>
        <p:spPr/>
      </p:pic>
    </p:spTree>
    <p:extLst>
      <p:ext uri="{BB962C8B-B14F-4D97-AF65-F5344CB8AC3E}">
        <p14:creationId xmlns:p14="http://schemas.microsoft.com/office/powerpoint/2010/main" val="223629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3BEE73A3-9E40-AB5C-9752-D141B4D0ACE9}"/>
            </a:ext>
          </a:extLst>
        </p:cNvPr>
        <p:cNvGrpSpPr/>
        <p:nvPr/>
      </p:nvGrpSpPr>
      <p:grpSpPr>
        <a:xfrm>
          <a:off x="0" y="0"/>
          <a:ext cx="0" cy="0"/>
          <a:chOff x="0" y="0"/>
          <a:chExt cx="0" cy="0"/>
        </a:xfrm>
      </p:grpSpPr>
      <p:graphicFrame>
        <p:nvGraphicFramePr>
          <p:cNvPr id="5" name="Chart 1">
            <a:extLst>
              <a:ext uri="{FF2B5EF4-FFF2-40B4-BE49-F238E27FC236}">
                <a16:creationId xmlns:a16="http://schemas.microsoft.com/office/drawing/2014/main" id="{5C6722F0-9ACC-2879-1483-494FE20A44D2}"/>
              </a:ext>
            </a:extLst>
          </p:cNvPr>
          <p:cNvGraphicFramePr/>
          <p:nvPr>
            <p:extLst>
              <p:ext uri="{D42A27DB-BD31-4B8C-83A1-F6EECF244321}">
                <p14:modId xmlns:p14="http://schemas.microsoft.com/office/powerpoint/2010/main" val="924874084"/>
              </p:ext>
            </p:extLst>
          </p:nvPr>
        </p:nvGraphicFramePr>
        <p:xfrm>
          <a:off x="1658713" y="512617"/>
          <a:ext cx="8358123" cy="52093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037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BF3A7D2-890D-1990-9602-ABCE83927257}"/>
            </a:ext>
          </a:extLst>
        </p:cNvPr>
        <p:cNvGrpSpPr/>
        <p:nvPr/>
      </p:nvGrpSpPr>
      <p:grpSpPr>
        <a:xfrm>
          <a:off x="0" y="0"/>
          <a:ext cx="0" cy="0"/>
          <a:chOff x="0" y="0"/>
          <a:chExt cx="0" cy="0"/>
        </a:xfrm>
      </p:grpSpPr>
      <p:sp>
        <p:nvSpPr>
          <p:cNvPr id="19" name="Sexhörning 18">
            <a:extLst>
              <a:ext uri="{FF2B5EF4-FFF2-40B4-BE49-F238E27FC236}">
                <a16:creationId xmlns:a16="http://schemas.microsoft.com/office/drawing/2014/main" id="{F5D09468-7F5B-EFD3-02D2-814287BF67DE}"/>
              </a:ext>
            </a:extLst>
          </p:cNvPr>
          <p:cNvSpPr/>
          <p:nvPr/>
        </p:nvSpPr>
        <p:spPr>
          <a:xfrm>
            <a:off x="1496804" y="1407287"/>
            <a:ext cx="2535837" cy="2252955"/>
          </a:xfrm>
          <a:prstGeom prst="hexagon">
            <a:avLst>
              <a:gd name="adj" fmla="val 29933"/>
              <a:gd name="vf" fmla="val 115470"/>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Georgia"/>
                <a:ea typeface="+mn-ea"/>
                <a:cs typeface="+mn-cs"/>
              </a:rPr>
              <a:t>Hur kan fler ta plats?</a:t>
            </a:r>
          </a:p>
        </p:txBody>
      </p:sp>
      <p:grpSp>
        <p:nvGrpSpPr>
          <p:cNvPr id="20" name="Grupp 19">
            <a:extLst>
              <a:ext uri="{FF2B5EF4-FFF2-40B4-BE49-F238E27FC236}">
                <a16:creationId xmlns:a16="http://schemas.microsoft.com/office/drawing/2014/main" id="{40D4D634-B6EA-D796-720A-E82EE79263E4}"/>
              </a:ext>
            </a:extLst>
          </p:cNvPr>
          <p:cNvGrpSpPr/>
          <p:nvPr/>
        </p:nvGrpSpPr>
        <p:grpSpPr>
          <a:xfrm>
            <a:off x="3776970" y="2693486"/>
            <a:ext cx="3581203" cy="3707426"/>
            <a:chOff x="6154975" y="3380859"/>
            <a:chExt cx="3581203" cy="3707426"/>
          </a:xfrm>
        </p:grpSpPr>
        <p:sp>
          <p:nvSpPr>
            <p:cNvPr id="21" name="Sexhörning 20">
              <a:extLst>
                <a:ext uri="{FF2B5EF4-FFF2-40B4-BE49-F238E27FC236}">
                  <a16:creationId xmlns:a16="http://schemas.microsoft.com/office/drawing/2014/main" id="{D3ED0986-C1B3-9B2B-31AF-1B20F4808924}"/>
                </a:ext>
              </a:extLst>
            </p:cNvPr>
            <p:cNvSpPr/>
            <p:nvPr/>
          </p:nvSpPr>
          <p:spPr>
            <a:xfrm>
              <a:off x="6154975" y="3380859"/>
              <a:ext cx="2024494" cy="1798655"/>
            </a:xfrm>
            <a:prstGeom prst="hexagon">
              <a:avLst>
                <a:gd name="adj" fmla="val 29933"/>
                <a:gd name="vf" fmla="val 11547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Georgia"/>
                  <a:ea typeface="+mn-ea"/>
                  <a:cs typeface="+mn-cs"/>
                </a:rPr>
                <a:t>Rimliga krav på hyresgäster</a:t>
              </a:r>
            </a:p>
          </p:txBody>
        </p:sp>
        <p:sp>
          <p:nvSpPr>
            <p:cNvPr id="22" name="Sexhörning 21">
              <a:extLst>
                <a:ext uri="{FF2B5EF4-FFF2-40B4-BE49-F238E27FC236}">
                  <a16:creationId xmlns:a16="http://schemas.microsoft.com/office/drawing/2014/main" id="{218741D1-CCAB-54C2-5395-A9A6893FE424}"/>
                </a:ext>
              </a:extLst>
            </p:cNvPr>
            <p:cNvSpPr/>
            <p:nvPr/>
          </p:nvSpPr>
          <p:spPr>
            <a:xfrm>
              <a:off x="7711684" y="4335245"/>
              <a:ext cx="2024494" cy="1798655"/>
            </a:xfrm>
            <a:prstGeom prst="hexagon">
              <a:avLst>
                <a:gd name="adj" fmla="val 29933"/>
                <a:gd name="vf" fmla="val 11547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Georgia"/>
                  <a:ea typeface="+mn-ea"/>
                  <a:cs typeface="+mn-cs"/>
                </a:rPr>
                <a:t>Bo kvar – </a:t>
              </a:r>
              <a:r>
                <a:rPr kumimoji="0" lang="sv-SE" sz="1400" b="0" i="0" u="none" strike="noStrike" kern="1200" cap="none" spc="0" normalizeH="0" baseline="0" noProof="0" dirty="0">
                  <a:ln>
                    <a:noFill/>
                  </a:ln>
                  <a:solidFill>
                    <a:prstClr val="white"/>
                  </a:solidFill>
                  <a:effectLst/>
                  <a:uLnTx/>
                  <a:uFillTx/>
                  <a:latin typeface="Georgia"/>
                  <a:ea typeface="+mn-ea"/>
                  <a:cs typeface="+mn-cs"/>
                </a:rPr>
                <a:t>förebyggande</a:t>
              </a:r>
              <a:endParaRPr kumimoji="0" lang="sv-SE" sz="1600" b="0" i="0" u="none" strike="noStrike" kern="1200" cap="none" spc="0" normalizeH="0" baseline="0" noProof="0" dirty="0">
                <a:ln>
                  <a:noFill/>
                </a:ln>
                <a:solidFill>
                  <a:prstClr val="white"/>
                </a:solidFill>
                <a:effectLst/>
                <a:uLnTx/>
                <a:uFillTx/>
                <a:latin typeface="Georgia"/>
                <a:ea typeface="+mn-ea"/>
                <a:cs typeface="+mn-cs"/>
              </a:endParaRPr>
            </a:p>
          </p:txBody>
        </p:sp>
        <p:sp>
          <p:nvSpPr>
            <p:cNvPr id="23" name="Sexhörning 22">
              <a:extLst>
                <a:ext uri="{FF2B5EF4-FFF2-40B4-BE49-F238E27FC236}">
                  <a16:creationId xmlns:a16="http://schemas.microsoft.com/office/drawing/2014/main" id="{313DBA95-78F6-4D84-343B-D997879EC0EB}"/>
                </a:ext>
              </a:extLst>
            </p:cNvPr>
            <p:cNvSpPr/>
            <p:nvPr/>
          </p:nvSpPr>
          <p:spPr>
            <a:xfrm>
              <a:off x="6154975" y="5289630"/>
              <a:ext cx="2024494" cy="1798655"/>
            </a:xfrm>
            <a:prstGeom prst="hexagon">
              <a:avLst>
                <a:gd name="adj" fmla="val 29933"/>
                <a:gd name="vf" fmla="val 115470"/>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Georgia"/>
                  <a:ea typeface="+mn-ea"/>
                  <a:cs typeface="+mn-cs"/>
                </a:rPr>
                <a:t>Sund hyres-marknad</a:t>
              </a:r>
            </a:p>
          </p:txBody>
        </p:sp>
      </p:grpSp>
      <p:grpSp>
        <p:nvGrpSpPr>
          <p:cNvPr id="49" name="Grupp 48">
            <a:extLst>
              <a:ext uri="{FF2B5EF4-FFF2-40B4-BE49-F238E27FC236}">
                <a16:creationId xmlns:a16="http://schemas.microsoft.com/office/drawing/2014/main" id="{43EA6748-F343-C038-CCCC-E204A266733F}"/>
              </a:ext>
            </a:extLst>
          </p:cNvPr>
          <p:cNvGrpSpPr/>
          <p:nvPr/>
        </p:nvGrpSpPr>
        <p:grpSpPr>
          <a:xfrm>
            <a:off x="3776970" y="186107"/>
            <a:ext cx="6621637" cy="2669618"/>
            <a:chOff x="3776970" y="186107"/>
            <a:chExt cx="6621637" cy="2669618"/>
          </a:xfrm>
        </p:grpSpPr>
        <p:grpSp>
          <p:nvGrpSpPr>
            <p:cNvPr id="24" name="Grupp 23">
              <a:extLst>
                <a:ext uri="{FF2B5EF4-FFF2-40B4-BE49-F238E27FC236}">
                  <a16:creationId xmlns:a16="http://schemas.microsoft.com/office/drawing/2014/main" id="{71081916-EB8F-FB02-911E-CC6E8412BBD9}"/>
                </a:ext>
              </a:extLst>
            </p:cNvPr>
            <p:cNvGrpSpPr/>
            <p:nvPr/>
          </p:nvGrpSpPr>
          <p:grpSpPr>
            <a:xfrm>
              <a:off x="3776970" y="186107"/>
              <a:ext cx="6621637" cy="2669618"/>
              <a:chOff x="7874056" y="27127"/>
              <a:chExt cx="6621637" cy="2669618"/>
            </a:xfrm>
          </p:grpSpPr>
          <p:sp>
            <p:nvSpPr>
              <p:cNvPr id="25" name="Sexhörning 24">
                <a:extLst>
                  <a:ext uri="{FF2B5EF4-FFF2-40B4-BE49-F238E27FC236}">
                    <a16:creationId xmlns:a16="http://schemas.microsoft.com/office/drawing/2014/main" id="{74F5F3B8-0EC4-A242-0336-5F6DF71E7DC3}"/>
                  </a:ext>
                </a:extLst>
              </p:cNvPr>
              <p:cNvSpPr/>
              <p:nvPr/>
            </p:nvSpPr>
            <p:spPr>
              <a:xfrm>
                <a:off x="7874056" y="576130"/>
                <a:ext cx="2024494" cy="1798655"/>
              </a:xfrm>
              <a:prstGeom prst="hexagon">
                <a:avLst>
                  <a:gd name="adj" fmla="val 29933"/>
                  <a:gd name="vf" fmla="val 11547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Georgia"/>
                    <a:ea typeface="+mn-ea"/>
                    <a:cs typeface="+mn-cs"/>
                  </a:rPr>
                  <a:t>Tilldelning av lägenheter</a:t>
                </a:r>
              </a:p>
            </p:txBody>
          </p:sp>
          <p:sp>
            <p:nvSpPr>
              <p:cNvPr id="26" name="Sexhörning 25">
                <a:extLst>
                  <a:ext uri="{FF2B5EF4-FFF2-40B4-BE49-F238E27FC236}">
                    <a16:creationId xmlns:a16="http://schemas.microsoft.com/office/drawing/2014/main" id="{70447627-D1B1-B36F-BCC2-10F153523347}"/>
                  </a:ext>
                </a:extLst>
              </p:cNvPr>
              <p:cNvSpPr/>
              <p:nvPr/>
            </p:nvSpPr>
            <p:spPr>
              <a:xfrm>
                <a:off x="11043428" y="447006"/>
                <a:ext cx="1192171"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Sociala kontrakt</a:t>
                </a:r>
              </a:p>
            </p:txBody>
          </p:sp>
          <p:sp>
            <p:nvSpPr>
              <p:cNvPr id="27" name="Sexhörning 26">
                <a:extLst>
                  <a:ext uri="{FF2B5EF4-FFF2-40B4-BE49-F238E27FC236}">
                    <a16:creationId xmlns:a16="http://schemas.microsoft.com/office/drawing/2014/main" id="{87324E8C-623F-8714-42FB-C73809E19418}"/>
                  </a:ext>
                </a:extLst>
              </p:cNvPr>
              <p:cNvSpPr/>
              <p:nvPr/>
            </p:nvSpPr>
            <p:spPr>
              <a:xfrm>
                <a:off x="13303522" y="27127"/>
                <a:ext cx="1192171"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Förturer</a:t>
                </a:r>
              </a:p>
            </p:txBody>
          </p:sp>
          <p:sp>
            <p:nvSpPr>
              <p:cNvPr id="28" name="Sexhörning 27">
                <a:extLst>
                  <a:ext uri="{FF2B5EF4-FFF2-40B4-BE49-F238E27FC236}">
                    <a16:creationId xmlns:a16="http://schemas.microsoft.com/office/drawing/2014/main" id="{798096CD-EE60-D186-48A5-DCADABF2912B}"/>
                  </a:ext>
                </a:extLst>
              </p:cNvPr>
              <p:cNvSpPr/>
              <p:nvPr/>
            </p:nvSpPr>
            <p:spPr>
              <a:xfrm>
                <a:off x="12084810" y="27127"/>
                <a:ext cx="1192171"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Bostad Först</a:t>
                </a:r>
              </a:p>
            </p:txBody>
          </p:sp>
          <p:sp>
            <p:nvSpPr>
              <p:cNvPr id="30" name="Sexhörning 29">
                <a:extLst>
                  <a:ext uri="{FF2B5EF4-FFF2-40B4-BE49-F238E27FC236}">
                    <a16:creationId xmlns:a16="http://schemas.microsoft.com/office/drawing/2014/main" id="{5AC2EE56-6A15-BCF7-07C1-0224A55CD18F}"/>
                  </a:ext>
                </a:extLst>
              </p:cNvPr>
              <p:cNvSpPr/>
              <p:nvPr/>
            </p:nvSpPr>
            <p:spPr>
              <a:xfrm>
                <a:off x="13303522" y="1856987"/>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Kategori-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boende</a:t>
                </a:r>
              </a:p>
            </p:txBody>
          </p:sp>
          <p:sp>
            <p:nvSpPr>
              <p:cNvPr id="31" name="Sexhörning 30">
                <a:extLst>
                  <a:ext uri="{FF2B5EF4-FFF2-40B4-BE49-F238E27FC236}">
                    <a16:creationId xmlns:a16="http://schemas.microsoft.com/office/drawing/2014/main" id="{0DACB89C-405F-B3AD-670B-CF7322C367AD}"/>
                  </a:ext>
                </a:extLst>
              </p:cNvPr>
              <p:cNvSpPr/>
              <p:nvPr/>
            </p:nvSpPr>
            <p:spPr>
              <a:xfrm>
                <a:off x="12084809" y="1856987"/>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Lottning</a:t>
                </a:r>
              </a:p>
            </p:txBody>
          </p:sp>
          <p:sp>
            <p:nvSpPr>
              <p:cNvPr id="32" name="Sexhörning 31">
                <a:extLst>
                  <a:ext uri="{FF2B5EF4-FFF2-40B4-BE49-F238E27FC236}">
                    <a16:creationId xmlns:a16="http://schemas.microsoft.com/office/drawing/2014/main" id="{D195AFDF-FDDE-0682-8F95-29DFA1801C5A}"/>
                  </a:ext>
                </a:extLst>
              </p:cNvPr>
              <p:cNvSpPr/>
              <p:nvPr/>
            </p:nvSpPr>
            <p:spPr>
              <a:xfrm>
                <a:off x="11043428" y="1399626"/>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Bostads-snabb</a:t>
                </a:r>
              </a:p>
            </p:txBody>
          </p:sp>
          <p:sp>
            <p:nvSpPr>
              <p:cNvPr id="34" name="Sexhörning 33">
                <a:extLst>
                  <a:ext uri="{FF2B5EF4-FFF2-40B4-BE49-F238E27FC236}">
                    <a16:creationId xmlns:a16="http://schemas.microsoft.com/office/drawing/2014/main" id="{A3049975-29C3-1C29-1EDB-5F66A60E7532}"/>
                  </a:ext>
                </a:extLst>
              </p:cNvPr>
              <p:cNvSpPr/>
              <p:nvPr/>
            </p:nvSpPr>
            <p:spPr>
              <a:xfrm>
                <a:off x="9662672" y="54801"/>
                <a:ext cx="1560680" cy="1310540"/>
              </a:xfrm>
              <a:prstGeom prst="hexagon">
                <a:avLst>
                  <a:gd name="adj" fmla="val 29933"/>
                  <a:gd name="vf" fmla="val 11547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white"/>
                  </a:solidFill>
                  <a:effectLst/>
                  <a:uLnTx/>
                  <a:uFillTx/>
                  <a:latin typeface="Georgia"/>
                  <a:ea typeface="+mn-ea"/>
                  <a:cs typeface="+mn-cs"/>
                </a:endParaRPr>
              </a:p>
            </p:txBody>
          </p:sp>
        </p:grpSp>
        <p:sp>
          <p:nvSpPr>
            <p:cNvPr id="36" name="textruta 35">
              <a:extLst>
                <a:ext uri="{FF2B5EF4-FFF2-40B4-BE49-F238E27FC236}">
                  <a16:creationId xmlns:a16="http://schemas.microsoft.com/office/drawing/2014/main" id="{5985F237-94A3-74F8-C939-4DB28956E614}"/>
                </a:ext>
              </a:extLst>
            </p:cNvPr>
            <p:cNvSpPr txBox="1"/>
            <p:nvPr/>
          </p:nvSpPr>
          <p:spPr>
            <a:xfrm>
              <a:off x="5943048" y="605986"/>
              <a:ext cx="805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Georgia"/>
                  <a:ea typeface="+mn-ea"/>
                  <a:cs typeface="+mn-cs"/>
                </a:rPr>
                <a:t>Kötid</a:t>
              </a:r>
            </a:p>
          </p:txBody>
        </p:sp>
      </p:grpSp>
      <p:sp>
        <p:nvSpPr>
          <p:cNvPr id="46" name="Sexhörning 45">
            <a:extLst>
              <a:ext uri="{FF2B5EF4-FFF2-40B4-BE49-F238E27FC236}">
                <a16:creationId xmlns:a16="http://schemas.microsoft.com/office/drawing/2014/main" id="{6C35399C-7511-6EB7-EE83-148934AEF493}"/>
              </a:ext>
            </a:extLst>
          </p:cNvPr>
          <p:cNvSpPr/>
          <p:nvPr/>
        </p:nvSpPr>
        <p:spPr>
          <a:xfrm>
            <a:off x="3074019" y="4182377"/>
            <a:ext cx="1481306"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Motverka diskriminering</a:t>
            </a:r>
          </a:p>
        </p:txBody>
      </p:sp>
      <p:sp>
        <p:nvSpPr>
          <p:cNvPr id="47" name="Sexhörning 46">
            <a:extLst>
              <a:ext uri="{FF2B5EF4-FFF2-40B4-BE49-F238E27FC236}">
                <a16:creationId xmlns:a16="http://schemas.microsoft.com/office/drawing/2014/main" id="{3FD93146-17F0-5A7E-4D30-4DC46B0DD2FD}"/>
              </a:ext>
            </a:extLst>
          </p:cNvPr>
          <p:cNvSpPr/>
          <p:nvPr/>
        </p:nvSpPr>
        <p:spPr>
          <a:xfrm>
            <a:off x="2759244" y="5081705"/>
            <a:ext cx="1481306" cy="839758"/>
          </a:xfrm>
          <a:prstGeom prst="hexagon">
            <a:avLst>
              <a:gd name="adj" fmla="val 29933"/>
              <a:gd name="vf" fmla="val 11547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Laglig </a:t>
            </a:r>
          </a:p>
        </p:txBody>
      </p:sp>
      <p:sp>
        <p:nvSpPr>
          <p:cNvPr id="50" name="Sexhörning 49">
            <a:extLst>
              <a:ext uri="{FF2B5EF4-FFF2-40B4-BE49-F238E27FC236}">
                <a16:creationId xmlns:a16="http://schemas.microsoft.com/office/drawing/2014/main" id="{8E47FB97-F001-2D78-4929-1877390F1381}"/>
              </a:ext>
            </a:extLst>
          </p:cNvPr>
          <p:cNvSpPr/>
          <p:nvPr/>
        </p:nvSpPr>
        <p:spPr>
          <a:xfrm>
            <a:off x="10425149" y="2015967"/>
            <a:ext cx="1192171" cy="839758"/>
          </a:xfrm>
          <a:prstGeom prst="hexagon">
            <a:avLst>
              <a:gd name="adj" fmla="val 29933"/>
              <a:gd name="vf" fmla="val 11547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Georgia"/>
                <a:ea typeface="+mn-ea"/>
                <a:cs typeface="+mn-cs"/>
              </a:rPr>
              <a:t>Poängfritt</a:t>
            </a:r>
          </a:p>
        </p:txBody>
      </p:sp>
    </p:spTree>
    <p:extLst>
      <p:ext uri="{BB962C8B-B14F-4D97-AF65-F5344CB8AC3E}">
        <p14:creationId xmlns:p14="http://schemas.microsoft.com/office/powerpoint/2010/main" val="157822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7"/>
                                        </p:tgtEl>
                                      </p:cBhvr>
                                    </p:animEffect>
                                    <p:set>
                                      <p:cBhvr>
                                        <p:cTn id="13"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theme/theme1.xml><?xml version="1.0" encoding="utf-8"?>
<a:theme xmlns:a="http://schemas.openxmlformats.org/drawingml/2006/main" name="1. Startsidor">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8E55D54E-814C-44BB-8A23-A7493D2655ED}"/>
    </a:ext>
  </a:extLst>
</a:theme>
</file>

<file path=ppt/theme/theme10.xml><?xml version="1.0" encoding="utf-8"?>
<a:theme xmlns:a="http://schemas.openxmlformats.org/drawingml/2006/main" name="1_1. Startsidor">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AEDC5F01-76ED-4529-9EA3-79AE4BD91751}" vid="{C91D3DDC-4BA6-4385-B210-C09C800325A9}"/>
    </a:ext>
  </a:extLst>
</a:theme>
</file>

<file path=ppt/theme/theme11.xml><?xml version="1.0" encoding="utf-8"?>
<a:theme xmlns:a="http://schemas.openxmlformats.org/drawingml/2006/main" name="2_3. Innehållssidor med underrubrik">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draft.potx" id="{2DB0727D-FA23-4491-BE54-D36C173210AA}" vid="{0E25AFEC-1107-48D3-B3E5-2040884394FF}"/>
    </a:ext>
  </a:extLst>
</a:theme>
</file>

<file path=ppt/theme/theme12.xml><?xml version="1.0" encoding="utf-8"?>
<a:theme xmlns:a="http://schemas.openxmlformats.org/drawingml/2006/main" name="2_4. Text med bild och bakgrundsfärg">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draft.potx" id="{2DB0727D-FA23-4491-BE54-D36C173210AA}" vid="{8D0BE796-F8E3-4A8A-8A34-B343CC8D294B}"/>
    </a:ext>
  </a:extLst>
</a:theme>
</file>

<file path=ppt/theme/theme13.xml><?xml version="1.0" encoding="utf-8"?>
<a:theme xmlns:a="http://schemas.openxmlformats.org/drawingml/2006/main" name="Fastighetsägarna">
  <a:themeElements>
    <a:clrScheme name="Fastighetsägarna">
      <a:dk1>
        <a:srgbClr val="1A1918"/>
      </a:dk1>
      <a:lt1>
        <a:srgbClr val="FFFFFF"/>
      </a:lt1>
      <a:dk2>
        <a:srgbClr val="1A1918"/>
      </a:dk2>
      <a:lt2>
        <a:srgbClr val="9D9D9C"/>
      </a:lt2>
      <a:accent1>
        <a:srgbClr val="F1841D"/>
      </a:accent1>
      <a:accent2>
        <a:srgbClr val="8BCED3"/>
      </a:accent2>
      <a:accent3>
        <a:srgbClr val="00638E"/>
      </a:accent3>
      <a:accent4>
        <a:srgbClr val="6DA92F"/>
      </a:accent4>
      <a:accent5>
        <a:srgbClr val="841C56"/>
      </a:accent5>
      <a:accent6>
        <a:srgbClr val="FCD62B"/>
      </a:accent6>
      <a:hlink>
        <a:srgbClr val="00638E"/>
      </a:hlink>
      <a:folHlink>
        <a:srgbClr val="00638E"/>
      </a:folHlink>
    </a:clrScheme>
    <a:fontScheme name="Fastighetsägarna">
      <a:majorFont>
        <a:latin typeface="Apercu"/>
        <a:ea typeface=""/>
        <a:cs typeface=""/>
      </a:majorFont>
      <a:minorFont>
        <a:latin typeface="Aperc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086FCA1-BD6B-034A-9565-3CACACE2CE0C}" vid="{A780D45D-A3A4-A64B-9135-0464BB87F6FD}"/>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Innehållssidor">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76B76707-30C4-43C8-8778-AA5732799C17}"/>
    </a:ext>
  </a:extLst>
</a:theme>
</file>

<file path=ppt/theme/theme3.xml><?xml version="1.0" encoding="utf-8"?>
<a:theme xmlns:a="http://schemas.openxmlformats.org/drawingml/2006/main" name="3. Innehållssidor med underrubrik">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F3221C45-94EB-4AC3-BA40-8A2D3CAD9303}"/>
    </a:ext>
  </a:extLst>
</a:theme>
</file>

<file path=ppt/theme/theme4.xml><?xml version="1.0" encoding="utf-8"?>
<a:theme xmlns:a="http://schemas.openxmlformats.org/drawingml/2006/main" name="4. Text med bild och bakgrundsfärg">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D48DC741-1F6C-4814-B15B-AA2EBACCD0F9}"/>
    </a:ext>
  </a:extLst>
</a:theme>
</file>

<file path=ppt/theme/theme5.xml><?xml version="1.0" encoding="utf-8"?>
<a:theme xmlns:a="http://schemas.openxmlformats.org/drawingml/2006/main" name="5. Två textrutor med bakgrund">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D91A27F2-D3C4-45F0-9B8D-1C67EF841BA3}"/>
    </a:ext>
  </a:extLst>
</a:theme>
</file>

<file path=ppt/theme/theme6.xml><?xml version="1.0" encoding="utf-8"?>
<a:theme xmlns:a="http://schemas.openxmlformats.org/drawingml/2006/main" name="6. Rubrikbilder">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C2D62D51-9F56-42A5-8383-B8048C93BF3A}"/>
    </a:ext>
  </a:extLst>
</a:theme>
</file>

<file path=ppt/theme/theme7.xml><?xml version="1.0" encoding="utf-8"?>
<a:theme xmlns:a="http://schemas.openxmlformats.org/drawingml/2006/main" name="7. Avslutningssidor">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potx" id="{2267B344-2997-40E8-B802-72DCD5DAF609}" vid="{155D50D6-0342-4D93-B221-58FAD431A2FD}"/>
    </a:ext>
  </a:extLst>
</a:theme>
</file>

<file path=ppt/theme/theme8.xml><?xml version="1.0" encoding="utf-8"?>
<a:theme xmlns:a="http://schemas.openxmlformats.org/drawingml/2006/main" name="1_3. Innehållssidor med underrubrik">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draft.potx" id="{2DB0727D-FA23-4491-BE54-D36C173210AA}" vid="{0E25AFEC-1107-48D3-B3E5-2040884394FF}"/>
    </a:ext>
  </a:extLst>
</a:theme>
</file>

<file path=ppt/theme/theme9.xml><?xml version="1.0" encoding="utf-8"?>
<a:theme xmlns:a="http://schemas.openxmlformats.org/drawingml/2006/main" name="1_4. Text med bild och bakgrundsfärg">
  <a:themeElements>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fontScheme name="Sveriges Allmännytta">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örkt grå">
      <a:srgbClr val="63666A"/>
    </a:custClr>
    <a:custClr name="tom">
      <a:srgbClr val="F3F2F1"/>
    </a:custClr>
    <a:custClr name="tom">
      <a:srgbClr val="F3F2F1"/>
    </a:custClr>
    <a:custClr name="tom">
      <a:srgbClr val="F3F2F1"/>
    </a:custClr>
    <a:custClr name="Aqua 75">
      <a:srgbClr val="40B1BF"/>
    </a:custClr>
    <a:custClr name="Purpur 75">
      <a:srgbClr val="C88CBD"/>
    </a:custClr>
    <a:custClr name="Smaragd 75">
      <a:srgbClr val="40BAA6"/>
    </a:custClr>
    <a:custClr name="Röd 75">
      <a:srgbClr val="D07968"/>
    </a:custClr>
    <a:custClr name="Blå 75">
      <a:srgbClr val="6897B6"/>
    </a:custClr>
    <a:custClr name="Brun 75">
      <a:srgbClr val="C79E40"/>
    </a:custClr>
    <a:custClr name="Grå">
      <a:srgbClr val="B1B3B3"/>
    </a:custClr>
    <a:custClr name="tom">
      <a:srgbClr val="F3F2F1"/>
    </a:custClr>
    <a:custClr name="tom">
      <a:srgbClr val="F3F2F1"/>
    </a:custClr>
    <a:custClr name="tom">
      <a:srgbClr val="F3F2F1"/>
    </a:custClr>
    <a:custClr name="Aqua 50">
      <a:srgbClr val="7FCBD4"/>
    </a:custClr>
    <a:custClr name="Purpur 50">
      <a:srgbClr val="DAB2D3"/>
    </a:custClr>
    <a:custClr name="Smaragd 50">
      <a:srgbClr val="7FD1C3"/>
    </a:custClr>
    <a:custClr name="Röd 50">
      <a:srgbClr val="DFA59A"/>
    </a:custClr>
    <a:custClr name="Blå 50">
      <a:srgbClr val="9AB9CE"/>
    </a:custClr>
    <a:custClr name="Brun 50">
      <a:srgbClr val="D9BE7F"/>
    </a:custClr>
    <a:custClr name="Ljust grå">
      <a:srgbClr val="D9D9D6"/>
    </a:custClr>
    <a:custClr name="tom">
      <a:srgbClr val="F3F2F1"/>
    </a:custClr>
    <a:custClr name="tom">
      <a:srgbClr val="F3F2F1"/>
    </a:custClr>
    <a:custClr name="tom">
      <a:srgbClr val="F3F2F1"/>
    </a:custClr>
    <a:custClr name="Aqua 25">
      <a:srgbClr val="BFE5E9"/>
    </a:custClr>
    <a:custClr name="Purpur 25">
      <a:srgbClr val="ECD8E9"/>
    </a:custClr>
    <a:custClr name="Smaragd 25">
      <a:srgbClr val="BFE8E1"/>
    </a:custClr>
    <a:custClr name="Röd 25">
      <a:srgbClr val="EFD2CD"/>
    </a:custClr>
    <a:custClr name="Blå 25">
      <a:srgbClr val="CDDCE6"/>
    </a:custClr>
    <a:custClr name="Brun 25">
      <a:srgbClr val="ECDFBF"/>
    </a:custClr>
  </a:custClrLst>
  <a:extLst>
    <a:ext uri="{05A4C25C-085E-4340-85A3-A5531E510DB2}">
      <thm15:themeFamily xmlns:thm15="http://schemas.microsoft.com/office/thememl/2012/main" name="PowerPoint.draft.potx" id="{2DB0727D-FA23-4491-BE54-D36C173210AA}" vid="{8D0BE796-F8E3-4A8A-8A34-B343CC8D294B}"/>
    </a:ext>
  </a:extLst>
</a:theme>
</file>

<file path=ppt/theme/themeOverride1.xml><?xml version="1.0" encoding="utf-8"?>
<a:themeOverride xmlns:a="http://schemas.openxmlformats.org/drawingml/2006/main">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themeOverride>
</file>

<file path=ppt/theme/themeOverride2.xml><?xml version="1.0" encoding="utf-8"?>
<a:themeOverride xmlns:a="http://schemas.openxmlformats.org/drawingml/2006/main">
  <a:clrScheme name="Sveriges Allmännytta">
    <a:dk1>
      <a:sysClr val="windowText" lastClr="000000"/>
    </a:dk1>
    <a:lt1>
      <a:sysClr val="window" lastClr="FFFFFF"/>
    </a:lt1>
    <a:dk2>
      <a:srgbClr val="63666A"/>
    </a:dk2>
    <a:lt2>
      <a:srgbClr val="D9D9D6"/>
    </a:lt2>
    <a:accent1>
      <a:srgbClr val="0097A9"/>
    </a:accent1>
    <a:accent2>
      <a:srgbClr val="B565A7"/>
    </a:accent2>
    <a:accent3>
      <a:srgbClr val="00A388"/>
    </a:accent3>
    <a:accent4>
      <a:srgbClr val="C04C36"/>
    </a:accent4>
    <a:accent5>
      <a:srgbClr val="36749D"/>
    </a:accent5>
    <a:accent6>
      <a:srgbClr val="B47E00"/>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6dc2525-c59d-449c-b70e-b84b4d77b50e">
      <UserInfo>
        <DisplayName/>
        <AccountId xsi:nil="true"/>
        <AccountType/>
      </UserInfo>
    </SharedWithUsers>
    <lcf76f155ced4ddcb4097134ff3c332f xmlns="db0d40e5-d32d-427b-8550-284819b56f83">
      <Terms xmlns="http://schemas.microsoft.com/office/infopath/2007/PartnerControls"/>
    </lcf76f155ced4ddcb4097134ff3c332f>
    <TaxCatchAll xmlns="66dc2525-c59d-449c-b70e-b84b4d77b5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17E32E81038384D815AA730B5E30178" ma:contentTypeVersion="17" ma:contentTypeDescription="Skapa ett nytt dokument." ma:contentTypeScope="" ma:versionID="84ea944eb13391895ed5f2325b313224">
  <xsd:schema xmlns:xsd="http://www.w3.org/2001/XMLSchema" xmlns:xs="http://www.w3.org/2001/XMLSchema" xmlns:p="http://schemas.microsoft.com/office/2006/metadata/properties" xmlns:ns2="db0d40e5-d32d-427b-8550-284819b56f83" xmlns:ns3="66dc2525-c59d-449c-b70e-b84b4d77b50e" targetNamespace="http://schemas.microsoft.com/office/2006/metadata/properties" ma:root="true" ma:fieldsID="45247b37ea221bcb7cea4dcd05a91fdc" ns2:_="" ns3:_="">
    <xsd:import namespace="db0d40e5-d32d-427b-8550-284819b56f83"/>
    <xsd:import namespace="66dc2525-c59d-449c-b70e-b84b4d77b5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d40e5-d32d-427b-8550-284819b56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79357c2d-17f4-4f28-9032-cf8117b340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dc2525-c59d-449c-b70e-b84b4d77b50e"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a2574307-b9fa-4fd9-81e9-abc226c10908}" ma:internalName="TaxCatchAll" ma:showField="CatchAllData" ma:web="66dc2525-c59d-449c-b70e-b84b4d77b5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34AB52-524C-428E-8236-8B79E3A1F2EF}">
  <ds:schemaRefs>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www.w3.org/XML/1998/namespace"/>
    <ds:schemaRef ds:uri="66dc2525-c59d-449c-b70e-b84b4d77b50e"/>
    <ds:schemaRef ds:uri="http://purl.org/dc/dcmitype/"/>
    <ds:schemaRef ds:uri="http://schemas.microsoft.com/office/2006/documentManagement/types"/>
    <ds:schemaRef ds:uri="db0d40e5-d32d-427b-8550-284819b56f83"/>
    <ds:schemaRef ds:uri="http://purl.org/dc/elements/1.1/"/>
  </ds:schemaRefs>
</ds:datastoreItem>
</file>

<file path=customXml/itemProps2.xml><?xml version="1.0" encoding="utf-8"?>
<ds:datastoreItem xmlns:ds="http://schemas.openxmlformats.org/officeDocument/2006/customXml" ds:itemID="{E2926CF7-A526-4579-B458-D0079E741893}">
  <ds:schemaRefs>
    <ds:schemaRef ds:uri="http://schemas.microsoft.com/sharepoint/v3/contenttype/forms"/>
  </ds:schemaRefs>
</ds:datastoreItem>
</file>

<file path=customXml/itemProps3.xml><?xml version="1.0" encoding="utf-8"?>
<ds:datastoreItem xmlns:ds="http://schemas.openxmlformats.org/officeDocument/2006/customXml" ds:itemID="{64398D95-F351-4F24-A0AE-55372AF42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0d40e5-d32d-427b-8550-284819b56f83"/>
    <ds:schemaRef ds:uri="66dc2525-c59d-449c-b70e-b84b4d77b5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template4</Template>
  <TotalTime>14512</TotalTime>
  <Words>2707</Words>
  <Application>Microsoft Office PowerPoint</Application>
  <PresentationFormat>Bredbild</PresentationFormat>
  <Paragraphs>328</Paragraphs>
  <Slides>24</Slides>
  <Notes>24</Notes>
  <HiddenSlides>0</HiddenSlides>
  <MMClips>0</MMClips>
  <ScaleCrop>false</ScaleCrop>
  <HeadingPairs>
    <vt:vector size="6" baseType="variant">
      <vt:variant>
        <vt:lpstr>Använt teckensnitt</vt:lpstr>
      </vt:variant>
      <vt:variant>
        <vt:i4>8</vt:i4>
      </vt:variant>
      <vt:variant>
        <vt:lpstr>Tema</vt:lpstr>
      </vt:variant>
      <vt:variant>
        <vt:i4>13</vt:i4>
      </vt:variant>
      <vt:variant>
        <vt:lpstr>Bildrubriker</vt:lpstr>
      </vt:variant>
      <vt:variant>
        <vt:i4>24</vt:i4>
      </vt:variant>
    </vt:vector>
  </HeadingPairs>
  <TitlesOfParts>
    <vt:vector size="45" baseType="lpstr">
      <vt:lpstr>Apercu</vt:lpstr>
      <vt:lpstr>Apercu Light</vt:lpstr>
      <vt:lpstr>Arial</vt:lpstr>
      <vt:lpstr>Calibri</vt:lpstr>
      <vt:lpstr>Courier New</vt:lpstr>
      <vt:lpstr>Georgia</vt:lpstr>
      <vt:lpstr>Verdana</vt:lpstr>
      <vt:lpstr>Wingdings</vt:lpstr>
      <vt:lpstr>1. Startsidor</vt:lpstr>
      <vt:lpstr>2. Innehållssidor</vt:lpstr>
      <vt:lpstr>3. Innehållssidor med underrubrik</vt:lpstr>
      <vt:lpstr>4. Text med bild och bakgrundsfärg</vt:lpstr>
      <vt:lpstr>5. Två textrutor med bakgrund</vt:lpstr>
      <vt:lpstr>6. Rubrikbilder</vt:lpstr>
      <vt:lpstr>7. Avslutningssidor</vt:lpstr>
      <vt:lpstr>1_3. Innehållssidor med underrubrik</vt:lpstr>
      <vt:lpstr>1_4. Text med bild och bakgrundsfärg</vt:lpstr>
      <vt:lpstr>1_1. Startsidor</vt:lpstr>
      <vt:lpstr>2_3. Innehållssidor med underrubrik</vt:lpstr>
      <vt:lpstr>2_4. Text med bild och bakgrundsfärg</vt:lpstr>
      <vt:lpstr>Fastighetsägarna</vt:lpstr>
      <vt:lpstr>Goda bostäder för alla - trösklar och möjligheter</vt:lpstr>
      <vt:lpstr>322 bostadsföretag  över hela landet</vt:lpstr>
      <vt:lpstr>Boendet i Sverige idag</vt:lpstr>
      <vt:lpstr>Trösklar</vt:lpstr>
      <vt:lpstr>PowerPoint-presentation</vt:lpstr>
      <vt:lpstr>PowerPoint-presentation</vt:lpstr>
      <vt:lpstr>Tillträdeskrav</vt:lpstr>
      <vt:lpstr>PowerPoint-presentation</vt:lpstr>
      <vt:lpstr>PowerPoint-presentation</vt:lpstr>
      <vt:lpstr>Hur lång är kön?</vt:lpstr>
      <vt:lpstr>Orsaker?</vt:lpstr>
      <vt:lpstr>Kö det enda raka? </vt:lpstr>
      <vt:lpstr>Sociala kontrakt och förtur</vt:lpstr>
      <vt:lpstr>PowerPoint-presentation</vt:lpstr>
      <vt:lpstr>PowerPoint-presentation</vt:lpstr>
      <vt:lpstr>Ett hem först – vems är ansvaret när samhället misslyckas?</vt:lpstr>
      <vt:lpstr>Kan vi lösa hem till alla?</vt:lpstr>
      <vt:lpstr>Utmaningen</vt:lpstr>
      <vt:lpstr>Olika problem kräver olika lösningar </vt:lpstr>
      <vt:lpstr>Finnkampen</vt:lpstr>
      <vt:lpstr>Utmaningarna för privata hyresvärdar</vt:lpstr>
      <vt:lpstr>Så tar fastighetsägare socialt ansvar</vt:lpstr>
      <vt:lpstr>Socialt ansvar i olika skepnad </vt:lpstr>
      <vt:lpstr>Vägen fram till en socialt hållbar bostadspolitik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Åsa Schelin</dc:creator>
  <cp:lastModifiedBy>Karin Gamble</cp:lastModifiedBy>
  <cp:revision>6</cp:revision>
  <dcterms:created xsi:type="dcterms:W3CDTF">2022-08-30T11:40:51Z</dcterms:created>
  <dcterms:modified xsi:type="dcterms:W3CDTF">2025-09-14T15:05:27Z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0x010100917E32E81038384D815AA730B5E30178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