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537" r:id="rId2"/>
  </p:sldIdLst>
  <p:sldSz cx="12192000" cy="6858000"/>
  <p:notesSz cx="6858000" cy="9144000"/>
  <p:custDataLst>
    <p:tags r:id="rId4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F04D6B7-C0F0-448B-9FEC-8FCFAB5D8C7D}">
          <p14:sldIdLst>
            <p14:sldId id="537"/>
          </p14:sldIdLst>
        </p14:section>
        <p14:section name="Namnlöst avsnitt" id="{0DB350E0-B9D1-43C9-8E11-4695EB800DB1}">
          <p14:sldIdLst/>
        </p14:section>
        <p14:section name="Namnlöst avsnitt" id="{47BADAA3-351C-4907-A465-E3132DBE27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AED"/>
    <a:srgbClr val="C3DAEB"/>
    <a:srgbClr val="4D4D4D"/>
    <a:srgbClr val="D0E2EF"/>
    <a:srgbClr val="FFFFFF"/>
    <a:srgbClr val="D7D7D7"/>
    <a:srgbClr val="CCCCCC"/>
    <a:srgbClr val="999999"/>
    <a:srgbClr val="4472C4"/>
    <a:srgbClr val="A2C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D9B09-2274-41D4-8AC3-2237D7BC4D51}" v="1" dt="2025-09-25T09:12:43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18" autoAdjust="0"/>
  </p:normalViewPr>
  <p:slideViewPr>
    <p:cSldViewPr snapToGrid="0" showGuides="1">
      <p:cViewPr varScale="1">
        <p:scale>
          <a:sx n="105" d="100"/>
          <a:sy n="105" d="100"/>
        </p:scale>
        <p:origin x="798" y="96"/>
      </p:cViewPr>
      <p:guideLst>
        <p:guide orient="horz" pos="1389"/>
        <p:guide pos="3840"/>
      </p:guideLst>
    </p:cSldViewPr>
  </p:slideViewPr>
  <p:outlineViewPr>
    <p:cViewPr>
      <p:scale>
        <a:sx n="33" d="100"/>
        <a:sy n="33" d="100"/>
      </p:scale>
      <p:origin x="0" y="-47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Gamble" userId="9ce44223-f0f7-49c9-b15a-052a2739ee92" providerId="ADAL" clId="{7256CFA7-0845-4A73-8768-ED14D9C77E2E}"/>
    <pc:docChg chg="modSld">
      <pc:chgData name="Karin Gamble" userId="9ce44223-f0f7-49c9-b15a-052a2739ee92" providerId="ADAL" clId="{7256CFA7-0845-4A73-8768-ED14D9C77E2E}" dt="2025-09-25T09:14:00.504" v="124" actId="404"/>
      <pc:docMkLst>
        <pc:docMk/>
      </pc:docMkLst>
      <pc:sldChg chg="addSp modSp mod">
        <pc:chgData name="Karin Gamble" userId="9ce44223-f0f7-49c9-b15a-052a2739ee92" providerId="ADAL" clId="{7256CFA7-0845-4A73-8768-ED14D9C77E2E}" dt="2025-09-25T09:14:00.504" v="124" actId="404"/>
        <pc:sldMkLst>
          <pc:docMk/>
          <pc:sldMk cId="3679865689" sldId="537"/>
        </pc:sldMkLst>
        <pc:spChg chg="add mod">
          <ac:chgData name="Karin Gamble" userId="9ce44223-f0f7-49c9-b15a-052a2739ee92" providerId="ADAL" clId="{7256CFA7-0845-4A73-8768-ED14D9C77E2E}" dt="2025-09-25T09:14:00.504" v="124" actId="404"/>
          <ac:spMkLst>
            <pc:docMk/>
            <pc:sldMk cId="3679865689" sldId="537"/>
            <ac:spMk id="2" creationId="{0F8E6A17-C1AF-2BA0-F584-DF8FC0C267D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18C5F-93F2-42C8-9634-9D84965F10F9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AF717-A70A-4FE7-8FBC-17424440763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4B1A116C-959D-D58E-C739-93ABE78AD6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3775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B1A116C-959D-D58E-C739-93ABE78AD6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8D88B72A-1E86-5E07-1A19-00A3EC71AAC8}"/>
              </a:ext>
            </a:extLst>
          </p:cNvPr>
          <p:cNvSpPr/>
          <p:nvPr userDrawn="1"/>
        </p:nvSpPr>
        <p:spPr>
          <a:xfrm>
            <a:off x="0" y="0"/>
            <a:ext cx="12191999" cy="68913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DA663A2-8350-4C25-DD9E-19F8C01F0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6763"/>
            <a:ext cx="9144000" cy="2387600"/>
          </a:xfrm>
        </p:spPr>
        <p:txBody>
          <a:bodyPr vert="horz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40CD99C-4557-0D7B-8399-FED53F42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7B80BC-E124-C618-5ACF-D59D1C0E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1BFB3DE-668A-A2A2-CF3E-07FBB4424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0DFBDC7-2145-653E-08C1-E883ED0E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1B90E7E-C31A-3112-84C0-A08DC0BEC0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1899" y="308299"/>
            <a:ext cx="1354809" cy="543455"/>
          </a:xfrm>
          <a:prstGeom prst="rect">
            <a:avLst/>
          </a:prstGeom>
        </p:spPr>
      </p:pic>
      <p:cxnSp>
        <p:nvCxnSpPr>
          <p:cNvPr id="9" name="Rak 8">
            <a:extLst>
              <a:ext uri="{FF2B5EF4-FFF2-40B4-BE49-F238E27FC236}">
                <a16:creationId xmlns:a16="http://schemas.microsoft.com/office/drawing/2014/main" id="{A9E10D1F-31D0-7656-C54E-EB7B6642D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321899" y="964647"/>
            <a:ext cx="11539901" cy="38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6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och 2 bilder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58483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8138" y="1160464"/>
            <a:ext cx="2620185" cy="25987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8560178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8560180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Platshållare för bild 7">
            <a:extLst>
              <a:ext uri="{FF2B5EF4-FFF2-40B4-BE49-F238E27FC236}">
                <a16:creationId xmlns:a16="http://schemas.microsoft.com/office/drawing/2014/main" id="{06501F31-84EE-851C-0C78-6F4A0F8960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28138" y="3759200"/>
            <a:ext cx="2620185" cy="26200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144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en 1/2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45477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160463"/>
            <a:ext cx="5752323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5429050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5429051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2758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en 2/3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8931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3864" y="1160463"/>
            <a:ext cx="8884460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2482650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2482650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7939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(grå) en 1/2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9734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ktangel 1">
            <a:extLst>
              <a:ext uri="{FF2B5EF4-FFF2-40B4-BE49-F238E27FC236}">
                <a16:creationId xmlns:a16="http://schemas.microsoft.com/office/drawing/2014/main" id="{C36BD4E3-41C4-182E-FF0C-DA307A325022}"/>
              </a:ext>
            </a:extLst>
          </p:cNvPr>
          <p:cNvSpPr/>
          <p:nvPr userDrawn="1"/>
        </p:nvSpPr>
        <p:spPr>
          <a:xfrm>
            <a:off x="343676" y="1160463"/>
            <a:ext cx="5752324" cy="52212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160463"/>
            <a:ext cx="5761038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94" y="1237096"/>
            <a:ext cx="5357090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293" y="2218228"/>
            <a:ext cx="5357091" cy="403479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29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ild och text mitten (mediu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22502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7A54D941-016C-A429-B73F-0477CDC70E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160463"/>
            <a:ext cx="4392611" cy="5221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1237096"/>
            <a:ext cx="4114799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8" y="2218228"/>
            <a:ext cx="4114800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5085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 bilder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BE87113-9F31-2B0C-930E-2EEF3966CC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3175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E87113-9F31-2B0C-930E-2EEF3966C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BC5E198-BDDE-87DD-3FE7-1779C93432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4963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A8AA784B-4FFD-0356-CA89-A4A98F7893B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5654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7" name="Platshållare för bild 7">
            <a:extLst>
              <a:ext uri="{FF2B5EF4-FFF2-40B4-BE49-F238E27FC236}">
                <a16:creationId xmlns:a16="http://schemas.microsoft.com/office/drawing/2014/main" id="{4A294818-2F01-3053-AAD5-75BDDB2C0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345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8" name="Platshållare för bild 7">
            <a:extLst>
              <a:ext uri="{FF2B5EF4-FFF2-40B4-BE49-F238E27FC236}">
                <a16:creationId xmlns:a16="http://schemas.microsoft.com/office/drawing/2014/main" id="{61BB1719-35C4-909C-8149-E5880F7A8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77037" y="3949123"/>
            <a:ext cx="2880000" cy="243262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F1F444D1-2CF7-3E18-8EAC-E37C9504F928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631533" y="1237096"/>
            <a:ext cx="7044530" cy="132556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Rubrik 8">
            <a:extLst>
              <a:ext uri="{FF2B5EF4-FFF2-40B4-BE49-F238E27FC236}">
                <a16:creationId xmlns:a16="http://schemas.microsoft.com/office/drawing/2014/main" id="{4B0D282A-5465-74AC-7379-54096303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37096"/>
            <a:ext cx="3694923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339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A5BB8-8C5F-52F8-6102-95010EF6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739F8E-2D34-1779-3AA5-99B8FFA6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E23638B-D310-162F-B7E5-4B7D185F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0AA5AA3-CF41-B8A8-C8AD-71C23951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254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C13BF1-488A-9523-C2C8-6175A20E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21801E-5849-6443-7DB2-0927D390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B81FFAC-C191-F0F0-910D-DBC4620E3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0061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011183F-596D-C7DE-4FBC-AC173692F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160463"/>
            <a:ext cx="11522075" cy="5221287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015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1FA491F6-CC53-C82F-56C8-F6F47CD1D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730" y="4086442"/>
            <a:ext cx="4803775" cy="203200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266700" indent="0">
              <a:buNone/>
              <a:defRPr sz="1100">
                <a:solidFill>
                  <a:schemeClr val="bg1"/>
                </a:solidFill>
              </a:defRPr>
            </a:lvl2pPr>
            <a:lvl3pPr marL="542925" indent="0">
              <a:buNone/>
              <a:defRPr sz="1100">
                <a:solidFill>
                  <a:schemeClr val="bg1"/>
                </a:solidFill>
              </a:defRPr>
            </a:lvl3pPr>
            <a:lvl4pPr marL="809625" indent="0">
              <a:buNone/>
              <a:defRPr sz="1100">
                <a:solidFill>
                  <a:schemeClr val="bg1"/>
                </a:solidFill>
              </a:defRPr>
            </a:lvl4pPr>
            <a:lvl5pPr marL="1076325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r>
              <a:rPr lang="sv-SE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Kontakt</a:t>
            </a:r>
            <a:endParaRPr lang="sv-SE" sz="110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Stockholms Stadsmission Gymnasieskola</a:t>
            </a:r>
          </a:p>
          <a:p>
            <a:r>
              <a:rPr lang="sv-SE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Lövholmsvägen</a:t>
            </a:r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18</a:t>
            </a:r>
          </a:p>
          <a:p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117 43 Stockholm</a:t>
            </a:r>
          </a:p>
          <a:p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Tel 08-563 08 300, fax 08-563 08 320</a:t>
            </a:r>
          </a:p>
          <a:p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stadsmissionen.se/skola</a:t>
            </a:r>
          </a:p>
          <a:p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gymnasieskolan@stadsmissionen.se</a:t>
            </a:r>
          </a:p>
          <a:p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gymnasiesarskolan@stadsmissionen.se</a:t>
            </a:r>
          </a:p>
          <a:p>
            <a:b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Foto: Björn Rasmussen, Christine </a:t>
            </a:r>
            <a:r>
              <a:rPr lang="sv-SE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Alton</a:t>
            </a:r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Lars Kling, Brendan Austin </a:t>
            </a:r>
            <a:r>
              <a:rPr lang="sv-SE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Codesign</a:t>
            </a:r>
            <a:r>
              <a:rPr lang="sv-SE" sz="11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Arkitekter</a:t>
            </a:r>
          </a:p>
        </p:txBody>
      </p:sp>
    </p:spTree>
    <p:extLst>
      <p:ext uri="{BB962C8B-B14F-4D97-AF65-F5344CB8AC3E}">
        <p14:creationId xmlns:p14="http://schemas.microsoft.com/office/powerpoint/2010/main" val="2354445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015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61C8575-6C6E-8A1F-BD98-0C92D6A41B46}"/>
              </a:ext>
            </a:extLst>
          </p:cNvPr>
          <p:cNvSpPr txBox="1"/>
          <p:nvPr userDrawn="1"/>
        </p:nvSpPr>
        <p:spPr>
          <a:xfrm>
            <a:off x="3048000" y="2018712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b="1" dirty="0">
                <a:effectLst/>
                <a:latin typeface="Arial" panose="020B0604020202020204" pitchFamily="34" charset="0"/>
              </a:rPr>
              <a:t>Kontakt</a:t>
            </a:r>
            <a:endParaRPr lang="sv-SE" sz="1800" dirty="0">
              <a:effectLst/>
              <a:latin typeface="Arial" panose="020B0604020202020204" pitchFamily="34" charset="0"/>
            </a:endParaRPr>
          </a:p>
          <a:p>
            <a:r>
              <a:rPr lang="sv-SE" sz="1800" dirty="0">
                <a:effectLst/>
                <a:latin typeface="Arial" panose="020B0604020202020204" pitchFamily="34" charset="0"/>
              </a:rPr>
              <a:t>Stockholms Stadsmission Gymnasieskola</a:t>
            </a:r>
          </a:p>
          <a:p>
            <a:r>
              <a:rPr lang="sv-SE" sz="1800" dirty="0" err="1">
                <a:effectLst/>
                <a:latin typeface="Arial" panose="020B0604020202020204" pitchFamily="34" charset="0"/>
              </a:rPr>
              <a:t>Lövholmsvägen</a:t>
            </a:r>
            <a:r>
              <a:rPr lang="sv-SE" sz="1800" dirty="0">
                <a:effectLst/>
                <a:latin typeface="Arial" panose="020B0604020202020204" pitchFamily="34" charset="0"/>
              </a:rPr>
              <a:t> 18</a:t>
            </a:r>
          </a:p>
          <a:p>
            <a:r>
              <a:rPr lang="sv-SE" sz="1800" dirty="0">
                <a:effectLst/>
                <a:latin typeface="Arial" panose="020B0604020202020204" pitchFamily="34" charset="0"/>
              </a:rPr>
              <a:t>117 43 Stockholm</a:t>
            </a:r>
          </a:p>
          <a:p>
            <a:r>
              <a:rPr lang="sv-SE" sz="1800" dirty="0">
                <a:effectLst/>
                <a:latin typeface="Arial" panose="020B0604020202020204" pitchFamily="34" charset="0"/>
              </a:rPr>
              <a:t>Tel 08-563 08 300, fax 08-563 08 320</a:t>
            </a:r>
          </a:p>
          <a:p>
            <a:r>
              <a:rPr lang="sv-SE" sz="1800" dirty="0">
                <a:effectLst/>
                <a:latin typeface="Arial" panose="020B0604020202020204" pitchFamily="34" charset="0"/>
              </a:rPr>
              <a:t>stadsmissionen.se/skola</a:t>
            </a:r>
          </a:p>
          <a:p>
            <a:r>
              <a:rPr lang="sv-SE" sz="1800" dirty="0">
                <a:effectLst/>
                <a:latin typeface="Arial" panose="020B0604020202020204" pitchFamily="34" charset="0"/>
              </a:rPr>
              <a:t>gymnasieskolan@stadsmissionen.se</a:t>
            </a:r>
          </a:p>
          <a:p>
            <a:r>
              <a:rPr lang="sv-SE" sz="1800" dirty="0">
                <a:effectLst/>
                <a:latin typeface="Arial" panose="020B0604020202020204" pitchFamily="34" charset="0"/>
              </a:rPr>
              <a:t>gymnasiesarskolan@stadsmissionen.se</a:t>
            </a:r>
          </a:p>
          <a:p>
            <a:br>
              <a:rPr lang="sv-SE" sz="1800" dirty="0">
                <a:effectLst/>
                <a:latin typeface="Arial" panose="020B0604020202020204" pitchFamily="34" charset="0"/>
              </a:rPr>
            </a:br>
            <a:r>
              <a:rPr lang="sv-SE" sz="1800" dirty="0">
                <a:effectLst/>
                <a:latin typeface="Arial" panose="020B0604020202020204" pitchFamily="34" charset="0"/>
              </a:rPr>
              <a:t>Foto: Björn Rasmussen, Christine </a:t>
            </a:r>
            <a:r>
              <a:rPr lang="sv-SE" sz="1800" dirty="0" err="1">
                <a:effectLst/>
                <a:latin typeface="Arial" panose="020B0604020202020204" pitchFamily="34" charset="0"/>
              </a:rPr>
              <a:t>Alton</a:t>
            </a:r>
            <a:r>
              <a:rPr lang="sv-SE" sz="1800" dirty="0"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sv-SE" sz="1800" dirty="0">
                <a:effectLst/>
                <a:latin typeface="Arial" panose="020B0604020202020204" pitchFamily="34" charset="0"/>
              </a:rPr>
              <a:t>Lars Kling, Brendan Austin </a:t>
            </a:r>
            <a:r>
              <a:rPr lang="sv-SE" sz="1800" dirty="0" err="1">
                <a:effectLst/>
                <a:latin typeface="Arial" panose="020B0604020202020204" pitchFamily="34" charset="0"/>
              </a:rPr>
              <a:t>Codesign</a:t>
            </a:r>
            <a:r>
              <a:rPr lang="sv-SE" sz="1800" dirty="0">
                <a:effectLst/>
                <a:latin typeface="Arial" panose="020B0604020202020204" pitchFamily="34" charset="0"/>
              </a:rPr>
              <a:t> Arkitekter</a:t>
            </a:r>
          </a:p>
          <a:p>
            <a:endParaRPr lang="sv-SE" sz="180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F7D1C4-82EF-528B-FFFB-18BCFEE627AD}"/>
              </a:ext>
            </a:extLst>
          </p:cNvPr>
          <p:cNvSpPr/>
          <p:nvPr userDrawn="1"/>
        </p:nvSpPr>
        <p:spPr>
          <a:xfrm>
            <a:off x="334963" y="1160463"/>
            <a:ext cx="11522075" cy="5221287"/>
          </a:xfrm>
          <a:prstGeom prst="rect">
            <a:avLst/>
          </a:prstGeom>
          <a:solidFill>
            <a:srgbClr val="BDD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4808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itten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5612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863" y="2218228"/>
            <a:ext cx="6264275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17C142F1-1CA7-5B8F-DC62-576AA07F0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864" y="1237096"/>
            <a:ext cx="6264274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0686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58BD736-D1C1-B0ED-2839-EA6919F2B1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err="1">
              <a:solidFill>
                <a:schemeClr val="tx1"/>
              </a:solidFill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68E6F49-0B48-F282-5830-354B3317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983054B-0CF2-0E74-167C-FDC7304A7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F05E7C9-1127-AB3F-164A-EAE247B8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FF9990E-2639-05FE-1852-97B754EBD2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1559" y="2388291"/>
            <a:ext cx="5188882" cy="208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7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mitten (mediu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EB0AA8-FF6D-84E0-AB6E-E08699CD8F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89668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EB0AA8-FF6D-84E0-AB6E-E08699CD8F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00F30730-55AA-D8F3-0F42-737B8B58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1237096"/>
            <a:ext cx="8785223" cy="753404"/>
          </a:xfrm>
        </p:spPr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83B0DAE6-A35D-06AA-3AED-867834C55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7" y="2218228"/>
            <a:ext cx="8785225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06960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302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17C142F1-1CA7-5B8F-DC62-576AA07F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979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9AD56B15-EE98-DA6F-F67D-BFC9CA2AD6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18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AD56B15-EE98-DA6F-F67D-BFC9CA2A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946F3C17-E8A9-EED9-4419-DEB292020082}"/>
              </a:ext>
            </a:extLst>
          </p:cNvPr>
          <p:cNvSpPr/>
          <p:nvPr userDrawn="1"/>
        </p:nvSpPr>
        <p:spPr>
          <a:xfrm>
            <a:off x="0" y="0"/>
            <a:ext cx="12191999" cy="68913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A1A8E4-1884-DB1F-83EC-E91974C7513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3676" y="324074"/>
            <a:ext cx="1361384" cy="544554"/>
          </a:xfrm>
          <a:prstGeom prst="rect">
            <a:avLst/>
          </a:prstGeom>
        </p:spPr>
      </p:pic>
      <p:cxnSp>
        <p:nvCxnSpPr>
          <p:cNvPr id="9" name="Rak 7">
            <a:extLst>
              <a:ext uri="{FF2B5EF4-FFF2-40B4-BE49-F238E27FC236}">
                <a16:creationId xmlns:a16="http://schemas.microsoft.com/office/drawing/2014/main" id="{D68DAA57-C8B3-392D-4A3B-7304B3529F48}"/>
              </a:ext>
            </a:extLst>
          </p:cNvPr>
          <p:cNvCxnSpPr>
            <a:cxnSpLocks/>
          </p:cNvCxnSpPr>
          <p:nvPr userDrawn="1"/>
        </p:nvCxnSpPr>
        <p:spPr>
          <a:xfrm flipV="1">
            <a:off x="343676" y="964647"/>
            <a:ext cx="11518124" cy="3869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ubrik 11">
            <a:extLst>
              <a:ext uri="{FF2B5EF4-FFF2-40B4-BE49-F238E27FC236}">
                <a16:creationId xmlns:a16="http://schemas.microsoft.com/office/drawing/2014/main" id="{8A945713-AAB6-3174-9DC7-48829D5D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034785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textr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8C904E0E-1725-93DB-676B-2556C69A3A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302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04E0E-1725-93DB-676B-2556C69A3A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76" y="2218228"/>
            <a:ext cx="5576833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17C142F1-1CA7-5B8F-DC62-576AA07F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E577AFC4-E838-3137-B11F-54767AA517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0205" y="2218228"/>
            <a:ext cx="5576833" cy="41635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0246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svart text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38EEA17-9124-61DB-60DC-A02CE67F45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0989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8EEA17-9124-61DB-60DC-A02CE67F45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0BDB382F-C955-9887-EE4D-C295A54C89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334963 w 12191999"/>
              <a:gd name="connsiteY0" fmla="*/ 964647 h 6858000"/>
              <a:gd name="connsiteX1" fmla="*/ 334963 w 12191999"/>
              <a:gd name="connsiteY1" fmla="*/ 971847 h 6858000"/>
              <a:gd name="connsiteX2" fmla="*/ 11848324 w 12191999"/>
              <a:gd name="connsiteY2" fmla="*/ 971847 h 6858000"/>
              <a:gd name="connsiteX3" fmla="*/ 11848324 w 12191999"/>
              <a:gd name="connsiteY3" fmla="*/ 964647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334963" y="964647"/>
                </a:moveTo>
                <a:lnTo>
                  <a:pt x="334963" y="971847"/>
                </a:lnTo>
                <a:lnTo>
                  <a:pt x="11848324" y="971847"/>
                </a:lnTo>
                <a:lnTo>
                  <a:pt x="11848324" y="96464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4361C156-CC55-25C2-E98B-7B8CE04C862A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05184" y="156375"/>
            <a:ext cx="1637904" cy="905882"/>
          </a:xfr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tIns="720000"/>
          <a:lstStyle>
            <a:lvl1pPr>
              <a:defRPr sz="100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1595C59F-2AD7-ADEA-DEF3-39A94006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08032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vit text och log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38EEA17-9124-61DB-60DC-A02CE67F45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0989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8EEA17-9124-61DB-60DC-A02CE67F45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0BDB382F-C955-9887-EE4D-C295A54C89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334963 w 12191999"/>
              <a:gd name="connsiteY0" fmla="*/ 964647 h 6858000"/>
              <a:gd name="connsiteX1" fmla="*/ 334963 w 12191999"/>
              <a:gd name="connsiteY1" fmla="*/ 971847 h 6858000"/>
              <a:gd name="connsiteX2" fmla="*/ 11848324 w 12191999"/>
              <a:gd name="connsiteY2" fmla="*/ 971847 h 6858000"/>
              <a:gd name="connsiteX3" fmla="*/ 11848324 w 12191999"/>
              <a:gd name="connsiteY3" fmla="*/ 964647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334963" y="964647"/>
                </a:moveTo>
                <a:lnTo>
                  <a:pt x="334963" y="971847"/>
                </a:lnTo>
                <a:lnTo>
                  <a:pt x="11848324" y="971847"/>
                </a:lnTo>
                <a:lnTo>
                  <a:pt x="11848324" y="96464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sp>
        <p:nvSpPr>
          <p:cNvPr id="7" name="Logo">
            <a:extLst>
              <a:ext uri="{FF2B5EF4-FFF2-40B4-BE49-F238E27FC236}">
                <a16:creationId xmlns:a16="http://schemas.microsoft.com/office/drawing/2014/main" id="{4361C156-CC55-25C2-E98B-7B8CE04C862A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05184" y="156375"/>
            <a:ext cx="1637904" cy="905882"/>
          </a:xfr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tIns="720000"/>
          <a:lstStyle>
            <a:lvl1pPr>
              <a:defRPr sz="100"/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1595C59F-2AD7-ADEA-DEF3-39A94006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7" y="1268413"/>
            <a:ext cx="11513361" cy="753404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2755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sida sv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188400F-3126-7990-7F2E-10959D5D758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9BD29B-99FD-6112-056E-78AC01B5C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863" y="1527534"/>
            <a:ext cx="7768792" cy="4771448"/>
          </a:xfrm>
        </p:spPr>
        <p:txBody>
          <a:bodyPr anchor="ctr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>
              <a:defRPr sz="44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BFF8E6-08EC-08EF-4868-31478320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DE121B-7B73-1CEC-54D8-01BE602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8F569B7-261E-22EE-2183-1AB7F614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198D43C-1EC4-A824-6495-EDC25BFF3C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899" y="308299"/>
            <a:ext cx="1354809" cy="543455"/>
          </a:xfrm>
          <a:prstGeom prst="rect">
            <a:avLst/>
          </a:prstGeom>
        </p:spPr>
      </p:pic>
      <p:cxnSp>
        <p:nvCxnSpPr>
          <p:cNvPr id="8" name="Rak 8">
            <a:extLst>
              <a:ext uri="{FF2B5EF4-FFF2-40B4-BE49-F238E27FC236}">
                <a16:creationId xmlns:a16="http://schemas.microsoft.com/office/drawing/2014/main" id="{7DE07047-1F41-F8F3-5B05-2EB7957011C9}"/>
              </a:ext>
            </a:extLst>
          </p:cNvPr>
          <p:cNvCxnSpPr>
            <a:cxnSpLocks/>
          </p:cNvCxnSpPr>
          <p:nvPr userDrawn="1"/>
        </p:nvCxnSpPr>
        <p:spPr>
          <a:xfrm flipV="1">
            <a:off x="321899" y="964647"/>
            <a:ext cx="11539901" cy="386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314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BC6A7CF-8E09-C816-F700-9857434D68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444206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306" imgH="306" progId="TCLayout.ActiveDocument.1">
                  <p:embed/>
                </p:oleObj>
              </mc:Choice>
              <mc:Fallback>
                <p:oleObj name="think-cell Slide" r:id="rId23" imgW="306" imgH="306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C6A7CF-8E09-C816-F700-9857434D68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objekt 12">
            <a:extLst>
              <a:ext uri="{FF2B5EF4-FFF2-40B4-BE49-F238E27FC236}">
                <a16:creationId xmlns:a16="http://schemas.microsoft.com/office/drawing/2014/main" id="{73AB814A-01AB-F8CC-D05A-4F508C20C267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43676" y="324074"/>
            <a:ext cx="1361384" cy="544554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0831B59-BAD7-1283-0FE1-5502186A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76" y="1237096"/>
            <a:ext cx="11513361" cy="75340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092C05-2B98-971F-9995-9D6B56227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676" y="2218227"/>
            <a:ext cx="11513362" cy="41480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E29AC9-D5FC-CB8F-E68F-942CAFAD2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85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6A24-7DFA-46B5-B5E6-08A4E62AA378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87C922C-0ADB-6C1A-5494-294EAD7FD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85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9B7687-0822-29B2-2682-0EACA784F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72350" y="70786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23D4-22B5-4377-BA28-D029C18F0F02}" type="slidenum">
              <a:rPr lang="sv-SE" smtClean="0"/>
              <a:t>‹#›</a:t>
            </a:fld>
            <a:endParaRPr lang="sv-SE"/>
          </a:p>
        </p:txBody>
      </p:sp>
      <p:cxnSp>
        <p:nvCxnSpPr>
          <p:cNvPr id="7" name="Rak 7">
            <a:extLst>
              <a:ext uri="{FF2B5EF4-FFF2-40B4-BE49-F238E27FC236}">
                <a16:creationId xmlns:a16="http://schemas.microsoft.com/office/drawing/2014/main" id="{EEA1F13A-B07F-9724-00FB-C468E1B8796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3676" y="964647"/>
            <a:ext cx="11518124" cy="3869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175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85" r:id="rId3"/>
    <p:sldLayoutId id="2147483650" r:id="rId4"/>
    <p:sldLayoutId id="2147483656" r:id="rId5"/>
    <p:sldLayoutId id="2147483683" r:id="rId6"/>
    <p:sldLayoutId id="2147483660" r:id="rId7"/>
    <p:sldLayoutId id="2147483688" r:id="rId8"/>
    <p:sldLayoutId id="2147483673" r:id="rId9"/>
    <p:sldLayoutId id="2147483687" r:id="rId10"/>
    <p:sldLayoutId id="2147483667" r:id="rId11"/>
    <p:sldLayoutId id="2147483681" r:id="rId12"/>
    <p:sldLayoutId id="2147483680" r:id="rId13"/>
    <p:sldLayoutId id="2147483686" r:id="rId14"/>
    <p:sldLayoutId id="2147483665" r:id="rId15"/>
    <p:sldLayoutId id="2147483654" r:id="rId16"/>
    <p:sldLayoutId id="2147483655" r:id="rId17"/>
    <p:sldLayoutId id="2147483690" r:id="rId18"/>
    <p:sldLayoutId id="2147483684" r:id="rId19"/>
    <p:sldLayoutId id="214748368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pos="1867" userDrawn="1">
          <p15:clr>
            <a:srgbClr val="F26B43"/>
          </p15:clr>
        </p15:guide>
        <p15:guide id="7" orient="horz" pos="799" userDrawn="1">
          <p15:clr>
            <a:srgbClr val="F26B43"/>
          </p15:clr>
        </p15:guide>
        <p15:guide id="8" pos="7469" userDrawn="1">
          <p15:clr>
            <a:srgbClr val="F26B43"/>
          </p15:clr>
        </p15:guide>
        <p15:guide id="9" pos="5813" userDrawn="1">
          <p15:clr>
            <a:srgbClr val="F26B43"/>
          </p15:clr>
        </p15:guide>
        <p15:guide id="10" orient="horz" pos="731" userDrawn="1">
          <p15:clr>
            <a:srgbClr val="F26B43"/>
          </p15:clr>
        </p15:guide>
        <p15:guide id="11" pos="1073" userDrawn="1">
          <p15:clr>
            <a:srgbClr val="F26B43"/>
          </p15:clr>
        </p15:guide>
        <p15:guide id="12" pos="66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utomhus, himmel, klädsel, byggnad&#10;&#10;AI-genererat innehåll kan vara felaktigt.">
            <a:extLst>
              <a:ext uri="{FF2B5EF4-FFF2-40B4-BE49-F238E27FC236}">
                <a16:creationId xmlns:a16="http://schemas.microsoft.com/office/drawing/2014/main" id="{63A6D774-0D4F-DB58-D1E4-86DA865602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598" b="14403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572097-20A9-D3B9-C783-A8C0DC9E21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5184" y="156375"/>
            <a:ext cx="1637904" cy="905882"/>
          </a:xfrm>
        </p:spPr>
        <p:txBody>
          <a:bodyPr/>
          <a:lstStyle/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F8E6A17-C1AF-2BA0-F584-DF8FC0C267D5}"/>
              </a:ext>
            </a:extLst>
          </p:cNvPr>
          <p:cNvSpPr txBox="1"/>
          <p:nvPr/>
        </p:nvSpPr>
        <p:spPr>
          <a:xfrm>
            <a:off x="393192" y="5422392"/>
            <a:ext cx="67757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Nationell Brukarträff 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2400" b="1" dirty="0">
                <a:solidFill>
                  <a:schemeClr val="bg1"/>
                </a:solidFill>
              </a:rPr>
              <a:t>Göteborg 2025</a:t>
            </a:r>
            <a:br>
              <a:rPr lang="sv-SE" sz="2400" b="1" dirty="0">
                <a:solidFill>
                  <a:schemeClr val="bg1"/>
                </a:solidFill>
              </a:rPr>
            </a:br>
            <a:r>
              <a:rPr lang="sv-SE" sz="1400" b="1" dirty="0">
                <a:solidFill>
                  <a:schemeClr val="bg1"/>
                </a:solidFill>
              </a:rPr>
              <a:t>Carina Nilsson, Catrin Albrektsson, Cecilia Heule och Ingalill Massiani</a:t>
            </a:r>
            <a:endParaRPr lang="sv-S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656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veriges Stadsmissioner">
  <a:themeElements>
    <a:clrScheme name="Sveriges Stadsmissioner">
      <a:dk1>
        <a:sysClr val="windowText" lastClr="000000"/>
      </a:dk1>
      <a:lt1>
        <a:sysClr val="window" lastClr="FFFFFF"/>
      </a:lt1>
      <a:dk2>
        <a:srgbClr val="005082"/>
      </a:dk2>
      <a:lt2>
        <a:srgbClr val="262626"/>
      </a:lt2>
      <a:accent1>
        <a:srgbClr val="0071BA"/>
      </a:accent1>
      <a:accent2>
        <a:srgbClr val="007A33"/>
      </a:accent2>
      <a:accent3>
        <a:srgbClr val="000000"/>
      </a:accent3>
      <a:accent4>
        <a:srgbClr val="FFD100"/>
      </a:accent4>
      <a:accent5>
        <a:srgbClr val="EE7F00"/>
      </a:accent5>
      <a:accent6>
        <a:srgbClr val="D22630"/>
      </a:accent6>
      <a:hlink>
        <a:srgbClr val="0563C1"/>
      </a:hlink>
      <a:folHlink>
        <a:srgbClr val="954F72"/>
      </a:folHlink>
    </a:clrScheme>
    <a:fontScheme name="Anpassat 84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10000"/>
            <a:lumOff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7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xempeldokument.potx" id="{8574FDC1-05D1-4410-BFAA-36B9881FE7BD}" vid="{8B691DD7-D94D-4FFC-99F3-39D335B8840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Exempeldokument</Template>
  <TotalTime>4</TotalTime>
  <Words>17</Words>
  <Application>Microsoft Office PowerPoint</Application>
  <PresentationFormat>Bredbild</PresentationFormat>
  <Paragraphs>1</Paragraphs>
  <Slides>1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Sveriges Stadsmissioner</vt:lpstr>
      <vt:lpstr>think-cell Slide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 Gamble</dc:creator>
  <cp:lastModifiedBy>Karin Gamble</cp:lastModifiedBy>
  <cp:revision>1</cp:revision>
  <dcterms:created xsi:type="dcterms:W3CDTF">2025-09-12T09:03:49Z</dcterms:created>
  <dcterms:modified xsi:type="dcterms:W3CDTF">2025-09-25T09:14:08Z</dcterms:modified>
</cp:coreProperties>
</file>