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7.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690" r:id="rId2"/>
    <p:sldMasterId id="2147484710" r:id="rId3"/>
    <p:sldMasterId id="2147484730" r:id="rId4"/>
    <p:sldMasterId id="2147484750" r:id="rId5"/>
    <p:sldMasterId id="2147484770" r:id="rId6"/>
    <p:sldMasterId id="2147484790" r:id="rId7"/>
    <p:sldMasterId id="2147484810" r:id="rId8"/>
  </p:sldMasterIdLst>
  <p:notesMasterIdLst>
    <p:notesMasterId r:id="rId18"/>
  </p:notesMasterIdLst>
  <p:handoutMasterIdLst>
    <p:handoutMasterId r:id="rId19"/>
  </p:handoutMasterIdLst>
  <p:sldIdLst>
    <p:sldId id="2145707080" r:id="rId9"/>
    <p:sldId id="2145707081" r:id="rId10"/>
    <p:sldId id="271" r:id="rId11"/>
    <p:sldId id="2145707086" r:id="rId12"/>
    <p:sldId id="2145707100" r:id="rId13"/>
    <p:sldId id="2145707088" r:id="rId14"/>
    <p:sldId id="2145707089" r:id="rId15"/>
    <p:sldId id="2145707101" r:id="rId16"/>
    <p:sldId id="21457070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B0"/>
    <a:srgbClr val="3F5564"/>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5BB90-9A48-4229-BE04-6A85A86D88DF}" v="54" dt="2025-09-14T19:49:37.94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25061" autoAdjust="0"/>
  </p:normalViewPr>
  <p:slideViewPr>
    <p:cSldViewPr snapToGrid="0">
      <p:cViewPr varScale="1">
        <p:scale>
          <a:sx n="63" d="100"/>
          <a:sy n="63" d="100"/>
        </p:scale>
        <p:origin x="295" y="45"/>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ittone" userId="74766be7-14dc-4e72-a1e8-035a8541ad5d" providerId="ADAL" clId="{BCD5BB90-9A48-4229-BE04-6A85A86D88DF}"/>
    <pc:docChg chg="undo custSel addSld delSld modSld">
      <pc:chgData name="Emma Bittone" userId="74766be7-14dc-4e72-a1e8-035a8541ad5d" providerId="ADAL" clId="{BCD5BB90-9A48-4229-BE04-6A85A86D88DF}" dt="2025-09-15T06:36:03.511" v="4659" actId="20577"/>
      <pc:docMkLst>
        <pc:docMk/>
      </pc:docMkLst>
      <pc:sldChg chg="add del">
        <pc:chgData name="Emma Bittone" userId="74766be7-14dc-4e72-a1e8-035a8541ad5d" providerId="ADAL" clId="{BCD5BB90-9A48-4229-BE04-6A85A86D88DF}" dt="2025-08-22T11:19:11.180" v="232" actId="2696"/>
        <pc:sldMkLst>
          <pc:docMk/>
          <pc:sldMk cId="423518771" sldId="259"/>
        </pc:sldMkLst>
      </pc:sldChg>
      <pc:sldChg chg="addSp delSp modSp del mod modClrScheme chgLayout">
        <pc:chgData name="Emma Bittone" userId="74766be7-14dc-4e72-a1e8-035a8541ad5d" providerId="ADAL" clId="{BCD5BB90-9A48-4229-BE04-6A85A86D88DF}" dt="2025-08-22T10:49:37.418" v="4" actId="2696"/>
        <pc:sldMkLst>
          <pc:docMk/>
          <pc:sldMk cId="3578789006" sldId="263"/>
        </pc:sldMkLst>
        <pc:spChg chg="add mod ord">
          <ac:chgData name="Emma Bittone" userId="74766be7-14dc-4e72-a1e8-035a8541ad5d" providerId="ADAL" clId="{BCD5BB90-9A48-4229-BE04-6A85A86D88DF}" dt="2025-08-22T10:47:57.010" v="1" actId="700"/>
          <ac:spMkLst>
            <pc:docMk/>
            <pc:sldMk cId="3578789006" sldId="263"/>
            <ac:spMk id="2" creationId="{7372544C-31B7-5D78-60F6-5AC747DD2AE2}"/>
          </ac:spMkLst>
        </pc:spChg>
        <pc:spChg chg="add mod ord">
          <ac:chgData name="Emma Bittone" userId="74766be7-14dc-4e72-a1e8-035a8541ad5d" providerId="ADAL" clId="{BCD5BB90-9A48-4229-BE04-6A85A86D88DF}" dt="2025-08-22T10:47:57.010" v="1" actId="700"/>
          <ac:spMkLst>
            <pc:docMk/>
            <pc:sldMk cId="3578789006" sldId="263"/>
            <ac:spMk id="3" creationId="{08554A87-140D-6732-8CC7-61BE6DD0C00B}"/>
          </ac:spMkLst>
        </pc:spChg>
        <pc:spChg chg="mod ord">
          <ac:chgData name="Emma Bittone" userId="74766be7-14dc-4e72-a1e8-035a8541ad5d" providerId="ADAL" clId="{BCD5BB90-9A48-4229-BE04-6A85A86D88DF}" dt="2025-08-22T10:47:57.010" v="1" actId="700"/>
          <ac:spMkLst>
            <pc:docMk/>
            <pc:sldMk cId="3578789006" sldId="263"/>
            <ac:spMk id="4" creationId="{67432880-EABA-4426-91B8-2D839C20B2ED}"/>
          </ac:spMkLst>
        </pc:spChg>
        <pc:spChg chg="del mod ord">
          <ac:chgData name="Emma Bittone" userId="74766be7-14dc-4e72-a1e8-035a8541ad5d" providerId="ADAL" clId="{BCD5BB90-9A48-4229-BE04-6A85A86D88DF}" dt="2025-08-22T10:47:57.010" v="1" actId="700"/>
          <ac:spMkLst>
            <pc:docMk/>
            <pc:sldMk cId="3578789006" sldId="263"/>
            <ac:spMk id="5" creationId="{5B5C74CA-CB5C-0A72-C14D-5A6B6C96C9C2}"/>
          </ac:spMkLst>
        </pc:spChg>
        <pc:spChg chg="del mod ord">
          <ac:chgData name="Emma Bittone" userId="74766be7-14dc-4e72-a1e8-035a8541ad5d" providerId="ADAL" clId="{BCD5BB90-9A48-4229-BE04-6A85A86D88DF}" dt="2025-08-22T10:47:57.010" v="1" actId="700"/>
          <ac:spMkLst>
            <pc:docMk/>
            <pc:sldMk cId="3578789006" sldId="263"/>
            <ac:spMk id="6" creationId="{E88ECEEF-1AEE-04F4-2770-51A9DCC5EDEE}"/>
          </ac:spMkLst>
        </pc:spChg>
      </pc:sldChg>
      <pc:sldChg chg="del">
        <pc:chgData name="Emma Bittone" userId="74766be7-14dc-4e72-a1e8-035a8541ad5d" providerId="ADAL" clId="{BCD5BB90-9A48-4229-BE04-6A85A86D88DF}" dt="2025-08-22T10:47:36.245" v="0" actId="2696"/>
        <pc:sldMkLst>
          <pc:docMk/>
          <pc:sldMk cId="2766024194" sldId="264"/>
        </pc:sldMkLst>
      </pc:sldChg>
      <pc:sldChg chg="modSp del mod modClrScheme chgLayout">
        <pc:chgData name="Emma Bittone" userId="74766be7-14dc-4e72-a1e8-035a8541ad5d" providerId="ADAL" clId="{BCD5BB90-9A48-4229-BE04-6A85A86D88DF}" dt="2025-08-22T11:19:59.022" v="235" actId="2696"/>
        <pc:sldMkLst>
          <pc:docMk/>
          <pc:sldMk cId="1576468557" sldId="266"/>
        </pc:sldMkLst>
        <pc:spChg chg="mod ord">
          <ac:chgData name="Emma Bittone" userId="74766be7-14dc-4e72-a1e8-035a8541ad5d" providerId="ADAL" clId="{BCD5BB90-9A48-4229-BE04-6A85A86D88DF}" dt="2025-08-22T10:48:20.351" v="2" actId="700"/>
          <ac:spMkLst>
            <pc:docMk/>
            <pc:sldMk cId="1576468557" sldId="266"/>
            <ac:spMk id="2" creationId="{75F8A528-8A70-9273-5BD5-41BE0F9758F2}"/>
          </ac:spMkLst>
        </pc:spChg>
        <pc:spChg chg="mod ord">
          <ac:chgData name="Emma Bittone" userId="74766be7-14dc-4e72-a1e8-035a8541ad5d" providerId="ADAL" clId="{BCD5BB90-9A48-4229-BE04-6A85A86D88DF}" dt="2025-08-22T10:48:20.351" v="2" actId="700"/>
          <ac:spMkLst>
            <pc:docMk/>
            <pc:sldMk cId="1576468557" sldId="266"/>
            <ac:spMk id="3" creationId="{4A6FBD31-1566-438B-934E-356228C0F8DF}"/>
          </ac:spMkLst>
        </pc:spChg>
      </pc:sldChg>
      <pc:sldChg chg="del">
        <pc:chgData name="Emma Bittone" userId="74766be7-14dc-4e72-a1e8-035a8541ad5d" providerId="ADAL" clId="{BCD5BB90-9A48-4229-BE04-6A85A86D88DF}" dt="2025-08-22T11:18:10.121" v="170" actId="2696"/>
        <pc:sldMkLst>
          <pc:docMk/>
          <pc:sldMk cId="2652938715" sldId="268"/>
        </pc:sldMkLst>
      </pc:sldChg>
      <pc:sldChg chg="modSp add mod modNotesTx">
        <pc:chgData name="Emma Bittone" userId="74766be7-14dc-4e72-a1e8-035a8541ad5d" providerId="ADAL" clId="{BCD5BB90-9A48-4229-BE04-6A85A86D88DF}" dt="2025-09-15T06:13:19.120" v="3299" actId="20577"/>
        <pc:sldMkLst>
          <pc:docMk/>
          <pc:sldMk cId="2029463811" sldId="271"/>
        </pc:sldMkLst>
        <pc:spChg chg="mod">
          <ac:chgData name="Emma Bittone" userId="74766be7-14dc-4e72-a1e8-035a8541ad5d" providerId="ADAL" clId="{BCD5BB90-9A48-4229-BE04-6A85A86D88DF}" dt="2025-09-15T06:11:37.123" v="3293" actId="20577"/>
          <ac:spMkLst>
            <pc:docMk/>
            <pc:sldMk cId="2029463811" sldId="271"/>
            <ac:spMk id="17" creationId="{5C6DBF05-E8FE-04BA-5AD9-729F31598D37}"/>
          </ac:spMkLst>
        </pc:spChg>
      </pc:sldChg>
      <pc:sldChg chg="add del">
        <pc:chgData name="Emma Bittone" userId="74766be7-14dc-4e72-a1e8-035a8541ad5d" providerId="ADAL" clId="{BCD5BB90-9A48-4229-BE04-6A85A86D88DF}" dt="2025-08-22T12:17:10.896" v="625" actId="2696"/>
        <pc:sldMkLst>
          <pc:docMk/>
          <pc:sldMk cId="1720998791" sldId="274"/>
        </pc:sldMkLst>
      </pc:sldChg>
      <pc:sldChg chg="add del">
        <pc:chgData name="Emma Bittone" userId="74766be7-14dc-4e72-a1e8-035a8541ad5d" providerId="ADAL" clId="{BCD5BB90-9A48-4229-BE04-6A85A86D88DF}" dt="2025-08-22T12:17:14.028" v="626" actId="2696"/>
        <pc:sldMkLst>
          <pc:docMk/>
          <pc:sldMk cId="1210720898" sldId="275"/>
        </pc:sldMkLst>
      </pc:sldChg>
      <pc:sldChg chg="add del">
        <pc:chgData name="Emma Bittone" userId="74766be7-14dc-4e72-a1e8-035a8541ad5d" providerId="ADAL" clId="{BCD5BB90-9A48-4229-BE04-6A85A86D88DF}" dt="2025-08-22T12:17:08.137" v="624" actId="2696"/>
        <pc:sldMkLst>
          <pc:docMk/>
          <pc:sldMk cId="3340622727" sldId="2134804954"/>
        </pc:sldMkLst>
      </pc:sldChg>
      <pc:sldChg chg="add del">
        <pc:chgData name="Emma Bittone" userId="74766be7-14dc-4e72-a1e8-035a8541ad5d" providerId="ADAL" clId="{BCD5BB90-9A48-4229-BE04-6A85A86D88DF}" dt="2025-08-22T11:19:17.915" v="233" actId="2696"/>
        <pc:sldMkLst>
          <pc:docMk/>
          <pc:sldMk cId="3469219276" sldId="2145707064"/>
        </pc:sldMkLst>
      </pc:sldChg>
      <pc:sldChg chg="add del mod modShow">
        <pc:chgData name="Emma Bittone" userId="74766be7-14dc-4e72-a1e8-035a8541ad5d" providerId="ADAL" clId="{BCD5BB90-9A48-4229-BE04-6A85A86D88DF}" dt="2025-08-22T12:17:05.010" v="623" actId="2696"/>
        <pc:sldMkLst>
          <pc:docMk/>
          <pc:sldMk cId="419951527" sldId="2145707066"/>
        </pc:sldMkLst>
      </pc:sldChg>
      <pc:sldChg chg="add del mod modShow">
        <pc:chgData name="Emma Bittone" userId="74766be7-14dc-4e72-a1e8-035a8541ad5d" providerId="ADAL" clId="{BCD5BB90-9A48-4229-BE04-6A85A86D88DF}" dt="2025-08-22T12:16:25.446" v="621" actId="2696"/>
        <pc:sldMkLst>
          <pc:docMk/>
          <pc:sldMk cId="3566411931" sldId="2145707078"/>
        </pc:sldMkLst>
      </pc:sldChg>
      <pc:sldChg chg="modSp add mod modClrScheme chgLayout modNotesTx">
        <pc:chgData name="Emma Bittone" userId="74766be7-14dc-4e72-a1e8-035a8541ad5d" providerId="ADAL" clId="{BCD5BB90-9A48-4229-BE04-6A85A86D88DF}" dt="2025-09-14T19:48:43.181" v="3204" actId="790"/>
        <pc:sldMkLst>
          <pc:docMk/>
          <pc:sldMk cId="3911143957" sldId="2145707080"/>
        </pc:sldMkLst>
        <pc:spChg chg="mod ord">
          <ac:chgData name="Emma Bittone" userId="74766be7-14dc-4e72-a1e8-035a8541ad5d" providerId="ADAL" clId="{BCD5BB90-9A48-4229-BE04-6A85A86D88DF}" dt="2025-08-26T08:51:38.760" v="792" actId="700"/>
          <ac:spMkLst>
            <pc:docMk/>
            <pc:sldMk cId="3911143957" sldId="2145707080"/>
            <ac:spMk id="2" creationId="{90C95262-BB39-D741-8BB0-638744929725}"/>
          </ac:spMkLst>
        </pc:spChg>
        <pc:spChg chg="mod ord">
          <ac:chgData name="Emma Bittone" userId="74766be7-14dc-4e72-a1e8-035a8541ad5d" providerId="ADAL" clId="{BCD5BB90-9A48-4229-BE04-6A85A86D88DF}" dt="2025-09-14T19:48:43.181" v="3204" actId="790"/>
          <ac:spMkLst>
            <pc:docMk/>
            <pc:sldMk cId="3911143957" sldId="2145707080"/>
            <ac:spMk id="3" creationId="{5B346BC2-169A-DC0E-2BB8-36CCBD2101B2}"/>
          </ac:spMkLst>
        </pc:spChg>
        <pc:spChg chg="mod ord">
          <ac:chgData name="Emma Bittone" userId="74766be7-14dc-4e72-a1e8-035a8541ad5d" providerId="ADAL" clId="{BCD5BB90-9A48-4229-BE04-6A85A86D88DF}" dt="2025-08-26T08:51:38.760" v="792" actId="700"/>
          <ac:spMkLst>
            <pc:docMk/>
            <pc:sldMk cId="3911143957" sldId="2145707080"/>
            <ac:spMk id="4" creationId="{67432880-EABA-4426-91B8-2D839C20B2ED}"/>
          </ac:spMkLst>
        </pc:spChg>
        <pc:spChg chg="mod">
          <ac:chgData name="Emma Bittone" userId="74766be7-14dc-4e72-a1e8-035a8541ad5d" providerId="ADAL" clId="{BCD5BB90-9A48-4229-BE04-6A85A86D88DF}" dt="2025-09-12T15:32:52.652" v="2635" actId="207"/>
          <ac:spMkLst>
            <pc:docMk/>
            <pc:sldMk cId="3911143957" sldId="2145707080"/>
            <ac:spMk id="9" creationId="{14466804-D86A-0BB0-90E5-F679A82521A7}"/>
          </ac:spMkLst>
        </pc:spChg>
      </pc:sldChg>
      <pc:sldChg chg="addSp delSp modSp add mod modClrScheme chgLayout modNotesTx">
        <pc:chgData name="Emma Bittone" userId="74766be7-14dc-4e72-a1e8-035a8541ad5d" providerId="ADAL" clId="{BCD5BB90-9A48-4229-BE04-6A85A86D88DF}" dt="2025-09-14T19:53:38.233" v="3284" actId="26606"/>
        <pc:sldMkLst>
          <pc:docMk/>
          <pc:sldMk cId="2630954960" sldId="2145707081"/>
        </pc:sldMkLst>
        <pc:spChg chg="mod">
          <ac:chgData name="Emma Bittone" userId="74766be7-14dc-4e72-a1e8-035a8541ad5d" providerId="ADAL" clId="{BCD5BB90-9A48-4229-BE04-6A85A86D88DF}" dt="2025-09-14T19:53:38.233" v="3284" actId="26606"/>
          <ac:spMkLst>
            <pc:docMk/>
            <pc:sldMk cId="2630954960" sldId="2145707081"/>
            <ac:spMk id="2" creationId="{3A4CAE19-B72B-D7D5-7F07-96684DF60EAE}"/>
          </ac:spMkLst>
        </pc:spChg>
        <pc:spChg chg="mod ord">
          <ac:chgData name="Emma Bittone" userId="74766be7-14dc-4e72-a1e8-035a8541ad5d" providerId="ADAL" clId="{BCD5BB90-9A48-4229-BE04-6A85A86D88DF}" dt="2025-09-14T19:53:38.233" v="3284" actId="26606"/>
          <ac:spMkLst>
            <pc:docMk/>
            <pc:sldMk cId="2630954960" sldId="2145707081"/>
            <ac:spMk id="3" creationId="{11B09AEB-1F7A-97F4-AD20-EDE6E48EA9D7}"/>
          </ac:spMkLst>
        </pc:spChg>
        <pc:spChg chg="add del">
          <ac:chgData name="Emma Bittone" userId="74766be7-14dc-4e72-a1e8-035a8541ad5d" providerId="ADAL" clId="{BCD5BB90-9A48-4229-BE04-6A85A86D88DF}" dt="2025-08-22T10:50:58.492" v="168" actId="22"/>
          <ac:spMkLst>
            <pc:docMk/>
            <pc:sldMk cId="2630954960" sldId="2145707081"/>
            <ac:spMk id="6" creationId="{4867C881-467B-8964-B36F-12428B88C2A3}"/>
          </ac:spMkLst>
        </pc:spChg>
        <pc:picChg chg="mod">
          <ac:chgData name="Emma Bittone" userId="74766be7-14dc-4e72-a1e8-035a8541ad5d" providerId="ADAL" clId="{BCD5BB90-9A48-4229-BE04-6A85A86D88DF}" dt="2025-09-14T19:53:38.233" v="3284" actId="26606"/>
          <ac:picMkLst>
            <pc:docMk/>
            <pc:sldMk cId="2630954960" sldId="2145707081"/>
            <ac:picMk id="4" creationId="{7135A317-B105-6C5B-FD1D-5077F449961B}"/>
          </ac:picMkLst>
        </pc:picChg>
      </pc:sldChg>
      <pc:sldChg chg="add del">
        <pc:chgData name="Emma Bittone" userId="74766be7-14dc-4e72-a1e8-035a8541ad5d" providerId="ADAL" clId="{BCD5BB90-9A48-4229-BE04-6A85A86D88DF}" dt="2025-08-22T11:18:28.282" v="171" actId="2696"/>
        <pc:sldMkLst>
          <pc:docMk/>
          <pc:sldMk cId="1848962742" sldId="2145707082"/>
        </pc:sldMkLst>
      </pc:sldChg>
      <pc:sldChg chg="add modNotesTx">
        <pc:chgData name="Emma Bittone" userId="74766be7-14dc-4e72-a1e8-035a8541ad5d" providerId="ADAL" clId="{BCD5BB90-9A48-4229-BE04-6A85A86D88DF}" dt="2025-09-14T19:35:52.464" v="2971" actId="313"/>
        <pc:sldMkLst>
          <pc:docMk/>
          <pc:sldMk cId="2533618815" sldId="2145707086"/>
        </pc:sldMkLst>
      </pc:sldChg>
      <pc:sldChg chg="modSp add mod modClrScheme chgLayout">
        <pc:chgData name="Emma Bittone" userId="74766be7-14dc-4e72-a1e8-035a8541ad5d" providerId="ADAL" clId="{BCD5BB90-9A48-4229-BE04-6A85A86D88DF}" dt="2025-09-12T13:47:32.840" v="2377" actId="20577"/>
        <pc:sldMkLst>
          <pc:docMk/>
          <pc:sldMk cId="1308661689" sldId="2145707087"/>
        </pc:sldMkLst>
        <pc:spChg chg="mod ord">
          <ac:chgData name="Emma Bittone" userId="74766be7-14dc-4e72-a1e8-035a8541ad5d" providerId="ADAL" clId="{BCD5BB90-9A48-4229-BE04-6A85A86D88DF}" dt="2025-08-26T08:51:54.923" v="794" actId="26606"/>
          <ac:spMkLst>
            <pc:docMk/>
            <pc:sldMk cId="1308661689" sldId="2145707087"/>
            <ac:spMk id="2" creationId="{75F8A528-8A70-9273-5BD5-41BE0F9758F2}"/>
          </ac:spMkLst>
        </pc:spChg>
        <pc:spChg chg="mod ord">
          <ac:chgData name="Emma Bittone" userId="74766be7-14dc-4e72-a1e8-035a8541ad5d" providerId="ADAL" clId="{BCD5BB90-9A48-4229-BE04-6A85A86D88DF}" dt="2025-09-12T13:47:32.840" v="2377" actId="20577"/>
          <ac:spMkLst>
            <pc:docMk/>
            <pc:sldMk cId="1308661689" sldId="2145707087"/>
            <ac:spMk id="3" creationId="{4A6FBD31-1566-438B-934E-356228C0F8DF}"/>
          </ac:spMkLst>
        </pc:spChg>
      </pc:sldChg>
      <pc:sldChg chg="addSp delSp modSp new mod modClrScheme chgLayout modNotesTx">
        <pc:chgData name="Emma Bittone" userId="74766be7-14dc-4e72-a1e8-035a8541ad5d" providerId="ADAL" clId="{BCD5BB90-9A48-4229-BE04-6A85A86D88DF}" dt="2025-09-14T19:40:40.295" v="3033" actId="20577"/>
        <pc:sldMkLst>
          <pc:docMk/>
          <pc:sldMk cId="3025214351" sldId="2145707088"/>
        </pc:sldMkLst>
        <pc:spChg chg="mod">
          <ac:chgData name="Emma Bittone" userId="74766be7-14dc-4e72-a1e8-035a8541ad5d" providerId="ADAL" clId="{BCD5BB90-9A48-4229-BE04-6A85A86D88DF}" dt="2025-08-22T12:16:05.160" v="619" actId="26606"/>
          <ac:spMkLst>
            <pc:docMk/>
            <pc:sldMk cId="3025214351" sldId="2145707088"/>
            <ac:spMk id="2" creationId="{40042308-62C8-3729-66A8-A5F84D06E88E}"/>
          </ac:spMkLst>
        </pc:spChg>
        <pc:spChg chg="mod">
          <ac:chgData name="Emma Bittone" userId="74766be7-14dc-4e72-a1e8-035a8541ad5d" providerId="ADAL" clId="{BCD5BB90-9A48-4229-BE04-6A85A86D88DF}" dt="2025-09-14T19:26:02.168" v="2816" actId="20577"/>
          <ac:spMkLst>
            <pc:docMk/>
            <pc:sldMk cId="3025214351" sldId="2145707088"/>
            <ac:spMk id="3" creationId="{9D3A7110-6658-7C2A-83C2-95F6EC3F53C3}"/>
          </ac:spMkLst>
        </pc:spChg>
        <pc:picChg chg="add del mod">
          <ac:chgData name="Emma Bittone" userId="74766be7-14dc-4e72-a1e8-035a8541ad5d" providerId="ADAL" clId="{BCD5BB90-9A48-4229-BE04-6A85A86D88DF}" dt="2025-08-22T12:13:54.185" v="613" actId="478"/>
          <ac:picMkLst>
            <pc:docMk/>
            <pc:sldMk cId="3025214351" sldId="2145707088"/>
            <ac:picMk id="4" creationId="{FB1BB1AB-1A94-E97B-FC45-942BFC4C1303}"/>
          </ac:picMkLst>
        </pc:picChg>
        <pc:picChg chg="add mod">
          <ac:chgData name="Emma Bittone" userId="74766be7-14dc-4e72-a1e8-035a8541ad5d" providerId="ADAL" clId="{BCD5BB90-9A48-4229-BE04-6A85A86D88DF}" dt="2025-08-22T12:16:05.160" v="619" actId="26606"/>
          <ac:picMkLst>
            <pc:docMk/>
            <pc:sldMk cId="3025214351" sldId="2145707088"/>
            <ac:picMk id="5" creationId="{171219FF-C971-A26B-8649-64E343BF47C3}"/>
          </ac:picMkLst>
        </pc:picChg>
      </pc:sldChg>
      <pc:sldChg chg="addSp delSp modSp new mod modClrScheme chgLayout modNotesTx">
        <pc:chgData name="Emma Bittone" userId="74766be7-14dc-4e72-a1e8-035a8541ad5d" providerId="ADAL" clId="{BCD5BB90-9A48-4229-BE04-6A85A86D88DF}" dt="2025-09-15T06:19:43.436" v="3374" actId="20577"/>
        <pc:sldMkLst>
          <pc:docMk/>
          <pc:sldMk cId="1945210022" sldId="2145707089"/>
        </pc:sldMkLst>
        <pc:spChg chg="add">
          <ac:chgData name="Emma Bittone" userId="74766be7-14dc-4e72-a1e8-035a8541ad5d" providerId="ADAL" clId="{BCD5BB90-9A48-4229-BE04-6A85A86D88DF}" dt="2025-08-25T09:24:22.956" v="634"/>
          <ac:spMkLst>
            <pc:docMk/>
            <pc:sldMk cId="1945210022" sldId="2145707089"/>
            <ac:spMk id="2" creationId="{0316CE21-DA43-1B34-844C-B4DF0DC16E64}"/>
          </ac:spMkLst>
        </pc:spChg>
        <pc:spChg chg="add del">
          <ac:chgData name="Emma Bittone" userId="74766be7-14dc-4e72-a1e8-035a8541ad5d" providerId="ADAL" clId="{BCD5BB90-9A48-4229-BE04-6A85A86D88DF}" dt="2025-08-22T11:31:05.297" v="382" actId="26606"/>
          <ac:spMkLst>
            <pc:docMk/>
            <pc:sldMk cId="1945210022" sldId="2145707089"/>
            <ac:spMk id="2" creationId="{27C4B146-EBE3-2E4F-E183-F5223E5C60B0}"/>
          </ac:spMkLst>
        </pc:spChg>
        <pc:spChg chg="mod ord">
          <ac:chgData name="Emma Bittone" userId="74766be7-14dc-4e72-a1e8-035a8541ad5d" providerId="ADAL" clId="{BCD5BB90-9A48-4229-BE04-6A85A86D88DF}" dt="2025-09-15T06:19:20.149" v="3363" actId="6549"/>
          <ac:spMkLst>
            <pc:docMk/>
            <pc:sldMk cId="1945210022" sldId="2145707089"/>
            <ac:spMk id="3" creationId="{ACD6AD9F-BE8E-1DD9-AD1E-AC968BEEF46F}"/>
          </ac:spMkLst>
        </pc:spChg>
        <pc:spChg chg="add">
          <ac:chgData name="Emma Bittone" userId="74766be7-14dc-4e72-a1e8-035a8541ad5d" providerId="ADAL" clId="{BCD5BB90-9A48-4229-BE04-6A85A86D88DF}" dt="2025-08-25T09:24:28.138" v="635"/>
          <ac:spMkLst>
            <pc:docMk/>
            <pc:sldMk cId="1945210022" sldId="2145707089"/>
            <ac:spMk id="4" creationId="{2810C649-C095-0665-B67C-396AEAD254C6}"/>
          </ac:spMkLst>
        </pc:spChg>
        <pc:spChg chg="add">
          <ac:chgData name="Emma Bittone" userId="74766be7-14dc-4e72-a1e8-035a8541ad5d" providerId="ADAL" clId="{BCD5BB90-9A48-4229-BE04-6A85A86D88DF}" dt="2025-08-25T09:24:32.728" v="636"/>
          <ac:spMkLst>
            <pc:docMk/>
            <pc:sldMk cId="1945210022" sldId="2145707089"/>
            <ac:spMk id="6" creationId="{A54A1F86-20B8-4594-ABB7-183D6F03BDF8}"/>
          </ac:spMkLst>
        </pc:spChg>
        <pc:spChg chg="add del">
          <ac:chgData name="Emma Bittone" userId="74766be7-14dc-4e72-a1e8-035a8541ad5d" providerId="ADAL" clId="{BCD5BB90-9A48-4229-BE04-6A85A86D88DF}" dt="2025-08-25T09:25:04.378" v="663" actId="478"/>
          <ac:spMkLst>
            <pc:docMk/>
            <pc:sldMk cId="1945210022" sldId="2145707089"/>
            <ac:spMk id="7" creationId="{489A6C68-C96C-51BD-4AF3-235D22C0D686}"/>
          </ac:spMkLst>
        </pc:spChg>
        <pc:spChg chg="add del mod">
          <ac:chgData name="Emma Bittone" userId="74766be7-14dc-4e72-a1e8-035a8541ad5d" providerId="ADAL" clId="{BCD5BB90-9A48-4229-BE04-6A85A86D88DF}" dt="2025-08-22T11:30:59.860" v="377" actId="26606"/>
          <ac:spMkLst>
            <pc:docMk/>
            <pc:sldMk cId="1945210022" sldId="2145707089"/>
            <ac:spMk id="10" creationId="{91CEC7EC-BAF9-6E35-B989-8BEA7B533CF5}"/>
          </ac:spMkLst>
        </pc:spChg>
        <pc:spChg chg="add del mod">
          <ac:chgData name="Emma Bittone" userId="74766be7-14dc-4e72-a1e8-035a8541ad5d" providerId="ADAL" clId="{BCD5BB90-9A48-4229-BE04-6A85A86D88DF}" dt="2025-08-22T11:31:03.294" v="379" actId="26606"/>
          <ac:spMkLst>
            <pc:docMk/>
            <pc:sldMk cId="1945210022" sldId="2145707089"/>
            <ac:spMk id="12" creationId="{12F0DEF5-26CD-54B2-D162-F50EFBC1687D}"/>
          </ac:spMkLst>
        </pc:spChg>
        <pc:spChg chg="add del mod">
          <ac:chgData name="Emma Bittone" userId="74766be7-14dc-4e72-a1e8-035a8541ad5d" providerId="ADAL" clId="{BCD5BB90-9A48-4229-BE04-6A85A86D88DF}" dt="2025-08-22T11:31:05.289" v="381" actId="26606"/>
          <ac:spMkLst>
            <pc:docMk/>
            <pc:sldMk cId="1945210022" sldId="2145707089"/>
            <ac:spMk id="14" creationId="{37B4C446-C91E-0CF3-A36F-E351D87717D9}"/>
          </ac:spMkLst>
        </pc:spChg>
        <pc:spChg chg="add mod">
          <ac:chgData name="Emma Bittone" userId="74766be7-14dc-4e72-a1e8-035a8541ad5d" providerId="ADAL" clId="{BCD5BB90-9A48-4229-BE04-6A85A86D88DF}" dt="2025-09-12T13:43:44.736" v="2063" actId="403"/>
          <ac:spMkLst>
            <pc:docMk/>
            <pc:sldMk cId="1945210022" sldId="2145707089"/>
            <ac:spMk id="16" creationId="{12F0DEF5-26CD-54B2-D162-F50EFBC1687D}"/>
          </ac:spMkLst>
        </pc:spChg>
        <pc:picChg chg="add mod">
          <ac:chgData name="Emma Bittone" userId="74766be7-14dc-4e72-a1e8-035a8541ad5d" providerId="ADAL" clId="{BCD5BB90-9A48-4229-BE04-6A85A86D88DF}" dt="2025-08-22T11:31:05.297" v="382" actId="26606"/>
          <ac:picMkLst>
            <pc:docMk/>
            <pc:sldMk cId="1945210022" sldId="2145707089"/>
            <ac:picMk id="5" creationId="{1D9295F6-EAEF-B4B8-3974-EFC6E4BFBBCF}"/>
          </ac:picMkLst>
        </pc:picChg>
      </pc:sldChg>
      <pc:sldChg chg="addSp delSp modSp new del">
        <pc:chgData name="Emma Bittone" userId="74766be7-14dc-4e72-a1e8-035a8541ad5d" providerId="ADAL" clId="{BCD5BB90-9A48-4229-BE04-6A85A86D88DF}" dt="2025-08-22T12:16:19.396" v="620" actId="2696"/>
        <pc:sldMkLst>
          <pc:docMk/>
          <pc:sldMk cId="4158708934" sldId="2145707090"/>
        </pc:sldMkLst>
        <pc:spChg chg="del">
          <ac:chgData name="Emma Bittone" userId="74766be7-14dc-4e72-a1e8-035a8541ad5d" providerId="ADAL" clId="{BCD5BB90-9A48-4229-BE04-6A85A86D88DF}" dt="2025-08-22T12:15:46.315" v="615" actId="931"/>
          <ac:spMkLst>
            <pc:docMk/>
            <pc:sldMk cId="4158708934" sldId="2145707090"/>
            <ac:spMk id="3" creationId="{76F0E4AB-3E57-ED31-630C-A9EF3CC40B74}"/>
          </ac:spMkLst>
        </pc:spChg>
        <pc:picChg chg="add mod">
          <ac:chgData name="Emma Bittone" userId="74766be7-14dc-4e72-a1e8-035a8541ad5d" providerId="ADAL" clId="{BCD5BB90-9A48-4229-BE04-6A85A86D88DF}" dt="2025-08-22T12:15:46.315" v="615" actId="931"/>
          <ac:picMkLst>
            <pc:docMk/>
            <pc:sldMk cId="4158708934" sldId="2145707090"/>
            <ac:picMk id="5" creationId="{FA7FD9DC-78E2-920B-6E49-21F519ED8195}"/>
          </ac:picMkLst>
        </pc:picChg>
      </pc:sldChg>
      <pc:sldChg chg="add del">
        <pc:chgData name="Emma Bittone" userId="74766be7-14dc-4e72-a1e8-035a8541ad5d" providerId="ADAL" clId="{BCD5BB90-9A48-4229-BE04-6A85A86D88DF}" dt="2025-09-12T13:46:44.108" v="2326" actId="2696"/>
        <pc:sldMkLst>
          <pc:docMk/>
          <pc:sldMk cId="3701738847" sldId="2145707099"/>
        </pc:sldMkLst>
      </pc:sldChg>
      <pc:sldChg chg="addSp delSp modSp new mod modClrScheme chgLayout modNotesTx">
        <pc:chgData name="Emma Bittone" userId="74766be7-14dc-4e72-a1e8-035a8541ad5d" providerId="ADAL" clId="{BCD5BB90-9A48-4229-BE04-6A85A86D88DF}" dt="2025-09-15T06:17:13.466" v="3343" actId="20577"/>
        <pc:sldMkLst>
          <pc:docMk/>
          <pc:sldMk cId="1170696757" sldId="2145707100"/>
        </pc:sldMkLst>
        <pc:spChg chg="mod">
          <ac:chgData name="Emma Bittone" userId="74766be7-14dc-4e72-a1e8-035a8541ad5d" providerId="ADAL" clId="{BCD5BB90-9A48-4229-BE04-6A85A86D88DF}" dt="2025-09-11T12:36:20.345" v="1216" actId="20577"/>
          <ac:spMkLst>
            <pc:docMk/>
            <pc:sldMk cId="1170696757" sldId="2145707100"/>
            <ac:spMk id="2" creationId="{683A0113-1A5B-BA4E-F321-DE4D4E99DF81}"/>
          </ac:spMkLst>
        </pc:spChg>
        <pc:spChg chg="del mod">
          <ac:chgData name="Emma Bittone" userId="74766be7-14dc-4e72-a1e8-035a8541ad5d" providerId="ADAL" clId="{BCD5BB90-9A48-4229-BE04-6A85A86D88DF}" dt="2025-09-11T11:55:28.763" v="990"/>
          <ac:spMkLst>
            <pc:docMk/>
            <pc:sldMk cId="1170696757" sldId="2145707100"/>
            <ac:spMk id="3" creationId="{19B20201-2E8E-A834-5868-E9A1FA59064C}"/>
          </ac:spMkLst>
        </pc:spChg>
        <pc:spChg chg="add">
          <ac:chgData name="Emma Bittone" userId="74766be7-14dc-4e72-a1e8-035a8541ad5d" providerId="ADAL" clId="{BCD5BB90-9A48-4229-BE04-6A85A86D88DF}" dt="2025-09-11T11:31:35.170" v="829"/>
          <ac:spMkLst>
            <pc:docMk/>
            <pc:sldMk cId="1170696757" sldId="2145707100"/>
            <ac:spMk id="4" creationId="{F495FFC1-C880-CD79-D14B-7352B42DC24C}"/>
          </ac:spMkLst>
        </pc:spChg>
        <pc:spChg chg="add del mod">
          <ac:chgData name="Emma Bittone" userId="74766be7-14dc-4e72-a1e8-035a8541ad5d" providerId="ADAL" clId="{BCD5BB90-9A48-4229-BE04-6A85A86D88DF}" dt="2025-09-11T12:02:20.068" v="1057"/>
          <ac:spMkLst>
            <pc:docMk/>
            <pc:sldMk cId="1170696757" sldId="2145707100"/>
            <ac:spMk id="5" creationId="{2D3D5AD7-0F7D-3AEF-4147-A77F9ABC3608}"/>
          </ac:spMkLst>
        </pc:spChg>
        <pc:spChg chg="add">
          <ac:chgData name="Emma Bittone" userId="74766be7-14dc-4e72-a1e8-035a8541ad5d" providerId="ADAL" clId="{BCD5BB90-9A48-4229-BE04-6A85A86D88DF}" dt="2025-09-11T12:02:14.392" v="1054"/>
          <ac:spMkLst>
            <pc:docMk/>
            <pc:sldMk cId="1170696757" sldId="2145707100"/>
            <ac:spMk id="6" creationId="{983C8853-A386-47F9-3484-023583CCBC20}"/>
          </ac:spMkLst>
        </pc:spChg>
        <pc:spChg chg="add mod">
          <ac:chgData name="Emma Bittone" userId="74766be7-14dc-4e72-a1e8-035a8541ad5d" providerId="ADAL" clId="{BCD5BB90-9A48-4229-BE04-6A85A86D88DF}" dt="2025-09-15T06:17:13.466" v="3343" actId="20577"/>
          <ac:spMkLst>
            <pc:docMk/>
            <pc:sldMk cId="1170696757" sldId="2145707100"/>
            <ac:spMk id="7" creationId="{15F91974-758E-54A2-E324-7A3D19EBFC8C}"/>
          </ac:spMkLst>
        </pc:spChg>
        <pc:picChg chg="add">
          <ac:chgData name="Emma Bittone" userId="74766be7-14dc-4e72-a1e8-035a8541ad5d" providerId="ADAL" clId="{BCD5BB90-9A48-4229-BE04-6A85A86D88DF}" dt="2025-09-11T12:04:34.705" v="1066" actId="26606"/>
          <ac:picMkLst>
            <pc:docMk/>
            <pc:sldMk cId="1170696757" sldId="2145707100"/>
            <ac:picMk id="9" creationId="{8137E291-0107-33EA-44E1-057F0D5CE08C}"/>
          </ac:picMkLst>
        </pc:picChg>
      </pc:sldChg>
      <pc:sldChg chg="addSp delSp modSp new mod modClrScheme chgLayout modNotesTx">
        <pc:chgData name="Emma Bittone" userId="74766be7-14dc-4e72-a1e8-035a8541ad5d" providerId="ADAL" clId="{BCD5BB90-9A48-4229-BE04-6A85A86D88DF}" dt="2025-09-15T06:36:03.511" v="4659" actId="20577"/>
        <pc:sldMkLst>
          <pc:docMk/>
          <pc:sldMk cId="2637441599" sldId="2145707101"/>
        </pc:sldMkLst>
        <pc:spChg chg="add del mod ord">
          <ac:chgData name="Emma Bittone" userId="74766be7-14dc-4e72-a1e8-035a8541ad5d" providerId="ADAL" clId="{BCD5BB90-9A48-4229-BE04-6A85A86D88DF}" dt="2025-09-12T15:37:46.646" v="2754" actId="14100"/>
          <ac:spMkLst>
            <pc:docMk/>
            <pc:sldMk cId="2637441599" sldId="2145707101"/>
            <ac:spMk id="2" creationId="{CAEB97EF-B59C-6226-8FDF-DC8C445C68D2}"/>
          </ac:spMkLst>
        </pc:spChg>
        <pc:spChg chg="del mod ord">
          <ac:chgData name="Emma Bittone" userId="74766be7-14dc-4e72-a1e8-035a8541ad5d" providerId="ADAL" clId="{BCD5BB90-9A48-4229-BE04-6A85A86D88DF}" dt="2025-09-11T12:23:58.950" v="1087" actId="700"/>
          <ac:spMkLst>
            <pc:docMk/>
            <pc:sldMk cId="2637441599" sldId="2145707101"/>
            <ac:spMk id="3" creationId="{969BA9FA-9FBF-FA8C-735C-3ABD8403777F}"/>
          </ac:spMkLst>
        </pc:spChg>
        <pc:spChg chg="del mod ord">
          <ac:chgData name="Emma Bittone" userId="74766be7-14dc-4e72-a1e8-035a8541ad5d" providerId="ADAL" clId="{BCD5BB90-9A48-4229-BE04-6A85A86D88DF}" dt="2025-09-11T12:23:58.950" v="1087" actId="700"/>
          <ac:spMkLst>
            <pc:docMk/>
            <pc:sldMk cId="2637441599" sldId="2145707101"/>
            <ac:spMk id="4" creationId="{1B22C313-44B3-97A7-336A-1D5F302A5AF5}"/>
          </ac:spMkLst>
        </pc:spChg>
        <pc:spChg chg="add del mod ord">
          <ac:chgData name="Emma Bittone" userId="74766be7-14dc-4e72-a1e8-035a8541ad5d" providerId="ADAL" clId="{BCD5BB90-9A48-4229-BE04-6A85A86D88DF}" dt="2025-09-12T15:23:00.503" v="2504" actId="478"/>
          <ac:spMkLst>
            <pc:docMk/>
            <pc:sldMk cId="2637441599" sldId="2145707101"/>
            <ac:spMk id="5" creationId="{ED1DFC11-6C69-BA79-DD58-B17D08BFB9AD}"/>
          </ac:spMkLst>
        </pc:spChg>
        <pc:spChg chg="add mod ord">
          <ac:chgData name="Emma Bittone" userId="74766be7-14dc-4e72-a1e8-035a8541ad5d" providerId="ADAL" clId="{BCD5BB90-9A48-4229-BE04-6A85A86D88DF}" dt="2025-09-14T19:47:32.326" v="3203" actId="20577"/>
          <ac:spMkLst>
            <pc:docMk/>
            <pc:sldMk cId="2637441599" sldId="2145707101"/>
            <ac:spMk id="6" creationId="{BDD2FD4E-CBAE-003C-BF2B-B24E051979FE}"/>
          </ac:spMkLst>
        </pc:spChg>
        <pc:spChg chg="add mod ord">
          <ac:chgData name="Emma Bittone" userId="74766be7-14dc-4e72-a1e8-035a8541ad5d" providerId="ADAL" clId="{BCD5BB90-9A48-4229-BE04-6A85A86D88DF}" dt="2025-09-12T15:22:55.666" v="2503" actId="20577"/>
          <ac:spMkLst>
            <pc:docMk/>
            <pc:sldMk cId="2637441599" sldId="2145707101"/>
            <ac:spMk id="7" creationId="{41CC446D-E3E0-7F3C-6517-521F2CC8441E}"/>
          </ac:spMkLst>
        </pc:spChg>
        <pc:spChg chg="add mod ord">
          <ac:chgData name="Emma Bittone" userId="74766be7-14dc-4e72-a1e8-035a8541ad5d" providerId="ADAL" clId="{BCD5BB90-9A48-4229-BE04-6A85A86D88DF}" dt="2025-09-15T06:22:22.482" v="3458" actId="20577"/>
          <ac:spMkLst>
            <pc:docMk/>
            <pc:sldMk cId="2637441599" sldId="2145707101"/>
            <ac:spMk id="8" creationId="{8C32BC1F-6A3F-2737-A957-0C9F5FE87ECF}"/>
          </ac:spMkLst>
        </pc:spChg>
        <pc:spChg chg="add">
          <ac:chgData name="Emma Bittone" userId="74766be7-14dc-4e72-a1e8-035a8541ad5d" providerId="ADAL" clId="{BCD5BB90-9A48-4229-BE04-6A85A86D88DF}" dt="2025-09-11T12:41:14.951" v="1308"/>
          <ac:spMkLst>
            <pc:docMk/>
            <pc:sldMk cId="2637441599" sldId="2145707101"/>
            <ac:spMk id="9" creationId="{B81C47E3-C9C9-31B8-3EDB-59EF22AAEEDD}"/>
          </ac:spMkLst>
        </pc:spChg>
        <pc:spChg chg="add">
          <ac:chgData name="Emma Bittone" userId="74766be7-14dc-4e72-a1e8-035a8541ad5d" providerId="ADAL" clId="{BCD5BB90-9A48-4229-BE04-6A85A86D88DF}" dt="2025-09-12T15:20:58.064" v="2460"/>
          <ac:spMkLst>
            <pc:docMk/>
            <pc:sldMk cId="2637441599" sldId="2145707101"/>
            <ac:spMk id="11" creationId="{2CAA376A-E9E9-1E13-9858-98682E34415A}"/>
          </ac:spMkLst>
        </pc:spChg>
        <pc:spChg chg="add mod">
          <ac:chgData name="Emma Bittone" userId="74766be7-14dc-4e72-a1e8-035a8541ad5d" providerId="ADAL" clId="{BCD5BB90-9A48-4229-BE04-6A85A86D88DF}" dt="2025-09-12T15:21:08.004" v="2463"/>
          <ac:spMkLst>
            <pc:docMk/>
            <pc:sldMk cId="2637441599" sldId="2145707101"/>
            <ac:spMk id="12" creationId="{00DD328E-0731-7EF5-5C1C-6B0DE926C285}"/>
          </ac:spMkLst>
        </pc:spChg>
        <pc:spChg chg="add mod">
          <ac:chgData name="Emma Bittone" userId="74766be7-14dc-4e72-a1e8-035a8541ad5d" providerId="ADAL" clId="{BCD5BB90-9A48-4229-BE04-6A85A86D88DF}" dt="2025-09-12T15:21:22.453" v="2465"/>
          <ac:spMkLst>
            <pc:docMk/>
            <pc:sldMk cId="2637441599" sldId="2145707101"/>
            <ac:spMk id="13" creationId="{4F58331D-AF7D-8B91-3AA1-C03A7D41DA90}"/>
          </ac:spMkLst>
        </pc:spChg>
        <pc:picChg chg="add del mod">
          <ac:chgData name="Emma Bittone" userId="74766be7-14dc-4e72-a1e8-035a8541ad5d" providerId="ADAL" clId="{BCD5BB90-9A48-4229-BE04-6A85A86D88DF}" dt="2025-09-11T12:50:13.526" v="1457" actId="478"/>
          <ac:picMkLst>
            <pc:docMk/>
            <pc:sldMk cId="2637441599" sldId="2145707101"/>
            <ac:picMk id="10" creationId="{E9000943-DD43-EDC2-CFBA-0EFDA75F179D}"/>
          </ac:picMkLst>
        </pc:picChg>
        <pc:picChg chg="add mod">
          <ac:chgData name="Emma Bittone" userId="74766be7-14dc-4e72-a1e8-035a8541ad5d" providerId="ADAL" clId="{BCD5BB90-9A48-4229-BE04-6A85A86D88DF}" dt="2025-09-12T15:37:53.884" v="2755" actId="1076"/>
          <ac:picMkLst>
            <pc:docMk/>
            <pc:sldMk cId="2637441599" sldId="2145707101"/>
            <ac:picMk id="2051" creationId="{6813B5C4-347C-4C12-36BA-C5C045C38573}"/>
          </ac:picMkLst>
        </pc:picChg>
      </pc:sldChg>
      <pc:sldChg chg="addSp delSp modSp new del mod">
        <pc:chgData name="Emma Bittone" userId="74766be7-14dc-4e72-a1e8-035a8541ad5d" providerId="ADAL" clId="{BCD5BB90-9A48-4229-BE04-6A85A86D88DF}" dt="2025-09-11T12:57:12.680" v="1669" actId="2696"/>
        <pc:sldMkLst>
          <pc:docMk/>
          <pc:sldMk cId="3303610609" sldId="2145707102"/>
        </pc:sldMkLst>
        <pc:spChg chg="del">
          <ac:chgData name="Emma Bittone" userId="74766be7-14dc-4e72-a1e8-035a8541ad5d" providerId="ADAL" clId="{BCD5BB90-9A48-4229-BE04-6A85A86D88DF}" dt="2025-09-11T12:46:43.571" v="1449" actId="931"/>
          <ac:spMkLst>
            <pc:docMk/>
            <pc:sldMk cId="3303610609" sldId="2145707102"/>
            <ac:spMk id="4" creationId="{A1395647-1710-F4CA-E2A4-B208C40BD219}"/>
          </ac:spMkLst>
        </pc:spChg>
        <pc:spChg chg="add mod">
          <ac:chgData name="Emma Bittone" userId="74766be7-14dc-4e72-a1e8-035a8541ad5d" providerId="ADAL" clId="{BCD5BB90-9A48-4229-BE04-6A85A86D88DF}" dt="2025-09-11T12:47:28.012" v="1454" actId="478"/>
          <ac:spMkLst>
            <pc:docMk/>
            <pc:sldMk cId="3303610609" sldId="2145707102"/>
            <ac:spMk id="10" creationId="{DC8A5146-DABE-B113-CE27-15160F0371D2}"/>
          </ac:spMkLst>
        </pc:spChg>
        <pc:picChg chg="add del mod">
          <ac:chgData name="Emma Bittone" userId="74766be7-14dc-4e72-a1e8-035a8541ad5d" providerId="ADAL" clId="{BCD5BB90-9A48-4229-BE04-6A85A86D88DF}" dt="2025-09-11T12:47:28.012" v="1454" actId="478"/>
          <ac:picMkLst>
            <pc:docMk/>
            <pc:sldMk cId="3303610609" sldId="2145707102"/>
            <ac:picMk id="8" creationId="{6771D98D-049E-6ED1-7A9F-249BF87374B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26B35-D133-4A73-BC7E-A6B63C39C40D}"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sv-SE"/>
        </a:p>
      </dgm:t>
    </dgm:pt>
    <dgm:pt modelId="{9F707997-B39A-4255-8088-17A2EF172B36}">
      <dgm:prSet phldrT="[Text]" custT="1"/>
      <dgm:spPr>
        <a:ln>
          <a:noFill/>
        </a:ln>
      </dgm:spPr>
      <dgm:t>
        <a:bodyPr/>
        <a:lstStyle/>
        <a:p>
          <a:r>
            <a:rPr lang="en-GB" sz="1400" b="1" noProof="0"/>
            <a:t>1. Acute homelessness</a:t>
          </a:r>
        </a:p>
      </dgm:t>
    </dgm:pt>
    <dgm:pt modelId="{70F26D91-AD1D-4629-905F-829E14D88E8F}" type="parTrans" cxnId="{5E717A49-C008-4F78-949D-AD315DB3C9EB}">
      <dgm:prSet/>
      <dgm:spPr/>
      <dgm:t>
        <a:bodyPr/>
        <a:lstStyle/>
        <a:p>
          <a:endParaRPr lang="en-GB" noProof="0"/>
        </a:p>
      </dgm:t>
    </dgm:pt>
    <dgm:pt modelId="{2D1EA2ED-D502-4737-8215-C346C853470A}" type="sibTrans" cxnId="{5E717A49-C008-4F78-949D-AD315DB3C9EB}">
      <dgm:prSet/>
      <dgm:spPr/>
      <dgm:t>
        <a:bodyPr/>
        <a:lstStyle/>
        <a:p>
          <a:endParaRPr lang="en-GB" noProof="0"/>
        </a:p>
      </dgm:t>
    </dgm:pt>
    <dgm:pt modelId="{E593FAB0-8392-44DF-96A7-A84E351CD855}">
      <dgm:prSet phldrT="[Text]"/>
      <dgm:spPr/>
      <dgm:t>
        <a:bodyPr/>
        <a:lstStyle/>
        <a:p>
          <a:pPr>
            <a:buFont typeface="Arial" panose="020B0604020202020204" pitchFamily="34" charset="0"/>
            <a:buChar char="•"/>
          </a:pPr>
          <a:r>
            <a:rPr lang="en-GB" b="1" noProof="0" dirty="0">
              <a:solidFill>
                <a:schemeClr val="tx1"/>
              </a:solidFill>
            </a:rPr>
            <a:t>Acute</a:t>
          </a:r>
          <a:r>
            <a:rPr lang="en-GB" b="1" noProof="0" dirty="0"/>
            <a:t> accommodation</a:t>
          </a:r>
          <a:endParaRPr lang="en-GB" noProof="0" dirty="0"/>
        </a:p>
      </dgm:t>
    </dgm:pt>
    <dgm:pt modelId="{EBB51FAA-493D-433C-923D-35C2A5CF13AA}" type="parTrans" cxnId="{508221B2-BA61-4DBC-AB1B-A0D5F5EC412D}">
      <dgm:prSet/>
      <dgm:spPr/>
      <dgm:t>
        <a:bodyPr/>
        <a:lstStyle/>
        <a:p>
          <a:endParaRPr lang="en-GB" noProof="0"/>
        </a:p>
      </dgm:t>
    </dgm:pt>
    <dgm:pt modelId="{2BAA5529-A2FF-4A4A-B66F-37BC900C3192}" type="sibTrans" cxnId="{508221B2-BA61-4DBC-AB1B-A0D5F5EC412D}">
      <dgm:prSet/>
      <dgm:spPr/>
      <dgm:t>
        <a:bodyPr/>
        <a:lstStyle/>
        <a:p>
          <a:endParaRPr lang="en-GB" noProof="0"/>
        </a:p>
      </dgm:t>
    </dgm:pt>
    <dgm:pt modelId="{C9381606-0159-4421-9CDD-85A10ABE47AA}">
      <dgm:prSet phldrT="[Text]"/>
      <dgm:spPr>
        <a:ln>
          <a:noFill/>
        </a:ln>
      </dgm:spPr>
      <dgm:t>
        <a:bodyPr/>
        <a:lstStyle/>
        <a:p>
          <a:pPr>
            <a:buNone/>
          </a:pPr>
          <a:r>
            <a:rPr lang="en-GB" b="1" noProof="0"/>
            <a:t>2. Institutional stay or similar – moving within 3 months without a place to live</a:t>
          </a:r>
          <a:endParaRPr lang="en-GB" noProof="0"/>
        </a:p>
      </dgm:t>
    </dgm:pt>
    <dgm:pt modelId="{E2C0692E-4F7A-4274-ACCD-9833B1622A8E}" type="parTrans" cxnId="{543B4D0C-4D12-443A-96C3-DB1AE490BEA2}">
      <dgm:prSet/>
      <dgm:spPr/>
      <dgm:t>
        <a:bodyPr/>
        <a:lstStyle/>
        <a:p>
          <a:endParaRPr lang="en-GB" noProof="0"/>
        </a:p>
      </dgm:t>
    </dgm:pt>
    <dgm:pt modelId="{519253B3-86F6-4871-A65F-9871E0205E5F}" type="sibTrans" cxnId="{543B4D0C-4D12-443A-96C3-DB1AE490BEA2}">
      <dgm:prSet/>
      <dgm:spPr/>
      <dgm:t>
        <a:bodyPr/>
        <a:lstStyle/>
        <a:p>
          <a:endParaRPr lang="en-GB" noProof="0"/>
        </a:p>
      </dgm:t>
    </dgm:pt>
    <dgm:pt modelId="{C1085630-FDAA-4F9C-B04A-8A14A1997331}">
      <dgm:prSet phldrT="[Text]"/>
      <dgm:spPr/>
      <dgm:t>
        <a:bodyPr/>
        <a:lstStyle/>
        <a:p>
          <a:pPr>
            <a:buFont typeface="Arial" panose="020B0604020202020204" pitchFamily="34" charset="0"/>
            <a:buChar char="•"/>
          </a:pPr>
          <a:r>
            <a:rPr lang="en-GB" sz="1300" b="1" kern="1200" noProof="0"/>
            <a:t>Prison</a:t>
          </a:r>
          <a:endParaRPr lang="en-GB" sz="1300" kern="1200" noProof="0"/>
        </a:p>
      </dgm:t>
    </dgm:pt>
    <dgm:pt modelId="{A3533FE2-DA61-477F-8C9D-A604F8DB5D84}" type="parTrans" cxnId="{7520F5AF-1054-4188-80AA-E3C1226E25E2}">
      <dgm:prSet/>
      <dgm:spPr/>
      <dgm:t>
        <a:bodyPr/>
        <a:lstStyle/>
        <a:p>
          <a:endParaRPr lang="en-GB" noProof="0"/>
        </a:p>
      </dgm:t>
    </dgm:pt>
    <dgm:pt modelId="{3B42959E-5CAE-41B7-AA28-C8CA96942B34}" type="sibTrans" cxnId="{7520F5AF-1054-4188-80AA-E3C1226E25E2}">
      <dgm:prSet/>
      <dgm:spPr/>
      <dgm:t>
        <a:bodyPr/>
        <a:lstStyle/>
        <a:p>
          <a:endParaRPr lang="en-GB" noProof="0"/>
        </a:p>
      </dgm:t>
    </dgm:pt>
    <dgm:pt modelId="{3F7C4557-E0FE-45AC-A564-982EA4C7608E}">
      <dgm:prSet phldrT="[Text]"/>
      <dgm:spPr>
        <a:ln>
          <a:noFill/>
        </a:ln>
      </dgm:spPr>
      <dgm:t>
        <a:bodyPr/>
        <a:lstStyle/>
        <a:p>
          <a:pPr>
            <a:buNone/>
          </a:pPr>
          <a:r>
            <a:rPr lang="en-GB" b="1" noProof="0"/>
            <a:t>3. Long-term housing solutions – housing arranged by the social services</a:t>
          </a:r>
          <a:endParaRPr lang="en-GB" noProof="0"/>
        </a:p>
      </dgm:t>
    </dgm:pt>
    <dgm:pt modelId="{DF4C8F88-F8A3-4107-9EDE-54822A528927}" type="parTrans" cxnId="{CA31CC28-BFD6-44D5-B644-39485EB4A889}">
      <dgm:prSet/>
      <dgm:spPr/>
      <dgm:t>
        <a:bodyPr/>
        <a:lstStyle/>
        <a:p>
          <a:endParaRPr lang="en-GB" noProof="0"/>
        </a:p>
      </dgm:t>
    </dgm:pt>
    <dgm:pt modelId="{4F91F9F3-C460-41D8-9AFE-A8EAC644E065}" type="sibTrans" cxnId="{CA31CC28-BFD6-44D5-B644-39485EB4A889}">
      <dgm:prSet/>
      <dgm:spPr/>
      <dgm:t>
        <a:bodyPr/>
        <a:lstStyle/>
        <a:p>
          <a:endParaRPr lang="en-GB" noProof="0"/>
        </a:p>
      </dgm:t>
    </dgm:pt>
    <dgm:pt modelId="{AC9D81BD-42CB-486D-AE18-7EBF773BD9A8}">
      <dgm:prSet phldrT="[Text]" custT="1"/>
      <dgm:spPr/>
      <dgm:t>
        <a:bodyPr/>
        <a:lstStyle/>
        <a:p>
          <a:pPr>
            <a:buFont typeface="Arial" panose="020B0604020202020204" pitchFamily="34" charset="0"/>
            <a:buChar char="•"/>
          </a:pPr>
          <a:r>
            <a:rPr lang="en-US" sz="1300" b="1" kern="1200" dirty="0">
              <a:solidFill>
                <a:srgbClr val="1F1F1F">
                  <a:hueOff val="0"/>
                  <a:satOff val="0"/>
                  <a:lumOff val="0"/>
                  <a:alphaOff val="0"/>
                </a:srgbClr>
              </a:solidFill>
              <a:latin typeface="Arial"/>
              <a:ea typeface="+mn-ea"/>
              <a:cs typeface="+mn-cs"/>
            </a:rPr>
            <a:t>Long-term social housing with support</a:t>
          </a:r>
          <a:endParaRPr lang="en-GB" sz="1300" b="1" kern="1200" noProof="0" dirty="0">
            <a:solidFill>
              <a:srgbClr val="1F1F1F">
                <a:hueOff val="0"/>
                <a:satOff val="0"/>
                <a:lumOff val="0"/>
                <a:alphaOff val="0"/>
              </a:srgbClr>
            </a:solidFill>
            <a:latin typeface="Arial"/>
            <a:ea typeface="+mn-ea"/>
            <a:cs typeface="+mn-cs"/>
          </a:endParaRPr>
        </a:p>
      </dgm:t>
    </dgm:pt>
    <dgm:pt modelId="{D7AB1EBB-DDBF-42B9-BBA7-23AE3953CE1F}" type="parTrans" cxnId="{9E4CFCE5-FFE6-447D-945C-21A5A4D6F9DB}">
      <dgm:prSet/>
      <dgm:spPr/>
      <dgm:t>
        <a:bodyPr/>
        <a:lstStyle/>
        <a:p>
          <a:endParaRPr lang="en-GB" noProof="0"/>
        </a:p>
      </dgm:t>
    </dgm:pt>
    <dgm:pt modelId="{F44AA2C9-92F7-41BD-8A97-4A21C21F549B}" type="sibTrans" cxnId="{9E4CFCE5-FFE6-447D-945C-21A5A4D6F9DB}">
      <dgm:prSet/>
      <dgm:spPr/>
      <dgm:t>
        <a:bodyPr/>
        <a:lstStyle/>
        <a:p>
          <a:endParaRPr lang="en-GB" noProof="0"/>
        </a:p>
      </dgm:t>
    </dgm:pt>
    <dgm:pt modelId="{64BAC45C-961F-4809-A733-7350C8D78210}">
      <dgm:prSet/>
      <dgm:spPr/>
      <dgm:t>
        <a:bodyPr/>
        <a:lstStyle/>
        <a:p>
          <a:pPr>
            <a:buFont typeface="Arial" panose="020B0604020202020204" pitchFamily="34" charset="0"/>
            <a:buChar char="•"/>
          </a:pPr>
          <a:r>
            <a:rPr lang="en-GB" b="1" noProof="0" dirty="0"/>
            <a:t>Sheltered accommodation</a:t>
          </a:r>
        </a:p>
      </dgm:t>
    </dgm:pt>
    <dgm:pt modelId="{609F28AD-A446-426A-9934-23A5D9080A10}" type="parTrans" cxnId="{1A7AFA93-BDAF-4C64-A6D9-4518A8D3A042}">
      <dgm:prSet/>
      <dgm:spPr/>
      <dgm:t>
        <a:bodyPr/>
        <a:lstStyle/>
        <a:p>
          <a:endParaRPr lang="en-GB" noProof="0"/>
        </a:p>
      </dgm:t>
    </dgm:pt>
    <dgm:pt modelId="{CCAF75A4-7ADF-4738-B9EC-1E96A8C43140}" type="sibTrans" cxnId="{1A7AFA93-BDAF-4C64-A6D9-4518A8D3A042}">
      <dgm:prSet/>
      <dgm:spPr/>
      <dgm:t>
        <a:bodyPr/>
        <a:lstStyle/>
        <a:p>
          <a:endParaRPr lang="en-GB" noProof="0"/>
        </a:p>
      </dgm:t>
    </dgm:pt>
    <dgm:pt modelId="{D5D9D29D-1A82-4097-8955-D985361FAED1}">
      <dgm:prSet/>
      <dgm:spPr/>
      <dgm:t>
        <a:bodyPr/>
        <a:lstStyle/>
        <a:p>
          <a:pPr>
            <a:buFont typeface="Arial" panose="020B0604020202020204" pitchFamily="34" charset="0"/>
            <a:buChar char="•"/>
          </a:pPr>
          <a:r>
            <a:rPr lang="en-GB" b="1" noProof="0"/>
            <a:t>Public premises</a:t>
          </a:r>
        </a:p>
      </dgm:t>
    </dgm:pt>
    <dgm:pt modelId="{63CAB6C0-84F5-4BF6-B483-E02C3A3BB811}" type="parTrans" cxnId="{1B435BB6-02FD-4E11-BC2A-C3849CEAA31E}">
      <dgm:prSet/>
      <dgm:spPr/>
      <dgm:t>
        <a:bodyPr/>
        <a:lstStyle/>
        <a:p>
          <a:endParaRPr lang="en-GB" noProof="0"/>
        </a:p>
      </dgm:t>
    </dgm:pt>
    <dgm:pt modelId="{C032635A-DAE2-432D-9A87-3537E93F9C98}" type="sibTrans" cxnId="{1B435BB6-02FD-4E11-BC2A-C3849CEAA31E}">
      <dgm:prSet/>
      <dgm:spPr/>
      <dgm:t>
        <a:bodyPr/>
        <a:lstStyle/>
        <a:p>
          <a:endParaRPr lang="en-GB" noProof="0"/>
        </a:p>
      </dgm:t>
    </dgm:pt>
    <dgm:pt modelId="{E9137C05-FAA0-4CED-A02C-8B4096B648F0}">
      <dgm:prSet/>
      <dgm:spPr/>
      <dgm:t>
        <a:bodyPr/>
        <a:lstStyle/>
        <a:p>
          <a:pPr>
            <a:buFont typeface="Arial" panose="020B0604020202020204" pitchFamily="34" charset="0"/>
            <a:buChar char="•"/>
          </a:pPr>
          <a:r>
            <a:rPr lang="en-GB" b="1" noProof="0" dirty="0"/>
            <a:t>Outdoors</a:t>
          </a:r>
        </a:p>
      </dgm:t>
    </dgm:pt>
    <dgm:pt modelId="{C1FD21AD-4260-4D30-8CFE-68585047FCA5}" type="parTrans" cxnId="{CABD3EB8-8D0D-41E6-8BA2-7A958736A731}">
      <dgm:prSet/>
      <dgm:spPr/>
      <dgm:t>
        <a:bodyPr/>
        <a:lstStyle/>
        <a:p>
          <a:endParaRPr lang="en-GB" noProof="0"/>
        </a:p>
      </dgm:t>
    </dgm:pt>
    <dgm:pt modelId="{3E804B3F-8CB5-4E51-8BE8-BD8D12373CE2}" type="sibTrans" cxnId="{CABD3EB8-8D0D-41E6-8BA2-7A958736A731}">
      <dgm:prSet/>
      <dgm:spPr/>
      <dgm:t>
        <a:bodyPr/>
        <a:lstStyle/>
        <a:p>
          <a:endParaRPr lang="en-GB" noProof="0"/>
        </a:p>
      </dgm:t>
    </dgm:pt>
    <dgm:pt modelId="{82541623-EA68-4729-861B-F2D431BBFB7C}">
      <dgm:prSet/>
      <dgm:spPr/>
      <dgm:t>
        <a:bodyPr/>
        <a:lstStyle/>
        <a:p>
          <a:pPr>
            <a:buFont typeface="Arial" panose="020B0604020202020204" pitchFamily="34" charset="0"/>
            <a:buChar char="•"/>
          </a:pPr>
          <a:r>
            <a:rPr lang="en-GB" b="1" noProof="0" dirty="0"/>
            <a:t>Tent</a:t>
          </a:r>
        </a:p>
      </dgm:t>
    </dgm:pt>
    <dgm:pt modelId="{6107F4A9-4BCB-4F06-94FB-210841540AE7}" type="parTrans" cxnId="{167DD938-2AC5-4E6F-B411-C2612332A652}">
      <dgm:prSet/>
      <dgm:spPr/>
      <dgm:t>
        <a:bodyPr/>
        <a:lstStyle/>
        <a:p>
          <a:endParaRPr lang="en-GB" noProof="0"/>
        </a:p>
      </dgm:t>
    </dgm:pt>
    <dgm:pt modelId="{77228B8E-37F9-4D58-8B8E-70CE76F1CA39}" type="sibTrans" cxnId="{167DD938-2AC5-4E6F-B411-C2612332A652}">
      <dgm:prSet/>
      <dgm:spPr/>
      <dgm:t>
        <a:bodyPr/>
        <a:lstStyle/>
        <a:p>
          <a:endParaRPr lang="en-GB" noProof="0"/>
        </a:p>
      </dgm:t>
    </dgm:pt>
    <dgm:pt modelId="{0EF84D6A-89BE-46B1-AD51-CDA8A4B1E337}">
      <dgm:prSet/>
      <dgm:spPr/>
      <dgm:t>
        <a:bodyPr/>
        <a:lstStyle/>
        <a:p>
          <a:pPr>
            <a:buFont typeface="Arial" panose="020B0604020202020204" pitchFamily="34" charset="0"/>
            <a:buChar char="•"/>
          </a:pPr>
          <a:r>
            <a:rPr lang="en-GB" b="1" noProof="0" dirty="0"/>
            <a:t>Car</a:t>
          </a:r>
        </a:p>
      </dgm:t>
    </dgm:pt>
    <dgm:pt modelId="{396ED0FB-D746-4949-B917-AEAAEBBBA390}" type="parTrans" cxnId="{746D2020-4E45-4D5E-817F-B5D69473974C}">
      <dgm:prSet/>
      <dgm:spPr/>
      <dgm:t>
        <a:bodyPr/>
        <a:lstStyle/>
        <a:p>
          <a:endParaRPr lang="en-GB" noProof="0"/>
        </a:p>
      </dgm:t>
    </dgm:pt>
    <dgm:pt modelId="{D654C56F-486E-43B1-9E26-1FF65B34C254}" type="sibTrans" cxnId="{746D2020-4E45-4D5E-817F-B5D69473974C}">
      <dgm:prSet/>
      <dgm:spPr/>
      <dgm:t>
        <a:bodyPr/>
        <a:lstStyle/>
        <a:p>
          <a:endParaRPr lang="en-GB" noProof="0"/>
        </a:p>
      </dgm:t>
    </dgm:pt>
    <dgm:pt modelId="{3D1BCBB6-66C1-45F2-8558-6A0A16400A78}">
      <dgm:prSet phldrT="[Text]"/>
      <dgm:spPr>
        <a:ln>
          <a:noFill/>
        </a:ln>
      </dgm:spPr>
      <dgm:t>
        <a:bodyPr/>
        <a:lstStyle/>
        <a:p>
          <a:pPr>
            <a:buFont typeface="Arial" panose="020B0604020202020204" pitchFamily="34" charset="0"/>
            <a:buChar char="•"/>
          </a:pPr>
          <a:r>
            <a:rPr lang="en-GB" b="1" noProof="0"/>
            <a:t>4. Self-arranged short-term accommodation – maximum three months after the measurement period.</a:t>
          </a:r>
          <a:endParaRPr lang="en-GB" noProof="0"/>
        </a:p>
      </dgm:t>
    </dgm:pt>
    <dgm:pt modelId="{D62D70BF-7610-40A3-9188-BA5837B3622F}" type="parTrans" cxnId="{68B96ABD-7932-48A3-9154-EB89D12D8460}">
      <dgm:prSet/>
      <dgm:spPr/>
      <dgm:t>
        <a:bodyPr/>
        <a:lstStyle/>
        <a:p>
          <a:endParaRPr lang="en-GB" noProof="0"/>
        </a:p>
      </dgm:t>
    </dgm:pt>
    <dgm:pt modelId="{48D4237B-0DA4-469B-90B6-890A4563D866}" type="sibTrans" cxnId="{68B96ABD-7932-48A3-9154-EB89D12D8460}">
      <dgm:prSet/>
      <dgm:spPr/>
      <dgm:t>
        <a:bodyPr/>
        <a:lstStyle/>
        <a:p>
          <a:endParaRPr lang="en-GB" noProof="0"/>
        </a:p>
      </dgm:t>
    </dgm:pt>
    <dgm:pt modelId="{B9FC9303-8606-4936-B855-FE27D90DB3DC}">
      <dgm:prSet custT="1"/>
      <dgm:spPr/>
      <dgm: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rgbClr val="1F1F1F"/>
              </a:solidFill>
              <a:latin typeface="Arial"/>
              <a:ea typeface="+mn-ea"/>
              <a:cs typeface="+mn-cs"/>
            </a:rPr>
            <a:t>Subletting second-hand</a:t>
          </a:r>
          <a:endParaRPr lang="en-GB" sz="1300" b="1" kern="1200" noProof="0" dirty="0">
            <a:solidFill>
              <a:srgbClr val="1F1F1F"/>
            </a:solidFill>
            <a:latin typeface="Arial"/>
            <a:ea typeface="+mn-ea"/>
            <a:cs typeface="+mn-cs"/>
          </a:endParaRPr>
        </a:p>
      </dgm:t>
    </dgm:pt>
    <dgm:pt modelId="{D4FEAD66-C7C4-43AF-8FDA-23C6326FD57B}" type="parTrans" cxnId="{F2E99A9D-FDD1-42AF-881C-22C1681E5330}">
      <dgm:prSet/>
      <dgm:spPr/>
      <dgm:t>
        <a:bodyPr/>
        <a:lstStyle/>
        <a:p>
          <a:endParaRPr lang="en-GB" noProof="0"/>
        </a:p>
      </dgm:t>
    </dgm:pt>
    <dgm:pt modelId="{BE8D9523-DADF-4020-9272-1D6A555E9C66}" type="sibTrans" cxnId="{F2E99A9D-FDD1-42AF-881C-22C1681E5330}">
      <dgm:prSet/>
      <dgm:spPr/>
      <dgm:t>
        <a:bodyPr/>
        <a:lstStyle/>
        <a:p>
          <a:endParaRPr lang="en-GB" noProof="0"/>
        </a:p>
      </dgm:t>
    </dgm:pt>
    <dgm:pt modelId="{C15ED885-DBEE-445D-8792-3320A2BD2EC6}">
      <dgm:prSet custT="1"/>
      <dgm:spPr/>
      <dgm:t>
        <a:bodyPr/>
        <a:lstStyle/>
        <a:p>
          <a:pPr>
            <a:buFont typeface="Arial" panose="020B0604020202020204" pitchFamily="34" charset="0"/>
            <a:buChar char="•"/>
          </a:pPr>
          <a:r>
            <a:rPr lang="en-GB" sz="1300" b="1" kern="1200" noProof="0" dirty="0">
              <a:solidFill>
                <a:srgbClr val="1F1F1F">
                  <a:hueOff val="0"/>
                  <a:satOff val="0"/>
                  <a:lumOff val="0"/>
                  <a:alphaOff val="0"/>
                </a:srgbClr>
              </a:solidFill>
              <a:latin typeface="Arial"/>
              <a:ea typeface="+mn-ea"/>
              <a:cs typeface="+mn-cs"/>
            </a:rPr>
            <a:t>Treatment centre</a:t>
          </a:r>
        </a:p>
      </dgm:t>
    </dgm:pt>
    <dgm:pt modelId="{4A880510-14D4-4DDD-B6E1-765B7E22E943}" type="parTrans" cxnId="{DB268BA1-B285-4E93-A323-FB08D0DDC078}">
      <dgm:prSet/>
      <dgm:spPr/>
      <dgm:t>
        <a:bodyPr/>
        <a:lstStyle/>
        <a:p>
          <a:endParaRPr lang="en-GB" noProof="0"/>
        </a:p>
      </dgm:t>
    </dgm:pt>
    <dgm:pt modelId="{46C2608D-7FFF-47F3-B528-69799E39D385}" type="sibTrans" cxnId="{DB268BA1-B285-4E93-A323-FB08D0DDC078}">
      <dgm:prSet/>
      <dgm:spPr/>
      <dgm:t>
        <a:bodyPr/>
        <a:lstStyle/>
        <a:p>
          <a:endParaRPr lang="en-GB" noProof="0"/>
        </a:p>
      </dgm:t>
    </dgm:pt>
    <dgm:pt modelId="{A347B942-2C73-4823-8707-E96CD526ADFB}">
      <dgm:prSet/>
      <dgm:spPr/>
      <dgm:t>
        <a:bodyPr/>
        <a:lstStyle/>
        <a:p>
          <a:pPr>
            <a:buFont typeface="Arial" panose="020B0604020202020204" pitchFamily="34" charset="0"/>
            <a:buChar char="•"/>
          </a:pPr>
          <a:r>
            <a:rPr lang="en-GB" sz="1300" b="1" kern="1200" noProof="0" dirty="0"/>
            <a:t>Supportive housing</a:t>
          </a:r>
        </a:p>
      </dgm:t>
    </dgm:pt>
    <dgm:pt modelId="{A70EDC63-37A6-49BD-8861-7E2F8F51B174}" type="parTrans" cxnId="{D6C56B91-B74E-4108-8058-DBD4BA0350E2}">
      <dgm:prSet/>
      <dgm:spPr/>
      <dgm:t>
        <a:bodyPr/>
        <a:lstStyle/>
        <a:p>
          <a:endParaRPr lang="en-GB" noProof="0"/>
        </a:p>
      </dgm:t>
    </dgm:pt>
    <dgm:pt modelId="{F86DFD74-9195-4E64-AA86-F4A633F1A068}" type="sibTrans" cxnId="{D6C56B91-B74E-4108-8058-DBD4BA0350E2}">
      <dgm:prSet/>
      <dgm:spPr/>
      <dgm:t>
        <a:bodyPr/>
        <a:lstStyle/>
        <a:p>
          <a:endParaRPr lang="en-GB" noProof="0"/>
        </a:p>
      </dgm:t>
    </dgm:pt>
    <dgm:pt modelId="{E0E6B90D-1EB8-406F-96F4-DACFE2DCE388}">
      <dgm:prSet phldrT="[Text]"/>
      <dgm:spPr/>
      <dgm:t>
        <a:bodyPr/>
        <a:lstStyle/>
        <a:p>
          <a:pPr>
            <a:buFont typeface="Arial" panose="020B0604020202020204" pitchFamily="34" charset="0"/>
            <a:buChar char="•"/>
          </a:pPr>
          <a:r>
            <a:rPr lang="en-GB" sz="1300" b="1" kern="1200" noProof="0" dirty="0">
              <a:solidFill>
                <a:schemeClr val="tx1"/>
              </a:solidFill>
            </a:rPr>
            <a:t>Municipal contract</a:t>
          </a:r>
          <a:endParaRPr lang="en-GB" sz="1300" kern="1200" noProof="0" dirty="0">
            <a:solidFill>
              <a:schemeClr val="tx1"/>
            </a:solidFill>
          </a:endParaRPr>
        </a:p>
      </dgm:t>
    </dgm:pt>
    <dgm:pt modelId="{182F22B2-8F19-4741-8572-118ED962C463}" type="parTrans" cxnId="{0C174BD3-A17F-49B3-A26E-590E65B28CAE}">
      <dgm:prSet/>
      <dgm:spPr/>
      <dgm:t>
        <a:bodyPr/>
        <a:lstStyle/>
        <a:p>
          <a:endParaRPr lang="en-GB" noProof="0"/>
        </a:p>
      </dgm:t>
    </dgm:pt>
    <dgm:pt modelId="{F8088B76-1132-4295-8C5D-CA7E57DCDEE0}" type="sibTrans" cxnId="{0C174BD3-A17F-49B3-A26E-590E65B28CAE}">
      <dgm:prSet/>
      <dgm:spPr/>
      <dgm:t>
        <a:bodyPr/>
        <a:lstStyle/>
        <a:p>
          <a:endParaRPr lang="en-GB" noProof="0"/>
        </a:p>
      </dgm:t>
    </dgm:pt>
    <dgm:pt modelId="{A5FF02C2-8216-4AE3-8ED3-B4A2510A91FC}">
      <dgm:prSet custT="1"/>
      <dgm:spPr/>
      <dgm: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rgbClr val="1F1F1F"/>
              </a:solidFill>
              <a:latin typeface="Arial"/>
              <a:ea typeface="+mn-ea"/>
              <a:cs typeface="+mn-cs"/>
            </a:rPr>
            <a:t>Temporary accommodation with friends, acquaintances or family</a:t>
          </a:r>
          <a:endParaRPr lang="en-GB" sz="1300" b="1" kern="1200" noProof="0" dirty="0">
            <a:solidFill>
              <a:srgbClr val="1F1F1F"/>
            </a:solidFill>
            <a:latin typeface="Arial"/>
            <a:ea typeface="+mn-ea"/>
            <a:cs typeface="+mn-cs"/>
          </a:endParaRPr>
        </a:p>
      </dgm:t>
    </dgm:pt>
    <dgm:pt modelId="{081E6311-AC31-422E-A3EF-93C31F05E9DE}" type="parTrans" cxnId="{ECEE1468-DD3C-40BB-872E-B141D7EAC1B3}">
      <dgm:prSet/>
      <dgm:spPr/>
      <dgm:t>
        <a:bodyPr/>
        <a:lstStyle/>
        <a:p>
          <a:endParaRPr lang="sv-SE"/>
        </a:p>
      </dgm:t>
    </dgm:pt>
    <dgm:pt modelId="{B6DEF284-E719-4C80-B647-959FB26687CE}" type="sibTrans" cxnId="{ECEE1468-DD3C-40BB-872E-B141D7EAC1B3}">
      <dgm:prSet/>
      <dgm:spPr/>
      <dgm:t>
        <a:bodyPr/>
        <a:lstStyle/>
        <a:p>
          <a:endParaRPr lang="sv-SE"/>
        </a:p>
      </dgm:t>
    </dgm:pt>
    <dgm:pt modelId="{CF65013C-624D-482C-B217-5A81CD90B24E}" type="pres">
      <dgm:prSet presAssocID="{C5426B35-D133-4A73-BC7E-A6B63C39C40D}" presName="Name0" presStyleCnt="0">
        <dgm:presLayoutVars>
          <dgm:dir/>
          <dgm:animLvl val="lvl"/>
          <dgm:resizeHandles val="exact"/>
        </dgm:presLayoutVars>
      </dgm:prSet>
      <dgm:spPr/>
    </dgm:pt>
    <dgm:pt modelId="{8516E350-206E-4BE7-A575-C83A9AF35E38}" type="pres">
      <dgm:prSet presAssocID="{9F707997-B39A-4255-8088-17A2EF172B36}" presName="composite" presStyleCnt="0"/>
      <dgm:spPr/>
    </dgm:pt>
    <dgm:pt modelId="{F4B8455E-9CE4-4754-9327-EA5B74E94F95}" type="pres">
      <dgm:prSet presAssocID="{9F707997-B39A-4255-8088-17A2EF172B36}" presName="parTx" presStyleLbl="alignNode1" presStyleIdx="0" presStyleCnt="4" custScaleX="100618" custScaleY="142949" custLinFactNeighborX="1682" custLinFactNeighborY="-81713">
        <dgm:presLayoutVars>
          <dgm:chMax val="0"/>
          <dgm:chPref val="0"/>
          <dgm:bulletEnabled val="1"/>
        </dgm:presLayoutVars>
      </dgm:prSet>
      <dgm:spPr/>
    </dgm:pt>
    <dgm:pt modelId="{8BB732E0-2F5A-45CF-AC5C-F6E21837D703}" type="pres">
      <dgm:prSet presAssocID="{9F707997-B39A-4255-8088-17A2EF172B36}" presName="desTx" presStyleLbl="alignAccFollowNode1" presStyleIdx="0" presStyleCnt="4" custLinFactNeighborX="1490" custLinFactNeighborY="-9616">
        <dgm:presLayoutVars>
          <dgm:bulletEnabled val="1"/>
        </dgm:presLayoutVars>
      </dgm:prSet>
      <dgm:spPr/>
    </dgm:pt>
    <dgm:pt modelId="{12C946CC-9E37-4D85-B12C-62234602C1D2}" type="pres">
      <dgm:prSet presAssocID="{2D1EA2ED-D502-4737-8215-C346C853470A}" presName="space" presStyleCnt="0"/>
      <dgm:spPr/>
    </dgm:pt>
    <dgm:pt modelId="{110AC9B4-3898-4835-8B65-9303C8DE0A6E}" type="pres">
      <dgm:prSet presAssocID="{C9381606-0159-4421-9CDD-85A10ABE47AA}" presName="composite" presStyleCnt="0"/>
      <dgm:spPr/>
    </dgm:pt>
    <dgm:pt modelId="{EAC814C5-6ECB-4E08-A7A4-D9C7240C1BA2}" type="pres">
      <dgm:prSet presAssocID="{C9381606-0159-4421-9CDD-85A10ABE47AA}" presName="parTx" presStyleLbl="alignNode1" presStyleIdx="1" presStyleCnt="4" custScaleX="99284" custScaleY="140706" custLinFactNeighborX="-4396" custLinFactNeighborY="-80276">
        <dgm:presLayoutVars>
          <dgm:chMax val="0"/>
          <dgm:chPref val="0"/>
          <dgm:bulletEnabled val="1"/>
        </dgm:presLayoutVars>
      </dgm:prSet>
      <dgm:spPr/>
    </dgm:pt>
    <dgm:pt modelId="{0342036B-B605-418C-8599-D9EAE38CBA17}" type="pres">
      <dgm:prSet presAssocID="{C9381606-0159-4421-9CDD-85A10ABE47AA}" presName="desTx" presStyleLbl="alignAccFollowNode1" presStyleIdx="1" presStyleCnt="4" custLinFactNeighborX="-4470" custLinFactNeighborY="-9245">
        <dgm:presLayoutVars>
          <dgm:bulletEnabled val="1"/>
        </dgm:presLayoutVars>
      </dgm:prSet>
      <dgm:spPr/>
    </dgm:pt>
    <dgm:pt modelId="{43DB6ABF-042B-4B7F-B8BF-5FDB60318CAB}" type="pres">
      <dgm:prSet presAssocID="{519253B3-86F6-4871-A65F-9871E0205E5F}" presName="space" presStyleCnt="0"/>
      <dgm:spPr/>
    </dgm:pt>
    <dgm:pt modelId="{96CDFBF5-0BF6-4E35-8CAF-93DF8C0415F5}" type="pres">
      <dgm:prSet presAssocID="{3F7C4557-E0FE-45AC-A564-982EA4C7608E}" presName="composite" presStyleCnt="0"/>
      <dgm:spPr/>
    </dgm:pt>
    <dgm:pt modelId="{22ABA9B6-050A-492E-94D7-5359A34EE8F5}" type="pres">
      <dgm:prSet presAssocID="{3F7C4557-E0FE-45AC-A564-982EA4C7608E}" presName="parTx" presStyleLbl="alignNode1" presStyleIdx="2" presStyleCnt="4" custScaleX="92377" custScaleY="133558" custLinFactNeighborX="-11549" custLinFactNeighborY="-81713">
        <dgm:presLayoutVars>
          <dgm:chMax val="0"/>
          <dgm:chPref val="0"/>
          <dgm:bulletEnabled val="1"/>
        </dgm:presLayoutVars>
      </dgm:prSet>
      <dgm:spPr/>
    </dgm:pt>
    <dgm:pt modelId="{BEB2AA1D-D4CE-4A19-9E52-C0C8AFC507B0}" type="pres">
      <dgm:prSet presAssocID="{3F7C4557-E0FE-45AC-A564-982EA4C7608E}" presName="desTx" presStyleLbl="alignAccFollowNode1" presStyleIdx="2" presStyleCnt="4" custLinFactNeighborX="-10895" custLinFactNeighborY="-9670">
        <dgm:presLayoutVars>
          <dgm:bulletEnabled val="1"/>
        </dgm:presLayoutVars>
      </dgm:prSet>
      <dgm:spPr/>
    </dgm:pt>
    <dgm:pt modelId="{784CEBF0-78D0-4417-BE8C-5931F9F5D28D}" type="pres">
      <dgm:prSet presAssocID="{4F91F9F3-C460-41D8-9AFE-A8EAC644E065}" presName="space" presStyleCnt="0"/>
      <dgm:spPr/>
    </dgm:pt>
    <dgm:pt modelId="{8D8C7920-1ED4-4192-80B6-D8CBDDEC40A8}" type="pres">
      <dgm:prSet presAssocID="{3D1BCBB6-66C1-45F2-8558-6A0A16400A78}" presName="composite" presStyleCnt="0"/>
      <dgm:spPr/>
    </dgm:pt>
    <dgm:pt modelId="{10C4A92D-EBB6-4DF7-88AE-F281AE789B12}" type="pres">
      <dgm:prSet presAssocID="{3D1BCBB6-66C1-45F2-8558-6A0A16400A78}" presName="parTx" presStyleLbl="alignNode1" presStyleIdx="3" presStyleCnt="4" custScaleX="97304" custScaleY="142503" custLinFactNeighborX="-17279" custLinFactNeighborY="-81220">
        <dgm:presLayoutVars>
          <dgm:chMax val="0"/>
          <dgm:chPref val="0"/>
          <dgm:bulletEnabled val="1"/>
        </dgm:presLayoutVars>
      </dgm:prSet>
      <dgm:spPr/>
    </dgm:pt>
    <dgm:pt modelId="{CE80B4C2-8C2D-450E-8CE4-2C374A4733FD}" type="pres">
      <dgm:prSet presAssocID="{3D1BCBB6-66C1-45F2-8558-6A0A16400A78}" presName="desTx" presStyleLbl="alignAccFollowNode1" presStyleIdx="3" presStyleCnt="4" custLinFactNeighborX="-15752" custLinFactNeighborY="-10353">
        <dgm:presLayoutVars>
          <dgm:bulletEnabled val="1"/>
        </dgm:presLayoutVars>
      </dgm:prSet>
      <dgm:spPr/>
    </dgm:pt>
  </dgm:ptLst>
  <dgm:cxnLst>
    <dgm:cxn modelId="{DD0C1F05-80A8-475B-B97F-AFC084B7B89F}" type="presOf" srcId="{E0E6B90D-1EB8-406F-96F4-DACFE2DCE388}" destId="{BEB2AA1D-D4CE-4A19-9E52-C0C8AFC507B0}" srcOrd="0" destOrd="1" presId="urn:microsoft.com/office/officeart/2005/8/layout/hList1"/>
    <dgm:cxn modelId="{498CAB05-618B-4EEC-B08C-F2D192E0592D}" type="presOf" srcId="{3D1BCBB6-66C1-45F2-8558-6A0A16400A78}" destId="{10C4A92D-EBB6-4DF7-88AE-F281AE789B12}" srcOrd="0" destOrd="0" presId="urn:microsoft.com/office/officeart/2005/8/layout/hList1"/>
    <dgm:cxn modelId="{543B4D0C-4D12-443A-96C3-DB1AE490BEA2}" srcId="{C5426B35-D133-4A73-BC7E-A6B63C39C40D}" destId="{C9381606-0159-4421-9CDD-85A10ABE47AA}" srcOrd="1" destOrd="0" parTransId="{E2C0692E-4F7A-4274-ACCD-9833B1622A8E}" sibTransId="{519253B3-86F6-4871-A65F-9871E0205E5F}"/>
    <dgm:cxn modelId="{5D25E213-4CC2-4D8A-AC87-F744D1430B68}" type="presOf" srcId="{3F7C4557-E0FE-45AC-A564-982EA4C7608E}" destId="{22ABA9B6-050A-492E-94D7-5359A34EE8F5}" srcOrd="0" destOrd="0" presId="urn:microsoft.com/office/officeart/2005/8/layout/hList1"/>
    <dgm:cxn modelId="{746D2020-4E45-4D5E-817F-B5D69473974C}" srcId="{9F707997-B39A-4255-8088-17A2EF172B36}" destId="{0EF84D6A-89BE-46B1-AD51-CDA8A4B1E337}" srcOrd="5" destOrd="0" parTransId="{396ED0FB-D746-4949-B917-AEAAEBBBA390}" sibTransId="{D654C56F-486E-43B1-9E26-1FF65B34C254}"/>
    <dgm:cxn modelId="{E52ED226-9B04-41E7-AB1F-A007DF592893}" type="presOf" srcId="{64BAC45C-961F-4809-A733-7350C8D78210}" destId="{8BB732E0-2F5A-45CF-AC5C-F6E21837D703}" srcOrd="0" destOrd="1" presId="urn:microsoft.com/office/officeart/2005/8/layout/hList1"/>
    <dgm:cxn modelId="{CA31CC28-BFD6-44D5-B644-39485EB4A889}" srcId="{C5426B35-D133-4A73-BC7E-A6B63C39C40D}" destId="{3F7C4557-E0FE-45AC-A564-982EA4C7608E}" srcOrd="2" destOrd="0" parTransId="{DF4C8F88-F8A3-4107-9EDE-54822A528927}" sibTransId="{4F91F9F3-C460-41D8-9AFE-A8EAC644E065}"/>
    <dgm:cxn modelId="{AE812D2B-53D4-4AB1-9947-23B06A98CD97}" type="presOf" srcId="{B9FC9303-8606-4936-B855-FE27D90DB3DC}" destId="{CE80B4C2-8C2D-450E-8CE4-2C374A4733FD}" srcOrd="0" destOrd="0" presId="urn:microsoft.com/office/officeart/2005/8/layout/hList1"/>
    <dgm:cxn modelId="{C503B734-D6A2-4A0C-8C9B-EFB72E1E127D}" type="presOf" srcId="{C15ED885-DBEE-445D-8792-3320A2BD2EC6}" destId="{0342036B-B605-418C-8599-D9EAE38CBA17}" srcOrd="0" destOrd="1" presId="urn:microsoft.com/office/officeart/2005/8/layout/hList1"/>
    <dgm:cxn modelId="{739DD134-8A5B-4C14-915D-62E8570F725C}" type="presOf" srcId="{C5426B35-D133-4A73-BC7E-A6B63C39C40D}" destId="{CF65013C-624D-482C-B217-5A81CD90B24E}" srcOrd="0" destOrd="0" presId="urn:microsoft.com/office/officeart/2005/8/layout/hList1"/>
    <dgm:cxn modelId="{167DD938-2AC5-4E6F-B411-C2612332A652}" srcId="{9F707997-B39A-4255-8088-17A2EF172B36}" destId="{82541623-EA68-4729-861B-F2D431BBFB7C}" srcOrd="4" destOrd="0" parTransId="{6107F4A9-4BCB-4F06-94FB-210841540AE7}" sibTransId="{77228B8E-37F9-4D58-8B8E-70CE76F1CA39}"/>
    <dgm:cxn modelId="{3090663C-0B8F-415E-960E-DA4427F03D93}" type="presOf" srcId="{AC9D81BD-42CB-486D-AE18-7EBF773BD9A8}" destId="{BEB2AA1D-D4CE-4A19-9E52-C0C8AFC507B0}" srcOrd="0" destOrd="0" presId="urn:microsoft.com/office/officeart/2005/8/layout/hList1"/>
    <dgm:cxn modelId="{8A37DC3C-D4D1-4AB0-B097-238358A1B669}" type="presOf" srcId="{0EF84D6A-89BE-46B1-AD51-CDA8A4B1E337}" destId="{8BB732E0-2F5A-45CF-AC5C-F6E21837D703}" srcOrd="0" destOrd="5" presId="urn:microsoft.com/office/officeart/2005/8/layout/hList1"/>
    <dgm:cxn modelId="{AF4AA647-66F2-4373-ABE0-8B6080F12B78}" type="presOf" srcId="{C9381606-0159-4421-9CDD-85A10ABE47AA}" destId="{EAC814C5-6ECB-4E08-A7A4-D9C7240C1BA2}" srcOrd="0" destOrd="0" presId="urn:microsoft.com/office/officeart/2005/8/layout/hList1"/>
    <dgm:cxn modelId="{ECEE1468-DD3C-40BB-872E-B141D7EAC1B3}" srcId="{3D1BCBB6-66C1-45F2-8558-6A0A16400A78}" destId="{A5FF02C2-8216-4AE3-8ED3-B4A2510A91FC}" srcOrd="1" destOrd="0" parTransId="{081E6311-AC31-422E-A3EF-93C31F05E9DE}" sibTransId="{B6DEF284-E719-4C80-B647-959FB26687CE}"/>
    <dgm:cxn modelId="{5E717A49-C008-4F78-949D-AD315DB3C9EB}" srcId="{C5426B35-D133-4A73-BC7E-A6B63C39C40D}" destId="{9F707997-B39A-4255-8088-17A2EF172B36}" srcOrd="0" destOrd="0" parTransId="{70F26D91-AD1D-4629-905F-829E14D88E8F}" sibTransId="{2D1EA2ED-D502-4737-8215-C346C853470A}"/>
    <dgm:cxn modelId="{7F589A69-DC34-4086-9278-49495932F701}" type="presOf" srcId="{C1085630-FDAA-4F9C-B04A-8A14A1997331}" destId="{0342036B-B605-418C-8599-D9EAE38CBA17}" srcOrd="0" destOrd="0" presId="urn:microsoft.com/office/officeart/2005/8/layout/hList1"/>
    <dgm:cxn modelId="{7DB15850-2944-48DD-9BF9-EAD7FD5DA719}" type="presOf" srcId="{A5FF02C2-8216-4AE3-8ED3-B4A2510A91FC}" destId="{CE80B4C2-8C2D-450E-8CE4-2C374A4733FD}" srcOrd="0" destOrd="1" presId="urn:microsoft.com/office/officeart/2005/8/layout/hList1"/>
    <dgm:cxn modelId="{40409877-C9AE-44D8-937D-4372957EF419}" type="presOf" srcId="{E593FAB0-8392-44DF-96A7-A84E351CD855}" destId="{8BB732E0-2F5A-45CF-AC5C-F6E21837D703}" srcOrd="0" destOrd="0" presId="urn:microsoft.com/office/officeart/2005/8/layout/hList1"/>
    <dgm:cxn modelId="{5A69DE87-DC2C-4B7E-9B27-E574426A0527}" type="presOf" srcId="{A347B942-2C73-4823-8707-E96CD526ADFB}" destId="{0342036B-B605-418C-8599-D9EAE38CBA17}" srcOrd="0" destOrd="2" presId="urn:microsoft.com/office/officeart/2005/8/layout/hList1"/>
    <dgm:cxn modelId="{0A58C88E-50AB-4FB8-A048-A0F83F3A1487}" type="presOf" srcId="{E9137C05-FAA0-4CED-A02C-8B4096B648F0}" destId="{8BB732E0-2F5A-45CF-AC5C-F6E21837D703}" srcOrd="0" destOrd="3" presId="urn:microsoft.com/office/officeart/2005/8/layout/hList1"/>
    <dgm:cxn modelId="{D6C56B91-B74E-4108-8058-DBD4BA0350E2}" srcId="{C9381606-0159-4421-9CDD-85A10ABE47AA}" destId="{A347B942-2C73-4823-8707-E96CD526ADFB}" srcOrd="2" destOrd="0" parTransId="{A70EDC63-37A6-49BD-8861-7E2F8F51B174}" sibTransId="{F86DFD74-9195-4E64-AA86-F4A633F1A068}"/>
    <dgm:cxn modelId="{62399C93-F7C6-4864-B6CF-F217AD1B4CDF}" type="presOf" srcId="{82541623-EA68-4729-861B-F2D431BBFB7C}" destId="{8BB732E0-2F5A-45CF-AC5C-F6E21837D703}" srcOrd="0" destOrd="4" presId="urn:microsoft.com/office/officeart/2005/8/layout/hList1"/>
    <dgm:cxn modelId="{1A7AFA93-BDAF-4C64-A6D9-4518A8D3A042}" srcId="{9F707997-B39A-4255-8088-17A2EF172B36}" destId="{64BAC45C-961F-4809-A733-7350C8D78210}" srcOrd="1" destOrd="0" parTransId="{609F28AD-A446-426A-9934-23A5D9080A10}" sibTransId="{CCAF75A4-7ADF-4738-B9EC-1E96A8C43140}"/>
    <dgm:cxn modelId="{F2E99A9D-FDD1-42AF-881C-22C1681E5330}" srcId="{3D1BCBB6-66C1-45F2-8558-6A0A16400A78}" destId="{B9FC9303-8606-4936-B855-FE27D90DB3DC}" srcOrd="0" destOrd="0" parTransId="{D4FEAD66-C7C4-43AF-8FDA-23C6326FD57B}" sibTransId="{BE8D9523-DADF-4020-9272-1D6A555E9C66}"/>
    <dgm:cxn modelId="{DB268BA1-B285-4E93-A323-FB08D0DDC078}" srcId="{C9381606-0159-4421-9CDD-85A10ABE47AA}" destId="{C15ED885-DBEE-445D-8792-3320A2BD2EC6}" srcOrd="1" destOrd="0" parTransId="{4A880510-14D4-4DDD-B6E1-765B7E22E943}" sibTransId="{46C2608D-7FFF-47F3-B528-69799E39D385}"/>
    <dgm:cxn modelId="{7520F5AF-1054-4188-80AA-E3C1226E25E2}" srcId="{C9381606-0159-4421-9CDD-85A10ABE47AA}" destId="{C1085630-FDAA-4F9C-B04A-8A14A1997331}" srcOrd="0" destOrd="0" parTransId="{A3533FE2-DA61-477F-8C9D-A604F8DB5D84}" sibTransId="{3B42959E-5CAE-41B7-AA28-C8CA96942B34}"/>
    <dgm:cxn modelId="{508221B2-BA61-4DBC-AB1B-A0D5F5EC412D}" srcId="{9F707997-B39A-4255-8088-17A2EF172B36}" destId="{E593FAB0-8392-44DF-96A7-A84E351CD855}" srcOrd="0" destOrd="0" parTransId="{EBB51FAA-493D-433C-923D-35C2A5CF13AA}" sibTransId="{2BAA5529-A2FF-4A4A-B66F-37BC900C3192}"/>
    <dgm:cxn modelId="{1B435BB6-02FD-4E11-BC2A-C3849CEAA31E}" srcId="{9F707997-B39A-4255-8088-17A2EF172B36}" destId="{D5D9D29D-1A82-4097-8955-D985361FAED1}" srcOrd="2" destOrd="0" parTransId="{63CAB6C0-84F5-4BF6-B483-E02C3A3BB811}" sibTransId="{C032635A-DAE2-432D-9A87-3537E93F9C98}"/>
    <dgm:cxn modelId="{CABD3EB8-8D0D-41E6-8BA2-7A958736A731}" srcId="{9F707997-B39A-4255-8088-17A2EF172B36}" destId="{E9137C05-FAA0-4CED-A02C-8B4096B648F0}" srcOrd="3" destOrd="0" parTransId="{C1FD21AD-4260-4D30-8CFE-68585047FCA5}" sibTransId="{3E804B3F-8CB5-4E51-8BE8-BD8D12373CE2}"/>
    <dgm:cxn modelId="{68B96ABD-7932-48A3-9154-EB89D12D8460}" srcId="{C5426B35-D133-4A73-BC7E-A6B63C39C40D}" destId="{3D1BCBB6-66C1-45F2-8558-6A0A16400A78}" srcOrd="3" destOrd="0" parTransId="{D62D70BF-7610-40A3-9188-BA5837B3622F}" sibTransId="{48D4237B-0DA4-469B-90B6-890A4563D866}"/>
    <dgm:cxn modelId="{DEE704D3-8B14-4808-82E4-CB7C2FF06BBD}" type="presOf" srcId="{9F707997-B39A-4255-8088-17A2EF172B36}" destId="{F4B8455E-9CE4-4754-9327-EA5B74E94F95}" srcOrd="0" destOrd="0" presId="urn:microsoft.com/office/officeart/2005/8/layout/hList1"/>
    <dgm:cxn modelId="{0C174BD3-A17F-49B3-A26E-590E65B28CAE}" srcId="{3F7C4557-E0FE-45AC-A564-982EA4C7608E}" destId="{E0E6B90D-1EB8-406F-96F4-DACFE2DCE388}" srcOrd="1" destOrd="0" parTransId="{182F22B2-8F19-4741-8572-118ED962C463}" sibTransId="{F8088B76-1132-4295-8C5D-CA7E57DCDEE0}"/>
    <dgm:cxn modelId="{9E4CFCE5-FFE6-447D-945C-21A5A4D6F9DB}" srcId="{3F7C4557-E0FE-45AC-A564-982EA4C7608E}" destId="{AC9D81BD-42CB-486D-AE18-7EBF773BD9A8}" srcOrd="0" destOrd="0" parTransId="{D7AB1EBB-DDBF-42B9-BBA7-23AE3953CE1F}" sibTransId="{F44AA2C9-92F7-41BD-8A97-4A21C21F549B}"/>
    <dgm:cxn modelId="{256A0DF9-B1A8-43C3-BEC8-2616ED4CD472}" type="presOf" srcId="{D5D9D29D-1A82-4097-8955-D985361FAED1}" destId="{8BB732E0-2F5A-45CF-AC5C-F6E21837D703}" srcOrd="0" destOrd="2" presId="urn:microsoft.com/office/officeart/2005/8/layout/hList1"/>
    <dgm:cxn modelId="{894652AF-F90D-41F1-AF2F-7B1696E6EF0A}" type="presParOf" srcId="{CF65013C-624D-482C-B217-5A81CD90B24E}" destId="{8516E350-206E-4BE7-A575-C83A9AF35E38}" srcOrd="0" destOrd="0" presId="urn:microsoft.com/office/officeart/2005/8/layout/hList1"/>
    <dgm:cxn modelId="{89C41E7F-6E36-4AE5-89FE-D62091200F42}" type="presParOf" srcId="{8516E350-206E-4BE7-A575-C83A9AF35E38}" destId="{F4B8455E-9CE4-4754-9327-EA5B74E94F95}" srcOrd="0" destOrd="0" presId="urn:microsoft.com/office/officeart/2005/8/layout/hList1"/>
    <dgm:cxn modelId="{B244EF56-6ADE-4932-AA6F-B8D0EEF560BF}" type="presParOf" srcId="{8516E350-206E-4BE7-A575-C83A9AF35E38}" destId="{8BB732E0-2F5A-45CF-AC5C-F6E21837D703}" srcOrd="1" destOrd="0" presId="urn:microsoft.com/office/officeart/2005/8/layout/hList1"/>
    <dgm:cxn modelId="{2786BFC1-B63F-460D-BAD0-4308B4FF6877}" type="presParOf" srcId="{CF65013C-624D-482C-B217-5A81CD90B24E}" destId="{12C946CC-9E37-4D85-B12C-62234602C1D2}" srcOrd="1" destOrd="0" presId="urn:microsoft.com/office/officeart/2005/8/layout/hList1"/>
    <dgm:cxn modelId="{69B22EB2-9CE5-4F66-A068-D15E1ABF751F}" type="presParOf" srcId="{CF65013C-624D-482C-B217-5A81CD90B24E}" destId="{110AC9B4-3898-4835-8B65-9303C8DE0A6E}" srcOrd="2" destOrd="0" presId="urn:microsoft.com/office/officeart/2005/8/layout/hList1"/>
    <dgm:cxn modelId="{ACBBF0A0-2C45-486A-B7C4-76C92C6B6D52}" type="presParOf" srcId="{110AC9B4-3898-4835-8B65-9303C8DE0A6E}" destId="{EAC814C5-6ECB-4E08-A7A4-D9C7240C1BA2}" srcOrd="0" destOrd="0" presId="urn:microsoft.com/office/officeart/2005/8/layout/hList1"/>
    <dgm:cxn modelId="{D55A64ED-204B-45CF-84C1-BC64CBCC0DB6}" type="presParOf" srcId="{110AC9B4-3898-4835-8B65-9303C8DE0A6E}" destId="{0342036B-B605-418C-8599-D9EAE38CBA17}" srcOrd="1" destOrd="0" presId="urn:microsoft.com/office/officeart/2005/8/layout/hList1"/>
    <dgm:cxn modelId="{4BF2E521-AB52-4D9A-887C-D5A1B1583781}" type="presParOf" srcId="{CF65013C-624D-482C-B217-5A81CD90B24E}" destId="{43DB6ABF-042B-4B7F-B8BF-5FDB60318CAB}" srcOrd="3" destOrd="0" presId="urn:microsoft.com/office/officeart/2005/8/layout/hList1"/>
    <dgm:cxn modelId="{3872CAA6-B93E-45F8-8041-78485D56196C}" type="presParOf" srcId="{CF65013C-624D-482C-B217-5A81CD90B24E}" destId="{96CDFBF5-0BF6-4E35-8CAF-93DF8C0415F5}" srcOrd="4" destOrd="0" presId="urn:microsoft.com/office/officeart/2005/8/layout/hList1"/>
    <dgm:cxn modelId="{39A27303-3E88-4EC6-AC1E-E0B8F5BB74F7}" type="presParOf" srcId="{96CDFBF5-0BF6-4E35-8CAF-93DF8C0415F5}" destId="{22ABA9B6-050A-492E-94D7-5359A34EE8F5}" srcOrd="0" destOrd="0" presId="urn:microsoft.com/office/officeart/2005/8/layout/hList1"/>
    <dgm:cxn modelId="{457BC0C0-CEEC-47C8-BEBA-8E1930D96FED}" type="presParOf" srcId="{96CDFBF5-0BF6-4E35-8CAF-93DF8C0415F5}" destId="{BEB2AA1D-D4CE-4A19-9E52-C0C8AFC507B0}" srcOrd="1" destOrd="0" presId="urn:microsoft.com/office/officeart/2005/8/layout/hList1"/>
    <dgm:cxn modelId="{06D3F472-5EC5-4E0B-AC59-1473E0EC4EB1}" type="presParOf" srcId="{CF65013C-624D-482C-B217-5A81CD90B24E}" destId="{784CEBF0-78D0-4417-BE8C-5931F9F5D28D}" srcOrd="5" destOrd="0" presId="urn:microsoft.com/office/officeart/2005/8/layout/hList1"/>
    <dgm:cxn modelId="{59D8E2F1-2B41-454E-A395-5238B228DC7F}" type="presParOf" srcId="{CF65013C-624D-482C-B217-5A81CD90B24E}" destId="{8D8C7920-1ED4-4192-80B6-D8CBDDEC40A8}" srcOrd="6" destOrd="0" presId="urn:microsoft.com/office/officeart/2005/8/layout/hList1"/>
    <dgm:cxn modelId="{5D9B350F-E292-47AD-94FE-B26D0CE43E81}" type="presParOf" srcId="{8D8C7920-1ED4-4192-80B6-D8CBDDEC40A8}" destId="{10C4A92D-EBB6-4DF7-88AE-F281AE789B12}" srcOrd="0" destOrd="0" presId="urn:microsoft.com/office/officeart/2005/8/layout/hList1"/>
    <dgm:cxn modelId="{BC482E6D-5E6B-4104-ADB3-EFE4759262D9}" type="presParOf" srcId="{8D8C7920-1ED4-4192-80B6-D8CBDDEC40A8}" destId="{CE80B4C2-8C2D-450E-8CE4-2C374A4733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8455E-9CE4-4754-9327-EA5B74E94F95}">
      <dsp:nvSpPr>
        <dsp:cNvPr id="0" name=""/>
        <dsp:cNvSpPr/>
      </dsp:nvSpPr>
      <dsp:spPr>
        <a:xfrm>
          <a:off x="45688" y="689528"/>
          <a:ext cx="2584925" cy="112931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noProof="0"/>
            <a:t>1. Acute homelessness</a:t>
          </a:r>
        </a:p>
      </dsp:txBody>
      <dsp:txXfrm>
        <a:off x="45688" y="689528"/>
        <a:ext cx="2584925" cy="1129311"/>
      </dsp:txXfrm>
    </dsp:sp>
    <dsp:sp modelId="{8BB732E0-2F5A-45CF-AC5C-F6E21837D703}">
      <dsp:nvSpPr>
        <dsp:cNvPr id="0" name=""/>
        <dsp:cNvSpPr/>
      </dsp:nvSpPr>
      <dsp:spPr>
        <a:xfrm>
          <a:off x="48693" y="2164334"/>
          <a:ext cx="2569048" cy="135603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solidFill>
                <a:schemeClr val="tx1"/>
              </a:solidFill>
            </a:rPr>
            <a:t>Acute</a:t>
          </a:r>
          <a:r>
            <a:rPr lang="en-GB" sz="1300" b="1" kern="1200" noProof="0" dirty="0"/>
            <a:t> accommodation</a:t>
          </a:r>
          <a:endParaRPr lang="en-GB" sz="1300" kern="1200" noProof="0" dirty="0"/>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t>Sheltered accommodation</a:t>
          </a: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a:t>Public premises</a:t>
          </a: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t>Outdoors</a:t>
          </a: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t>Tent</a:t>
          </a: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t>Car</a:t>
          </a:r>
        </a:p>
      </dsp:txBody>
      <dsp:txXfrm>
        <a:off x="48693" y="2164334"/>
        <a:ext cx="2569048" cy="1356030"/>
      </dsp:txXfrm>
    </dsp:sp>
    <dsp:sp modelId="{EAC814C5-6ECB-4E08-A7A4-D9C7240C1BA2}">
      <dsp:nvSpPr>
        <dsp:cNvPr id="0" name=""/>
        <dsp:cNvSpPr/>
      </dsp:nvSpPr>
      <dsp:spPr>
        <a:xfrm>
          <a:off x="2843330" y="705310"/>
          <a:ext cx="2550654" cy="111159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noProof="0"/>
            <a:t>2. Institutional stay or similar – moving within 3 months without a place to live</a:t>
          </a:r>
          <a:endParaRPr lang="en-GB" sz="1300" kern="1200" noProof="0"/>
        </a:p>
      </dsp:txBody>
      <dsp:txXfrm>
        <a:off x="2843330" y="705310"/>
        <a:ext cx="2550654" cy="1111591"/>
      </dsp:txXfrm>
    </dsp:sp>
    <dsp:sp modelId="{0342036B-B605-418C-8599-D9EAE38CBA17}">
      <dsp:nvSpPr>
        <dsp:cNvPr id="0" name=""/>
        <dsp:cNvSpPr/>
      </dsp:nvSpPr>
      <dsp:spPr>
        <a:xfrm>
          <a:off x="2832232" y="2164934"/>
          <a:ext cx="2569048" cy="135603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a:t>Prison</a:t>
          </a:r>
          <a:endParaRPr lang="en-GB" sz="1300" kern="1200" noProof="0"/>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solidFill>
                <a:srgbClr val="1F1F1F">
                  <a:hueOff val="0"/>
                  <a:satOff val="0"/>
                  <a:lumOff val="0"/>
                  <a:alphaOff val="0"/>
                </a:srgbClr>
              </a:solidFill>
              <a:latin typeface="Arial"/>
              <a:ea typeface="+mn-ea"/>
              <a:cs typeface="+mn-cs"/>
            </a:rPr>
            <a:t>Treatment centre</a:t>
          </a: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t>Supportive housing</a:t>
          </a:r>
        </a:p>
      </dsp:txBody>
      <dsp:txXfrm>
        <a:off x="2832232" y="2164934"/>
        <a:ext cx="2569048" cy="1356030"/>
      </dsp:txXfrm>
    </dsp:sp>
    <dsp:sp modelId="{22ABA9B6-050A-492E-94D7-5359A34EE8F5}">
      <dsp:nvSpPr>
        <dsp:cNvPr id="0" name=""/>
        <dsp:cNvSpPr/>
      </dsp:nvSpPr>
      <dsp:spPr>
        <a:xfrm>
          <a:off x="5677003" y="708075"/>
          <a:ext cx="2373209" cy="10551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noProof="0"/>
            <a:t>3. Long-term housing solutions – housing arranged by the social services</a:t>
          </a:r>
          <a:endParaRPr lang="en-GB" sz="1300" kern="1200" noProof="0"/>
        </a:p>
      </dsp:txBody>
      <dsp:txXfrm>
        <a:off x="5677003" y="708075"/>
        <a:ext cx="2373209" cy="1055121"/>
      </dsp:txXfrm>
    </dsp:sp>
    <dsp:sp modelId="{BEB2AA1D-D4CE-4A19-9E52-C0C8AFC507B0}">
      <dsp:nvSpPr>
        <dsp:cNvPr id="0" name=""/>
        <dsp:cNvSpPr/>
      </dsp:nvSpPr>
      <dsp:spPr>
        <a:xfrm>
          <a:off x="5595885" y="2145054"/>
          <a:ext cx="2569048" cy="135603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rgbClr val="1F1F1F">
                  <a:hueOff val="0"/>
                  <a:satOff val="0"/>
                  <a:lumOff val="0"/>
                  <a:alphaOff val="0"/>
                </a:srgbClr>
              </a:solidFill>
              <a:latin typeface="Arial"/>
              <a:ea typeface="+mn-ea"/>
              <a:cs typeface="+mn-cs"/>
            </a:rPr>
            <a:t>Long-term social housing with support</a:t>
          </a:r>
          <a:endParaRPr lang="en-GB" sz="1300" b="1" kern="1200" noProof="0" dirty="0">
            <a:solidFill>
              <a:srgbClr val="1F1F1F">
                <a:hueOff val="0"/>
                <a:satOff val="0"/>
                <a:lumOff val="0"/>
                <a:alphaOff val="0"/>
              </a:srgbClr>
            </a:solidFill>
            <a:latin typeface="Arial"/>
            <a:ea typeface="+mn-ea"/>
            <a:cs typeface="+mn-cs"/>
          </a:endParaRPr>
        </a:p>
        <a:p>
          <a:pPr marL="114300" lvl="1" indent="-114300" algn="l" defTabSz="577850">
            <a:lnSpc>
              <a:spcPct val="90000"/>
            </a:lnSpc>
            <a:spcBef>
              <a:spcPct val="0"/>
            </a:spcBef>
            <a:spcAft>
              <a:spcPct val="15000"/>
            </a:spcAft>
            <a:buFont typeface="Arial" panose="020B0604020202020204" pitchFamily="34" charset="0"/>
            <a:buChar char="•"/>
          </a:pPr>
          <a:r>
            <a:rPr lang="en-GB" sz="1300" b="1" kern="1200" noProof="0" dirty="0">
              <a:solidFill>
                <a:schemeClr val="tx1"/>
              </a:solidFill>
            </a:rPr>
            <a:t>Municipal contract</a:t>
          </a:r>
          <a:endParaRPr lang="en-GB" sz="1300" kern="1200" noProof="0" dirty="0">
            <a:solidFill>
              <a:schemeClr val="tx1"/>
            </a:solidFill>
          </a:endParaRPr>
        </a:p>
      </dsp:txBody>
      <dsp:txXfrm>
        <a:off x="5595885" y="2145054"/>
        <a:ext cx="2569048" cy="1356030"/>
      </dsp:txXfrm>
    </dsp:sp>
    <dsp:sp modelId="{10C4A92D-EBB6-4DF7-88AE-F281AE789B12}">
      <dsp:nvSpPr>
        <dsp:cNvPr id="0" name=""/>
        <dsp:cNvSpPr/>
      </dsp:nvSpPr>
      <dsp:spPr>
        <a:xfrm>
          <a:off x="8395223" y="694303"/>
          <a:ext cx="2499786" cy="11257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no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GB" sz="1300" b="1" kern="1200" noProof="0"/>
            <a:t>4. Self-arranged short-term accommodation – maximum three months after the measurement period.</a:t>
          </a:r>
          <a:endParaRPr lang="en-GB" sz="1300" kern="1200" noProof="0"/>
        </a:p>
      </dsp:txBody>
      <dsp:txXfrm>
        <a:off x="8395223" y="694303"/>
        <a:ext cx="2499786" cy="1125788"/>
      </dsp:txXfrm>
    </dsp:sp>
    <dsp:sp modelId="{CE80B4C2-8C2D-450E-8CE4-2C374A4733FD}">
      <dsp:nvSpPr>
        <dsp:cNvPr id="0" name=""/>
        <dsp:cNvSpPr/>
      </dsp:nvSpPr>
      <dsp:spPr>
        <a:xfrm>
          <a:off x="8399822" y="2153459"/>
          <a:ext cx="2569048" cy="135603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rgbClr val="1F1F1F"/>
              </a:solidFill>
              <a:latin typeface="Arial"/>
              <a:ea typeface="+mn-ea"/>
              <a:cs typeface="+mn-cs"/>
            </a:rPr>
            <a:t>Subletting second-hand</a:t>
          </a:r>
          <a:endParaRPr lang="en-GB" sz="1300" b="1" kern="1200" noProof="0" dirty="0">
            <a:solidFill>
              <a:srgbClr val="1F1F1F"/>
            </a:solidFill>
            <a:latin typeface="Arial"/>
            <a:ea typeface="+mn-ea"/>
            <a:cs typeface="+mn-cs"/>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rgbClr val="1F1F1F"/>
              </a:solidFill>
              <a:latin typeface="Arial"/>
              <a:ea typeface="+mn-ea"/>
              <a:cs typeface="+mn-cs"/>
            </a:rPr>
            <a:t>Temporary accommodation with friends, acquaintances or family</a:t>
          </a:r>
          <a:endParaRPr lang="en-GB" sz="1300" b="1" kern="1200" noProof="0" dirty="0">
            <a:solidFill>
              <a:srgbClr val="1F1F1F"/>
            </a:solidFill>
            <a:latin typeface="Arial"/>
            <a:ea typeface="+mn-ea"/>
            <a:cs typeface="+mn-cs"/>
          </a:endParaRPr>
        </a:p>
      </dsp:txBody>
      <dsp:txXfrm>
        <a:off x="8399822" y="2153459"/>
        <a:ext cx="2569048" cy="135603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2025-09-16</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2025-09-16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My name is Emma Bittone. I work as a planning manager at Land Development Department, here in the city. </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2025-09-16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65298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main subjects I will address in my presentation</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2025-09-16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251070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Every year, during one week in April, the cities social workers fill out a survey. </a:t>
            </a:r>
          </a:p>
          <a:p>
            <a:r>
              <a:rPr lang="en-US" dirty="0"/>
              <a:t>The survey counts the number of households in the four types of homelessness, according to the National Board of Health and Welfare’s definition. (</a:t>
            </a:r>
            <a:r>
              <a:rPr lang="en-US" dirty="0" err="1"/>
              <a:t>Socialstyrelsen</a:t>
            </a:r>
            <a:r>
              <a:rPr lang="en-US" dirty="0"/>
              <a:t>) </a:t>
            </a:r>
          </a:p>
          <a:p>
            <a:endParaRPr lang="en-US" dirty="0"/>
          </a:p>
          <a:p>
            <a:r>
              <a:rPr lang="en-US" b="0" i="0" dirty="0">
                <a:solidFill>
                  <a:srgbClr val="3C51B4"/>
                </a:solidFill>
                <a:effectLst/>
                <a:latin typeface="Roboto" panose="02000000000000000000" pitchFamily="2" charset="0"/>
              </a:rPr>
              <a:t>That´s based on ETHOS (</a:t>
            </a:r>
            <a:r>
              <a:rPr lang="en-GB" sz="1200" b="0" i="0" u="none" strike="noStrike" dirty="0">
                <a:effectLst/>
              </a:rPr>
              <a:t>European Typology on homelessness and housing exclusion)</a:t>
            </a:r>
            <a:r>
              <a:rPr lang="en-US" b="0" i="0" dirty="0">
                <a:solidFill>
                  <a:srgbClr val="3C51B4"/>
                </a:solidFill>
                <a:effectLst/>
                <a:latin typeface="Roboto" panose="02000000000000000000" pitchFamily="2" charset="0"/>
              </a:rPr>
              <a:t> framework developed to improve the understanding and measurement of homelessness across Europe. </a:t>
            </a:r>
            <a:endParaRPr lang="en-US" b="0" dirty="0"/>
          </a:p>
          <a:p>
            <a:endParaRPr lang="en-US" dirty="0"/>
          </a:p>
          <a:p>
            <a:r>
              <a:rPr lang="en-US" dirty="0"/>
              <a:t>The purpose of the survey is to see how many homeless households there are and what the future needs for accommodation and support are. The results are then used for planning support and help for people who are homeless. </a:t>
            </a:r>
          </a:p>
          <a:p>
            <a:endParaRPr lang="en-US" dirty="0"/>
          </a:p>
          <a:p>
            <a:r>
              <a:rPr lang="en-US" dirty="0"/>
              <a:t>The survey is also part of the follow-up of the city’s action plan for homelessness.</a:t>
            </a:r>
          </a:p>
          <a:p>
            <a:endParaRPr lang="en-US" dirty="0"/>
          </a:p>
          <a:p>
            <a:endParaRPr lang="en-US"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2025-09-16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43796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four situations of homelessness according to the Swedish National Board of Health and Welfare (</a:t>
            </a:r>
            <a:r>
              <a:rPr lang="en-US" dirty="0" err="1"/>
              <a:t>Socialstyrelsen</a:t>
            </a:r>
            <a:r>
              <a:rPr lang="en-US" dirty="0"/>
              <a:t>). Witch is b</a:t>
            </a:r>
            <a:r>
              <a:rPr lang="en-GB" sz="1200" b="0" i="0" u="none" strike="noStrike" dirty="0" err="1">
                <a:effectLst/>
              </a:rPr>
              <a:t>ased</a:t>
            </a:r>
            <a:r>
              <a:rPr lang="en-GB" sz="1200" b="0" i="0" u="none" strike="noStrike" dirty="0">
                <a:effectLst/>
              </a:rPr>
              <a:t> on ETHOS framework</a:t>
            </a:r>
          </a:p>
          <a:p>
            <a:pPr marL="0" indent="0">
              <a:buNone/>
            </a:pPr>
            <a:endParaRPr lang="en-US" dirty="0"/>
          </a:p>
          <a:p>
            <a:pPr marL="0" indent="0">
              <a:buNone/>
            </a:pPr>
            <a:r>
              <a:rPr lang="en-US" dirty="0"/>
              <a:t>1. Acute homelessness </a:t>
            </a:r>
          </a:p>
          <a:p>
            <a:pPr marL="0" indent="0">
              <a:buNone/>
            </a:pPr>
            <a:r>
              <a:rPr lang="en-US" dirty="0"/>
              <a:t>2. Institutional stay or supported living, short-term of 3 months.</a:t>
            </a:r>
          </a:p>
          <a:p>
            <a:pPr marL="0" indent="0">
              <a:buNone/>
            </a:pPr>
            <a:r>
              <a:rPr lang="en-US" dirty="0"/>
              <a:t>3. Long-term housing solutions arranges by the social services </a:t>
            </a:r>
          </a:p>
          <a:p>
            <a:pPr marL="0" indent="0">
              <a:buNone/>
            </a:pPr>
            <a:r>
              <a:rPr lang="en-US" dirty="0"/>
              <a:t>4. Self-arranged short-term housing, shorter than 3 months.</a:t>
            </a:r>
          </a:p>
          <a:p>
            <a:pPr marL="0" indent="0">
              <a:buNone/>
            </a:pPr>
            <a:endParaRPr lang="en-US" dirty="0"/>
          </a:p>
          <a:p>
            <a:pPr marL="0" indent="0">
              <a:buNone/>
            </a:pPr>
            <a:r>
              <a:rPr lang="en-US" dirty="0"/>
              <a:t>The city has based it´s surveys on these four situations of homelessness for the last 10 years.</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2025-09-16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18889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a:t>However there are some households that are not included in the definition. </a:t>
            </a:r>
          </a:p>
        </p:txBody>
      </p:sp>
      <p:sp>
        <p:nvSpPr>
          <p:cNvPr id="4" name="Platshållare för datum 3"/>
          <p:cNvSpPr>
            <a:spLocks noGrp="1"/>
          </p:cNvSpPr>
          <p:nvPr>
            <p:ph type="dt" idx="1"/>
          </p:nvPr>
        </p:nvSpPr>
        <p:spPr/>
        <p:txBody>
          <a:bodyPr/>
          <a:lstStyle/>
          <a:p>
            <a:fld id="{F995FFDC-F934-4037-B505-500B08CD3B8C}" type="datetime1">
              <a:rPr lang="sv-SE" smtClean="0"/>
              <a:t>2025-09-16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37066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a:t>The social workers in the city´s four Social Welfare- , functional support and eldercare and welfare administration fills out a survey, on for each household in a system called BoInvent1. </a:t>
            </a:r>
          </a:p>
          <a:p>
            <a:endParaRPr lang="en-GB" noProof="0" dirty="0"/>
          </a:p>
          <a:p>
            <a:r>
              <a:rPr lang="en-GB" noProof="0" dirty="0"/>
              <a:t>They answers questions about the households' background information, family situation, causes of homelessness, current situation and future needs for housing and support – in the near future. </a:t>
            </a:r>
          </a:p>
          <a:p>
            <a:r>
              <a:rPr lang="en-GB" noProof="0" dirty="0"/>
              <a:t> </a:t>
            </a:r>
          </a:p>
          <a:p>
            <a:r>
              <a:rPr lang="en-GB" noProof="0" dirty="0"/>
              <a:t>The survey conducts for one week in April.</a:t>
            </a:r>
          </a:p>
        </p:txBody>
      </p:sp>
      <p:sp>
        <p:nvSpPr>
          <p:cNvPr id="4" name="Platshållare för datum 3"/>
          <p:cNvSpPr>
            <a:spLocks noGrp="1"/>
          </p:cNvSpPr>
          <p:nvPr>
            <p:ph type="dt" idx="1"/>
          </p:nvPr>
        </p:nvSpPr>
        <p:spPr/>
        <p:txBody>
          <a:bodyPr/>
          <a:lstStyle/>
          <a:p>
            <a:fld id="{F995FFDC-F934-4037-B505-500B08CD3B8C}" type="datetime1">
              <a:rPr lang="sv-SE" smtClean="0"/>
              <a:t>2025-09-16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a:t>
            </a:fld>
            <a:endParaRPr lang="sv-SE"/>
          </a:p>
        </p:txBody>
      </p:sp>
    </p:spTree>
    <p:extLst>
      <p:ext uri="{BB962C8B-B14F-4D97-AF65-F5344CB8AC3E}">
        <p14:creationId xmlns:p14="http://schemas.microsoft.com/office/powerpoint/2010/main" val="288426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noProof="0" dirty="0"/>
              <a:t>Afterwards the survey closes, and a team analyses the data. </a:t>
            </a:r>
          </a:p>
          <a:p>
            <a:r>
              <a:rPr lang="en-GB" noProof="0" dirty="0"/>
              <a:t>The results are then gathered in a report. </a:t>
            </a:r>
          </a:p>
          <a:p>
            <a:endParaRPr lang="en-GB" noProof="0" dirty="0"/>
          </a:p>
          <a:p>
            <a:r>
              <a:rPr lang="en-GB" noProof="0" dirty="0"/>
              <a:t>The results is part of the follow-up of the </a:t>
            </a:r>
            <a:r>
              <a:rPr lang="en-GB" noProof="0" dirty="0" err="1"/>
              <a:t>Citys</a:t>
            </a:r>
            <a:r>
              <a:rPr lang="en-GB" noProof="0" dirty="0"/>
              <a:t> action plan for homelessness and used for planning support and accommodation.  </a:t>
            </a:r>
          </a:p>
        </p:txBody>
      </p:sp>
      <p:sp>
        <p:nvSpPr>
          <p:cNvPr id="4" name="Platshållare för datum 3"/>
          <p:cNvSpPr>
            <a:spLocks noGrp="1"/>
          </p:cNvSpPr>
          <p:nvPr>
            <p:ph type="dt" idx="1"/>
          </p:nvPr>
        </p:nvSpPr>
        <p:spPr/>
        <p:txBody>
          <a:bodyPr/>
          <a:lstStyle/>
          <a:p>
            <a:fld id="{F995FFDC-F934-4037-B505-500B08CD3B8C}" type="datetime1">
              <a:rPr lang="sv-SE" smtClean="0"/>
              <a:t>2025-09-16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95742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en-GB" b="1" dirty="0"/>
              <a:t>Challenges:  </a:t>
            </a:r>
          </a:p>
          <a:p>
            <a:pPr marL="171450" indent="-171450">
              <a:buFont typeface="Arial" panose="020B0604020202020204" pitchFamily="34" charset="0"/>
              <a:buChar char="•"/>
            </a:pPr>
            <a:r>
              <a:rPr lang="en-GB" dirty="0"/>
              <a:t>Since the social services are conduction the survey, we are only able to measure the households in contact with the social services. </a:t>
            </a:r>
          </a:p>
          <a:p>
            <a:pPr marL="171450" indent="-171450">
              <a:buFont typeface="Arial" panose="020B0604020202020204" pitchFamily="34" charset="0"/>
              <a:buChar char="•"/>
            </a:pPr>
            <a:r>
              <a:rPr lang="en-GB" dirty="0"/>
              <a:t>The social workers have to fill out the survey in another system which requires time and effort. </a:t>
            </a:r>
          </a:p>
          <a:p>
            <a:pPr marL="171450" indent="-171450">
              <a:buFont typeface="Arial" panose="020B0604020202020204" pitchFamily="34" charset="0"/>
              <a:buChar char="•"/>
            </a:pPr>
            <a:r>
              <a:rPr lang="en-GB" dirty="0"/>
              <a:t>The City only conduct he survey for one week each year</a:t>
            </a:r>
          </a:p>
          <a:p>
            <a:pPr marL="171450" indent="-171450">
              <a:buFont typeface="Arial" panose="020B0604020202020204" pitchFamily="34" charset="0"/>
              <a:buChar char="•"/>
            </a:pPr>
            <a:r>
              <a:rPr lang="en-GB" dirty="0"/>
              <a:t>Has it been possible to extract the numbers from the ordinary journal system, we could be doing follow-ups on a regular basis</a:t>
            </a:r>
          </a:p>
          <a:p>
            <a:pPr marL="0" indent="0">
              <a:buFont typeface="Arial" panose="020B0604020202020204" pitchFamily="34" charset="0"/>
              <a:buNone/>
            </a:pPr>
            <a:endParaRPr lang="en-GB" b="1" dirty="0"/>
          </a:p>
          <a:p>
            <a:pPr marL="0" indent="0">
              <a:buFont typeface="Arial" panose="020B0604020202020204" pitchFamily="34" charset="0"/>
              <a:buNone/>
            </a:pPr>
            <a:r>
              <a:rPr lang="en-GB" b="1" dirty="0"/>
              <a:t>Key factors:</a:t>
            </a:r>
          </a:p>
          <a:p>
            <a:pPr marL="171450" indent="-171450">
              <a:buFont typeface="Arial" panose="020B0604020202020204" pitchFamily="34" charset="0"/>
              <a:buChar char="•"/>
            </a:pPr>
            <a:r>
              <a:rPr lang="en-GB" dirty="0"/>
              <a:t>Using a method to measure homelessness that’s based on ETHOS definition that’s similar and comparable to </a:t>
            </a:r>
            <a:r>
              <a:rPr lang="en-GB"/>
              <a:t>European measurements. </a:t>
            </a:r>
            <a:endParaRPr lang="en-GB" dirty="0"/>
          </a:p>
          <a:p>
            <a:pPr marL="171450" indent="-171450">
              <a:buFont typeface="Arial" panose="020B0604020202020204" pitchFamily="34" charset="0"/>
              <a:buChar char="•"/>
            </a:pPr>
            <a:r>
              <a:rPr lang="en-GB" dirty="0"/>
              <a:t>Ten years of results in the City to analyse. </a:t>
            </a:r>
          </a:p>
          <a:p>
            <a:pPr marL="171450" indent="-171450">
              <a:buFont typeface="Arial" panose="020B0604020202020204" pitchFamily="34" charset="0"/>
              <a:buChar char="•"/>
            </a:pPr>
            <a:r>
              <a:rPr lang="en-GB" dirty="0"/>
              <a:t>The survey is used to follow up on the City´s plan of action to reduce homelessness – to see if the strategies in the plan reduce homelessness as planned. </a:t>
            </a:r>
          </a:p>
          <a:p>
            <a:pPr marL="171450" indent="-171450">
              <a:buFont typeface="Arial" panose="020B0604020202020204" pitchFamily="34" charset="0"/>
              <a:buChar char="•"/>
            </a:pPr>
            <a:r>
              <a:rPr lang="en-GB" dirty="0"/>
              <a:t>It´s also an opportunity to plan support and accommodation for the near future. </a:t>
            </a:r>
          </a:p>
          <a:p>
            <a:pPr marL="171450" indent="-171450">
              <a:buFont typeface="Arial" panose="020B0604020202020204" pitchFamily="34" charset="0"/>
              <a:buChar char="•"/>
            </a:pPr>
            <a:endParaRPr lang="en-GB" dirty="0"/>
          </a:p>
        </p:txBody>
      </p:sp>
      <p:sp>
        <p:nvSpPr>
          <p:cNvPr id="4" name="Platshållare för datum 3"/>
          <p:cNvSpPr>
            <a:spLocks noGrp="1"/>
          </p:cNvSpPr>
          <p:nvPr>
            <p:ph type="dt" idx="1"/>
          </p:nvPr>
        </p:nvSpPr>
        <p:spPr/>
        <p:txBody>
          <a:bodyPr/>
          <a:lstStyle/>
          <a:p>
            <a:fld id="{F995FFDC-F934-4037-B505-500B08CD3B8C}" type="datetime1">
              <a:rPr lang="sv-SE" smtClean="0"/>
              <a:t>2025-09-16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64398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2025-09-16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3545236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noProof="0"/>
              <a:t>Klicka här för att ändra mall för rubrikformat</a:t>
            </a:r>
            <a:endParaRPr lang="en-GB" noProof="0"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en-GB" noProof="0"/>
              <a:t>Eventuell</a:t>
            </a:r>
            <a:r>
              <a:rPr lang="en-GB" noProof="0" dirty="0"/>
              <a:t> </a:t>
            </a:r>
            <a:r>
              <a:rPr lang="en-GB" noProof="0" dirty="0" err="1"/>
              <a:t>underrubrik</a:t>
            </a:r>
            <a:endParaRPr lang="en-GB" noProof="0" dirty="0"/>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en-GB" noProof="0" dirty="0" err="1"/>
              <a:t>Eventuellt</a:t>
            </a:r>
            <a:r>
              <a:rPr lang="en-GB" noProof="0" dirty="0"/>
              <a:t> </a:t>
            </a:r>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solidFill>
                  <a:schemeClr val="tx1"/>
                </a:solidFill>
                <a:latin typeface="+mn-lt"/>
              </a:rPr>
              <a:t>Sustainable</a:t>
            </a:r>
            <a:r>
              <a:rPr lang="sv-SE" sz="1100" dirty="0">
                <a:solidFill>
                  <a:schemeClr val="tx1"/>
                </a:solidFill>
                <a:latin typeface="+mn-lt"/>
              </a:rPr>
              <a:t> city – </a:t>
            </a:r>
            <a:r>
              <a:rPr lang="en-GB" sz="1100" noProof="0" dirty="0">
                <a:solidFill>
                  <a:schemeClr val="tx1"/>
                </a:solidFill>
                <a:latin typeface="+mn-lt"/>
              </a:rPr>
              <a:t>open</a:t>
            </a:r>
            <a:r>
              <a:rPr lang="sv-SE" sz="1100" dirty="0">
                <a:solidFill>
                  <a:schemeClr val="tx1"/>
                </a:solidFill>
                <a:latin typeface="+mn-lt"/>
              </a:rPr>
              <a:t> to </a:t>
            </a:r>
            <a:r>
              <a:rPr lang="en-GB" sz="1100" noProof="0" dirty="0">
                <a:solidFill>
                  <a:schemeClr val="tx1"/>
                </a:solidFill>
                <a:latin typeface="+mn-lt"/>
              </a:rPr>
              <a:t>the</a:t>
            </a:r>
            <a:r>
              <a:rPr lang="sv-SE" sz="1100" dirty="0">
                <a:solidFill>
                  <a:schemeClr val="tx1"/>
                </a:solidFill>
                <a:latin typeface="+mn-lt"/>
              </a:rPr>
              <a:t> </a:t>
            </a:r>
            <a:r>
              <a:rPr lang="en-GB" sz="1100" noProof="0" dirty="0">
                <a:solidFill>
                  <a:schemeClr val="tx1"/>
                </a:solidFill>
                <a:latin typeface="+mn-lt"/>
              </a:rPr>
              <a:t>world</a:t>
            </a:r>
          </a:p>
        </p:txBody>
      </p:sp>
      <p:pic>
        <p:nvPicPr>
          <p:cNvPr id="4" name="Bildobjekt 3" descr="Logo&#10;&#10;City of Gothenburg">
            <a:extLst>
              <a:ext uri="{FF2B5EF4-FFF2-40B4-BE49-F238E27FC236}">
                <a16:creationId xmlns:a16="http://schemas.microsoft.com/office/drawing/2014/main" id="{4E4C885C-3628-5786-6923-0FB343A85EE9}"/>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noProof="0"/>
              <a:t>Klicka här för att ändra mall för 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47050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4" name="Content Placeholder 3"/>
          <p:cNvSpPr>
            <a:spLocks noGrp="1"/>
          </p:cNvSpPr>
          <p:nvPr>
            <p:ph sz="half" idx="2"/>
          </p:nvPr>
        </p:nvSpPr>
        <p:spPr>
          <a:xfrm>
            <a:off x="407988" y="2281031"/>
            <a:ext cx="5278080" cy="3524684"/>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Content Placeholder 5"/>
          <p:cNvSpPr>
            <a:spLocks noGrp="1"/>
          </p:cNvSpPr>
          <p:nvPr>
            <p:ph sz="quarter" idx="4"/>
          </p:nvPr>
        </p:nvSpPr>
        <p:spPr>
          <a:xfrm>
            <a:off x="6432000" y="2281035"/>
            <a:ext cx="5280000" cy="3524685"/>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8585587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30302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5225687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4466530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8385923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5734907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8278755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33299083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5"/>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en-GB" noProof="0" dirty="0"/>
              <a:t>Rubrik </a:t>
            </a:r>
            <a:r>
              <a:rPr lang="en-GB" noProof="0" dirty="0" err="1"/>
              <a:t>på</a:t>
            </a:r>
            <a:br>
              <a:rPr lang="en-GB" noProof="0" dirty="0"/>
            </a:br>
            <a:r>
              <a:rPr lang="en-GB" noProof="0" dirty="0" err="1"/>
              <a:t>två</a:t>
            </a:r>
            <a:r>
              <a:rPr lang="en-GB" noProof="0" dirty="0"/>
              <a:t> </a:t>
            </a:r>
            <a:r>
              <a:rPr lang="en-GB" noProof="0" dirty="0" err="1"/>
              <a:t>rader</a:t>
            </a:r>
            <a:endParaRPr lang="en-GB" noProof="0" dirty="0"/>
          </a:p>
        </p:txBody>
      </p:sp>
    </p:spTree>
    <p:extLst>
      <p:ext uri="{BB962C8B-B14F-4D97-AF65-F5344CB8AC3E}">
        <p14:creationId xmlns:p14="http://schemas.microsoft.com/office/powerpoint/2010/main" val="7081321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6569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7454737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3337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Tree>
    <p:extLst>
      <p:ext uri="{BB962C8B-B14F-4D97-AF65-F5344CB8AC3E}">
        <p14:creationId xmlns:p14="http://schemas.microsoft.com/office/powerpoint/2010/main" val="22597087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2" name="Bildobjekt 1" descr="Logo&#10;&#10;City of Gothenburg">
            <a:extLst>
              <a:ext uri="{FF2B5EF4-FFF2-40B4-BE49-F238E27FC236}">
                <a16:creationId xmlns:a16="http://schemas.microsoft.com/office/drawing/2014/main" id="{6B3DB386-DFFD-E7E4-69C1-0F63A46DDE58}"/>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15374587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3" name="Bildobjekt 2" descr="Logo&#10;&#10;City of Gothenburg">
            <a:extLst>
              <a:ext uri="{FF2B5EF4-FFF2-40B4-BE49-F238E27FC236}">
                <a16:creationId xmlns:a16="http://schemas.microsoft.com/office/drawing/2014/main" id="{6E0A1E0D-5E23-A7D7-A18F-94B88831524B}"/>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1739002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Contact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en-GB" noProof="0" dirty="0"/>
              <a:t>Department</a:t>
            </a:r>
            <a:br>
              <a:rPr lang="en-GB" noProof="0" dirty="0"/>
            </a:br>
            <a:r>
              <a:rPr lang="en-GB" noProof="0" dirty="0"/>
              <a:t>Section, City of Gothenburg</a:t>
            </a:r>
            <a:br>
              <a:rPr lang="en-GB" noProof="0" dirty="0"/>
            </a:br>
            <a:r>
              <a:rPr lang="en-GB" noProof="0" dirty="0"/>
              <a:t>Name</a:t>
            </a:r>
            <a:br>
              <a:rPr lang="en-GB" noProof="0" dirty="0"/>
            </a:br>
            <a:r>
              <a:rPr lang="en-GB" noProof="0" dirty="0"/>
              <a:t>name@name.se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latin typeface="+mn-lt"/>
              </a:rPr>
              <a:t>Sustainable</a:t>
            </a:r>
            <a:r>
              <a:rPr lang="sv-SE" sz="1100" dirty="0">
                <a:latin typeface="+mn-lt"/>
              </a:rPr>
              <a:t> city – </a:t>
            </a:r>
            <a:r>
              <a:rPr lang="en-GB" sz="1100" noProof="0" dirty="0">
                <a:latin typeface="+mn-lt"/>
              </a:rPr>
              <a:t>open</a:t>
            </a:r>
            <a:r>
              <a:rPr lang="sv-SE" sz="1100" dirty="0">
                <a:latin typeface="+mn-lt"/>
              </a:rPr>
              <a:t> to </a:t>
            </a:r>
            <a:r>
              <a:rPr lang="en-GB" sz="1100" noProof="0" dirty="0">
                <a:latin typeface="+mn-lt"/>
              </a:rPr>
              <a:t>the</a:t>
            </a:r>
            <a:r>
              <a:rPr lang="sv-SE" sz="1100" dirty="0">
                <a:latin typeface="+mn-lt"/>
              </a:rPr>
              <a:t> </a:t>
            </a:r>
            <a:r>
              <a:rPr lang="en-GB" sz="1100" noProof="0" dirty="0">
                <a:latin typeface="+mn-lt"/>
              </a:rPr>
              <a:t>world</a:t>
            </a:r>
          </a:p>
        </p:txBody>
      </p:sp>
      <p:pic>
        <p:nvPicPr>
          <p:cNvPr id="2" name="Bildobjekt 1" descr="Logo&#10;&#10;City of Gothenburg">
            <a:extLst>
              <a:ext uri="{FF2B5EF4-FFF2-40B4-BE49-F238E27FC236}">
                <a16:creationId xmlns:a16="http://schemas.microsoft.com/office/drawing/2014/main" id="{727BBF75-3874-9ED1-013C-0269E4AEB932}"/>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18175031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5" name="Bildobjekt 4" descr="Logo&#10;&#10;City of Gothenburg">
            <a:extLst>
              <a:ext uri="{FF2B5EF4-FFF2-40B4-BE49-F238E27FC236}">
                <a16:creationId xmlns:a16="http://schemas.microsoft.com/office/drawing/2014/main" id="{10F0A7FD-AEF3-5D4B-196A-9AE590D291C7}"/>
              </a:ext>
            </a:extLst>
          </p:cNvPr>
          <p:cNvPicPr>
            <a:picLocks noChangeAspect="1"/>
          </p:cNvPicPr>
          <p:nvPr userDrawn="1"/>
        </p:nvPicPr>
        <p:blipFill>
          <a:blip r:embed="rId2"/>
          <a:stretch>
            <a:fillRect/>
          </a:stretch>
        </p:blipFill>
        <p:spPr>
          <a:xfrm>
            <a:off x="5256218" y="2098766"/>
            <a:ext cx="1679564" cy="2612654"/>
          </a:xfrm>
          <a:prstGeom prst="rect">
            <a:avLst/>
          </a:prstGeom>
        </p:spPr>
      </p:pic>
    </p:spTree>
    <p:extLst>
      <p:ext uri="{BB962C8B-B14F-4D97-AF65-F5344CB8AC3E}">
        <p14:creationId xmlns:p14="http://schemas.microsoft.com/office/powerpoint/2010/main" val="24278844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en-GB" noProof="0"/>
              <a:t>Eventuell</a:t>
            </a:r>
            <a:r>
              <a:rPr lang="en-GB" noProof="0" dirty="0"/>
              <a:t> </a:t>
            </a:r>
            <a:r>
              <a:rPr lang="en-GB" noProof="0" dirty="0" err="1"/>
              <a:t>underrubrik</a:t>
            </a:r>
            <a:endParaRPr lang="en-GB" noProof="0" dirty="0"/>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en-GB" noProof="0" dirty="0" err="1"/>
              <a:t>Eventuellt</a:t>
            </a:r>
            <a:r>
              <a:rPr lang="en-GB" noProof="0" dirty="0"/>
              <a:t> </a:t>
            </a:r>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solidFill>
                  <a:schemeClr val="tx1"/>
                </a:solidFill>
                <a:latin typeface="+mn-lt"/>
              </a:rPr>
              <a:t>Sustainable</a:t>
            </a:r>
            <a:r>
              <a:rPr lang="sv-SE" sz="1100" dirty="0">
                <a:solidFill>
                  <a:schemeClr val="tx1"/>
                </a:solidFill>
                <a:latin typeface="+mn-lt"/>
              </a:rPr>
              <a:t> city – </a:t>
            </a:r>
            <a:r>
              <a:rPr lang="en-GB" sz="1100" noProof="0" dirty="0">
                <a:solidFill>
                  <a:schemeClr val="tx1"/>
                </a:solidFill>
                <a:latin typeface="+mn-lt"/>
              </a:rPr>
              <a:t>open</a:t>
            </a:r>
            <a:r>
              <a:rPr lang="sv-SE" sz="1100" dirty="0">
                <a:solidFill>
                  <a:schemeClr val="tx1"/>
                </a:solidFill>
                <a:latin typeface="+mn-lt"/>
              </a:rPr>
              <a:t> to </a:t>
            </a:r>
            <a:r>
              <a:rPr lang="en-GB" sz="1100" noProof="0" dirty="0">
                <a:solidFill>
                  <a:schemeClr val="tx1"/>
                </a:solidFill>
                <a:latin typeface="+mn-lt"/>
              </a:rPr>
              <a:t>the</a:t>
            </a:r>
            <a:r>
              <a:rPr lang="sv-SE" sz="1100" dirty="0">
                <a:solidFill>
                  <a:schemeClr val="tx1"/>
                </a:solidFill>
                <a:latin typeface="+mn-lt"/>
              </a:rPr>
              <a:t> </a:t>
            </a:r>
            <a:r>
              <a:rPr lang="en-GB" sz="1100" noProof="0" dirty="0">
                <a:solidFill>
                  <a:schemeClr val="tx1"/>
                </a:solidFill>
                <a:latin typeface="+mn-lt"/>
              </a:rPr>
              <a:t>world</a:t>
            </a:r>
          </a:p>
        </p:txBody>
      </p:sp>
      <p:pic>
        <p:nvPicPr>
          <p:cNvPr id="4" name="Bildobjekt 3" descr="Logo&#10;&#10;City of Gothenburg">
            <a:extLst>
              <a:ext uri="{FF2B5EF4-FFF2-40B4-BE49-F238E27FC236}">
                <a16:creationId xmlns:a16="http://schemas.microsoft.com/office/drawing/2014/main" id="{4E4C885C-3628-5786-6923-0FB343A85EE9}"/>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22483784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4982320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Content Placeholder 2"/>
          <p:cNvSpPr>
            <a:spLocks noGrp="1"/>
          </p:cNvSpPr>
          <p:nvPr>
            <p:ph sz="half" idx="1"/>
          </p:nvPr>
        </p:nvSpPr>
        <p:spPr>
          <a:xfrm>
            <a:off x="407988"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Content Placeholder 3"/>
          <p:cNvSpPr>
            <a:spLocks noGrp="1"/>
          </p:cNvSpPr>
          <p:nvPr>
            <p:ph sz="half" idx="2"/>
          </p:nvPr>
        </p:nvSpPr>
        <p:spPr>
          <a:xfrm>
            <a:off x="6379250"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5693094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4" name="Content Placeholder 3"/>
          <p:cNvSpPr>
            <a:spLocks noGrp="1"/>
          </p:cNvSpPr>
          <p:nvPr>
            <p:ph sz="half" idx="2"/>
          </p:nvPr>
        </p:nvSpPr>
        <p:spPr>
          <a:xfrm>
            <a:off x="407988" y="2281031"/>
            <a:ext cx="5278080" cy="3524684"/>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Content Placeholder 5"/>
          <p:cNvSpPr>
            <a:spLocks noGrp="1"/>
          </p:cNvSpPr>
          <p:nvPr>
            <p:ph sz="quarter" idx="4"/>
          </p:nvPr>
        </p:nvSpPr>
        <p:spPr>
          <a:xfrm>
            <a:off x="6432000" y="2281035"/>
            <a:ext cx="5280000" cy="3524685"/>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82323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1"/>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en-GB" noProof="0" dirty="0"/>
              <a:t>Rubrik </a:t>
            </a:r>
            <a:r>
              <a:rPr lang="en-GB" noProof="0" dirty="0" err="1"/>
              <a:t>på</a:t>
            </a:r>
            <a:br>
              <a:rPr lang="en-GB" noProof="0" dirty="0"/>
            </a:br>
            <a:r>
              <a:rPr lang="en-GB" noProof="0" dirty="0" err="1"/>
              <a:t>två</a:t>
            </a:r>
            <a:r>
              <a:rPr lang="en-GB" noProof="0" dirty="0"/>
              <a:t> </a:t>
            </a:r>
            <a:r>
              <a:rPr lang="en-GB" noProof="0" dirty="0" err="1"/>
              <a:t>rader</a:t>
            </a:r>
            <a:endParaRPr lang="en-GB" noProof="0" dirty="0"/>
          </a:p>
        </p:txBody>
      </p:sp>
    </p:spTree>
    <p:extLst>
      <p:ext uri="{BB962C8B-B14F-4D97-AF65-F5344CB8AC3E}">
        <p14:creationId xmlns:p14="http://schemas.microsoft.com/office/powerpoint/2010/main" val="11520160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176806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899074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6810402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6028682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3442432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2459081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13732819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6"/>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en-GB" noProof="0" dirty="0"/>
              <a:t>Rubrik </a:t>
            </a:r>
            <a:r>
              <a:rPr lang="en-GB" noProof="0" dirty="0" err="1"/>
              <a:t>på</a:t>
            </a:r>
            <a:br>
              <a:rPr lang="en-GB" noProof="0" dirty="0"/>
            </a:br>
            <a:r>
              <a:rPr lang="en-GB" noProof="0" dirty="0" err="1"/>
              <a:t>två</a:t>
            </a:r>
            <a:r>
              <a:rPr lang="en-GB" noProof="0" dirty="0"/>
              <a:t> </a:t>
            </a:r>
            <a:r>
              <a:rPr lang="en-GB" noProof="0" dirty="0" err="1"/>
              <a:t>rader</a:t>
            </a:r>
            <a:endParaRPr lang="en-GB" noProof="0" dirty="0"/>
          </a:p>
        </p:txBody>
      </p:sp>
    </p:spTree>
    <p:extLst>
      <p:ext uri="{BB962C8B-B14F-4D97-AF65-F5344CB8AC3E}">
        <p14:creationId xmlns:p14="http://schemas.microsoft.com/office/powerpoint/2010/main" val="38947760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02604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263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423626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Tree>
    <p:extLst>
      <p:ext uri="{BB962C8B-B14F-4D97-AF65-F5344CB8AC3E}">
        <p14:creationId xmlns:p14="http://schemas.microsoft.com/office/powerpoint/2010/main" val="31558246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2" name="Bildobjekt 1" descr="Logo&#10;&#10;City of Gothenburg">
            <a:extLst>
              <a:ext uri="{FF2B5EF4-FFF2-40B4-BE49-F238E27FC236}">
                <a16:creationId xmlns:a16="http://schemas.microsoft.com/office/drawing/2014/main" id="{6B3DB386-DFFD-E7E4-69C1-0F63A46DDE58}"/>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31523884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3" name="Bildobjekt 2" descr="Logo&#10;&#10;City of Gothenburg">
            <a:extLst>
              <a:ext uri="{FF2B5EF4-FFF2-40B4-BE49-F238E27FC236}">
                <a16:creationId xmlns:a16="http://schemas.microsoft.com/office/drawing/2014/main" id="{6E0A1E0D-5E23-A7D7-A18F-94B88831524B}"/>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17295873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Contact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en-GB" noProof="0" dirty="0"/>
              <a:t>Department</a:t>
            </a:r>
            <a:br>
              <a:rPr lang="en-GB" noProof="0" dirty="0"/>
            </a:br>
            <a:r>
              <a:rPr lang="en-GB" noProof="0" dirty="0"/>
              <a:t>Section, City of Gothenburg</a:t>
            </a:r>
            <a:br>
              <a:rPr lang="en-GB" noProof="0" dirty="0"/>
            </a:br>
            <a:r>
              <a:rPr lang="en-GB" noProof="0" dirty="0"/>
              <a:t>Name</a:t>
            </a:r>
            <a:br>
              <a:rPr lang="en-GB" noProof="0" dirty="0"/>
            </a:br>
            <a:r>
              <a:rPr lang="en-GB" noProof="0" dirty="0"/>
              <a:t>name@name.se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latin typeface="+mn-lt"/>
              </a:rPr>
              <a:t>Sustainable</a:t>
            </a:r>
            <a:r>
              <a:rPr lang="sv-SE" sz="1100" dirty="0">
                <a:latin typeface="+mn-lt"/>
              </a:rPr>
              <a:t> city – </a:t>
            </a:r>
            <a:r>
              <a:rPr lang="en-GB" sz="1100" noProof="0" dirty="0">
                <a:latin typeface="+mn-lt"/>
              </a:rPr>
              <a:t>open</a:t>
            </a:r>
            <a:r>
              <a:rPr lang="sv-SE" sz="1100" dirty="0">
                <a:latin typeface="+mn-lt"/>
              </a:rPr>
              <a:t> to </a:t>
            </a:r>
            <a:r>
              <a:rPr lang="en-GB" sz="1100" noProof="0" dirty="0">
                <a:latin typeface="+mn-lt"/>
              </a:rPr>
              <a:t>the</a:t>
            </a:r>
            <a:r>
              <a:rPr lang="sv-SE" sz="1100" dirty="0">
                <a:latin typeface="+mn-lt"/>
              </a:rPr>
              <a:t> </a:t>
            </a:r>
            <a:r>
              <a:rPr lang="en-GB" sz="1100" noProof="0" dirty="0">
                <a:latin typeface="+mn-lt"/>
              </a:rPr>
              <a:t>world</a:t>
            </a:r>
          </a:p>
        </p:txBody>
      </p:sp>
      <p:pic>
        <p:nvPicPr>
          <p:cNvPr id="2" name="Bildobjekt 1" descr="Logo&#10;&#10;City of Gothenburg">
            <a:extLst>
              <a:ext uri="{FF2B5EF4-FFF2-40B4-BE49-F238E27FC236}">
                <a16:creationId xmlns:a16="http://schemas.microsoft.com/office/drawing/2014/main" id="{727BBF75-3874-9ED1-013C-0269E4AEB932}"/>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7907148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5" name="Bildobjekt 4" descr="Logo&#10;&#10;City of Gothenburg">
            <a:extLst>
              <a:ext uri="{FF2B5EF4-FFF2-40B4-BE49-F238E27FC236}">
                <a16:creationId xmlns:a16="http://schemas.microsoft.com/office/drawing/2014/main" id="{10F0A7FD-AEF3-5D4B-196A-9AE590D291C7}"/>
              </a:ext>
            </a:extLst>
          </p:cNvPr>
          <p:cNvPicPr>
            <a:picLocks noChangeAspect="1"/>
          </p:cNvPicPr>
          <p:nvPr userDrawn="1"/>
        </p:nvPicPr>
        <p:blipFill>
          <a:blip r:embed="rId2"/>
          <a:stretch>
            <a:fillRect/>
          </a:stretch>
        </p:blipFill>
        <p:spPr>
          <a:xfrm>
            <a:off x="5256218" y="2098766"/>
            <a:ext cx="1679564" cy="2612654"/>
          </a:xfrm>
          <a:prstGeom prst="rect">
            <a:avLst/>
          </a:prstGeom>
        </p:spPr>
      </p:pic>
    </p:spTree>
    <p:extLst>
      <p:ext uri="{BB962C8B-B14F-4D97-AF65-F5344CB8AC3E}">
        <p14:creationId xmlns:p14="http://schemas.microsoft.com/office/powerpoint/2010/main" val="251868817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en-GB" noProof="0"/>
              <a:t>Eventuell</a:t>
            </a:r>
            <a:r>
              <a:rPr lang="en-GB" noProof="0" dirty="0"/>
              <a:t> </a:t>
            </a:r>
            <a:r>
              <a:rPr lang="en-GB" noProof="0" dirty="0" err="1"/>
              <a:t>underrubrik</a:t>
            </a:r>
            <a:endParaRPr lang="en-GB" noProof="0" dirty="0"/>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en-GB" noProof="0" dirty="0" err="1"/>
              <a:t>Eventuellt</a:t>
            </a:r>
            <a:r>
              <a:rPr lang="en-GB" noProof="0" dirty="0"/>
              <a:t> </a:t>
            </a:r>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solidFill>
                  <a:schemeClr val="tx1"/>
                </a:solidFill>
                <a:latin typeface="+mn-lt"/>
              </a:rPr>
              <a:t>Sustainable</a:t>
            </a:r>
            <a:r>
              <a:rPr lang="sv-SE" sz="1100" dirty="0">
                <a:solidFill>
                  <a:schemeClr val="tx1"/>
                </a:solidFill>
                <a:latin typeface="+mn-lt"/>
              </a:rPr>
              <a:t> city – </a:t>
            </a:r>
            <a:r>
              <a:rPr lang="en-GB" sz="1100" noProof="0" dirty="0">
                <a:solidFill>
                  <a:schemeClr val="tx1"/>
                </a:solidFill>
                <a:latin typeface="+mn-lt"/>
              </a:rPr>
              <a:t>open</a:t>
            </a:r>
            <a:r>
              <a:rPr lang="sv-SE" sz="1100" dirty="0">
                <a:solidFill>
                  <a:schemeClr val="tx1"/>
                </a:solidFill>
                <a:latin typeface="+mn-lt"/>
              </a:rPr>
              <a:t> to </a:t>
            </a:r>
            <a:r>
              <a:rPr lang="en-GB" sz="1100" noProof="0" dirty="0">
                <a:solidFill>
                  <a:schemeClr val="tx1"/>
                </a:solidFill>
                <a:latin typeface="+mn-lt"/>
              </a:rPr>
              <a:t>the</a:t>
            </a:r>
            <a:r>
              <a:rPr lang="sv-SE" sz="1100" dirty="0">
                <a:solidFill>
                  <a:schemeClr val="tx1"/>
                </a:solidFill>
                <a:latin typeface="+mn-lt"/>
              </a:rPr>
              <a:t> </a:t>
            </a:r>
            <a:r>
              <a:rPr lang="en-GB" sz="1100" noProof="0" dirty="0">
                <a:solidFill>
                  <a:schemeClr val="tx1"/>
                </a:solidFill>
                <a:latin typeface="+mn-lt"/>
              </a:rPr>
              <a:t>world</a:t>
            </a:r>
          </a:p>
        </p:txBody>
      </p:sp>
      <p:pic>
        <p:nvPicPr>
          <p:cNvPr id="4" name="Bildobjekt 3" descr="Logo&#10;&#10;City of Gothenburg">
            <a:extLst>
              <a:ext uri="{FF2B5EF4-FFF2-40B4-BE49-F238E27FC236}">
                <a16:creationId xmlns:a16="http://schemas.microsoft.com/office/drawing/2014/main" id="{4E4C885C-3628-5786-6923-0FB343A85EE9}"/>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15038212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0152061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Content Placeholder 2"/>
          <p:cNvSpPr>
            <a:spLocks noGrp="1"/>
          </p:cNvSpPr>
          <p:nvPr>
            <p:ph sz="half" idx="1"/>
          </p:nvPr>
        </p:nvSpPr>
        <p:spPr>
          <a:xfrm>
            <a:off x="407988"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Content Placeholder 3"/>
          <p:cNvSpPr>
            <a:spLocks noGrp="1"/>
          </p:cNvSpPr>
          <p:nvPr>
            <p:ph sz="half" idx="2"/>
          </p:nvPr>
        </p:nvSpPr>
        <p:spPr>
          <a:xfrm>
            <a:off x="6379250"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6151234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4" name="Content Placeholder 3"/>
          <p:cNvSpPr>
            <a:spLocks noGrp="1"/>
          </p:cNvSpPr>
          <p:nvPr>
            <p:ph sz="half" idx="2"/>
          </p:nvPr>
        </p:nvSpPr>
        <p:spPr>
          <a:xfrm>
            <a:off x="407988" y="2281031"/>
            <a:ext cx="5278080" cy="3524684"/>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Content Placeholder 5"/>
          <p:cNvSpPr>
            <a:spLocks noGrp="1"/>
          </p:cNvSpPr>
          <p:nvPr>
            <p:ph sz="quarter" idx="4"/>
          </p:nvPr>
        </p:nvSpPr>
        <p:spPr>
          <a:xfrm>
            <a:off x="6432000" y="2281035"/>
            <a:ext cx="5280000" cy="3524685"/>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3644722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7969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1965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600599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87054360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2720029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799012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794254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2121801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bg2"/>
          </a:solidFill>
        </p:spPr>
        <p:txBody>
          <a:bodyPr wrap="square" lIns="432000" tIns="432000" rIns="432000" bIns="432000" anchor="ctr" anchorCtr="0">
            <a:spAutoFit/>
          </a:bodyPr>
          <a:lstStyle>
            <a:lvl1pPr algn="l">
              <a:lnSpc>
                <a:spcPct val="90000"/>
              </a:lnSpc>
              <a:defRPr sz="3000">
                <a:solidFill>
                  <a:schemeClr val="tx1"/>
                </a:solidFill>
              </a:defRPr>
            </a:lvl1pPr>
          </a:lstStyle>
          <a:p>
            <a:r>
              <a:rPr lang="en-GB" noProof="0" dirty="0"/>
              <a:t>Rubrik </a:t>
            </a:r>
            <a:r>
              <a:rPr lang="en-GB" noProof="0" dirty="0" err="1"/>
              <a:t>på</a:t>
            </a:r>
            <a:br>
              <a:rPr lang="en-GB" noProof="0" dirty="0"/>
            </a:br>
            <a:r>
              <a:rPr lang="en-GB" noProof="0" dirty="0" err="1"/>
              <a:t>två</a:t>
            </a:r>
            <a:r>
              <a:rPr lang="en-GB" noProof="0" dirty="0"/>
              <a:t> </a:t>
            </a:r>
            <a:r>
              <a:rPr lang="en-GB" noProof="0" dirty="0" err="1"/>
              <a:t>rader</a:t>
            </a:r>
            <a:endParaRPr lang="en-GB" noProof="0" dirty="0"/>
          </a:p>
        </p:txBody>
      </p:sp>
    </p:spTree>
    <p:extLst>
      <p:ext uri="{BB962C8B-B14F-4D97-AF65-F5344CB8AC3E}">
        <p14:creationId xmlns:p14="http://schemas.microsoft.com/office/powerpoint/2010/main" val="37564788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433271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348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tx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Tree>
    <p:extLst>
      <p:ext uri="{BB962C8B-B14F-4D97-AF65-F5344CB8AC3E}">
        <p14:creationId xmlns:p14="http://schemas.microsoft.com/office/powerpoint/2010/main" val="196868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noProof="0"/>
              <a:t>Klicka här för att ändra mall för rubrikformat</a:t>
            </a:r>
            <a:endParaRPr lang="en-GB" noProof="0" dirty="0"/>
          </a:p>
        </p:txBody>
      </p:sp>
    </p:spTree>
    <p:extLst>
      <p:ext uri="{BB962C8B-B14F-4D97-AF65-F5344CB8AC3E}">
        <p14:creationId xmlns:p14="http://schemas.microsoft.com/office/powerpoint/2010/main" val="14788271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2" name="Bildobjekt 1" descr="Logo&#10;&#10;City of Gothenburg">
            <a:extLst>
              <a:ext uri="{FF2B5EF4-FFF2-40B4-BE49-F238E27FC236}">
                <a16:creationId xmlns:a16="http://schemas.microsoft.com/office/drawing/2014/main" id="{6B3DB386-DFFD-E7E4-69C1-0F63A46DDE58}"/>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11141418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3" name="Bildobjekt 2" descr="Logo&#10;&#10;City of Gothenburg">
            <a:extLst>
              <a:ext uri="{FF2B5EF4-FFF2-40B4-BE49-F238E27FC236}">
                <a16:creationId xmlns:a16="http://schemas.microsoft.com/office/drawing/2014/main" id="{6E0A1E0D-5E23-A7D7-A18F-94B88831524B}"/>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21428467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tx1"/>
                </a:solidFill>
              </a:defRPr>
            </a:lvl1pPr>
          </a:lstStyle>
          <a:p>
            <a:r>
              <a:rPr lang="sv-SE" dirty="0"/>
              <a:t>Contact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en-GB" noProof="0" dirty="0"/>
              <a:t>Department</a:t>
            </a:r>
            <a:br>
              <a:rPr lang="en-GB" noProof="0" dirty="0"/>
            </a:br>
            <a:r>
              <a:rPr lang="en-GB" noProof="0" dirty="0"/>
              <a:t>Section, City of Gothenburg</a:t>
            </a:r>
            <a:br>
              <a:rPr lang="en-GB" noProof="0" dirty="0"/>
            </a:br>
            <a:r>
              <a:rPr lang="en-GB" noProof="0" dirty="0"/>
              <a:t>Name</a:t>
            </a:r>
            <a:br>
              <a:rPr lang="en-GB" noProof="0" dirty="0"/>
            </a:br>
            <a:r>
              <a:rPr lang="en-GB" noProof="0" dirty="0"/>
              <a:t>name@name.se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latin typeface="+mn-lt"/>
              </a:rPr>
              <a:t>Sustainable</a:t>
            </a:r>
            <a:r>
              <a:rPr lang="sv-SE" sz="1100" dirty="0">
                <a:latin typeface="+mn-lt"/>
              </a:rPr>
              <a:t> city – </a:t>
            </a:r>
            <a:r>
              <a:rPr lang="en-GB" sz="1100" noProof="0" dirty="0">
                <a:latin typeface="+mn-lt"/>
              </a:rPr>
              <a:t>open</a:t>
            </a:r>
            <a:r>
              <a:rPr lang="sv-SE" sz="1100" dirty="0">
                <a:latin typeface="+mn-lt"/>
              </a:rPr>
              <a:t> to </a:t>
            </a:r>
            <a:r>
              <a:rPr lang="en-GB" sz="1100" noProof="0" dirty="0">
                <a:latin typeface="+mn-lt"/>
              </a:rPr>
              <a:t>the</a:t>
            </a:r>
            <a:r>
              <a:rPr lang="sv-SE" sz="1100" dirty="0">
                <a:latin typeface="+mn-lt"/>
              </a:rPr>
              <a:t> </a:t>
            </a:r>
            <a:r>
              <a:rPr lang="en-GB" sz="1100" noProof="0" dirty="0">
                <a:latin typeface="+mn-lt"/>
              </a:rPr>
              <a:t>world</a:t>
            </a:r>
          </a:p>
        </p:txBody>
      </p:sp>
      <p:pic>
        <p:nvPicPr>
          <p:cNvPr id="2" name="Bildobjekt 1" descr="Logo&#10;&#10;City of Gothenburg">
            <a:extLst>
              <a:ext uri="{FF2B5EF4-FFF2-40B4-BE49-F238E27FC236}">
                <a16:creationId xmlns:a16="http://schemas.microsoft.com/office/drawing/2014/main" id="{727BBF75-3874-9ED1-013C-0269E4AEB932}"/>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13011225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5" name="Bildobjekt 4" descr="Logo&#10;&#10;City of Gothenburg">
            <a:extLst>
              <a:ext uri="{FF2B5EF4-FFF2-40B4-BE49-F238E27FC236}">
                <a16:creationId xmlns:a16="http://schemas.microsoft.com/office/drawing/2014/main" id="{10F0A7FD-AEF3-5D4B-196A-9AE590D291C7}"/>
              </a:ext>
            </a:extLst>
          </p:cNvPr>
          <p:cNvPicPr>
            <a:picLocks noChangeAspect="1"/>
          </p:cNvPicPr>
          <p:nvPr userDrawn="1"/>
        </p:nvPicPr>
        <p:blipFill>
          <a:blip r:embed="rId2"/>
          <a:stretch>
            <a:fillRect/>
          </a:stretch>
        </p:blipFill>
        <p:spPr>
          <a:xfrm>
            <a:off x="5256218" y="2098766"/>
            <a:ext cx="1679564" cy="2612654"/>
          </a:xfrm>
          <a:prstGeom prst="rect">
            <a:avLst/>
          </a:prstGeom>
        </p:spPr>
      </p:pic>
    </p:spTree>
    <p:extLst>
      <p:ext uri="{BB962C8B-B14F-4D97-AF65-F5344CB8AC3E}">
        <p14:creationId xmlns:p14="http://schemas.microsoft.com/office/powerpoint/2010/main" val="3636059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2" name="Bildobjekt 1" descr="Logo&#10;&#10;City of Gothenburg">
            <a:extLst>
              <a:ext uri="{FF2B5EF4-FFF2-40B4-BE49-F238E27FC236}">
                <a16:creationId xmlns:a16="http://schemas.microsoft.com/office/drawing/2014/main" id="{6B3DB386-DFFD-E7E4-69C1-0F63A46DDE58}"/>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362930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noProof="0"/>
              <a:t>Klicka här för att ändra mall för rubrikformat</a:t>
            </a:r>
            <a:endParaRPr lang="en-GB" noProof="0"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3" name="Bildobjekt 2" descr="Logo&#10;&#10;City of Gothenburg">
            <a:extLst>
              <a:ext uri="{FF2B5EF4-FFF2-40B4-BE49-F238E27FC236}">
                <a16:creationId xmlns:a16="http://schemas.microsoft.com/office/drawing/2014/main" id="{6E0A1E0D-5E23-A7D7-A18F-94B88831524B}"/>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Contact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en-GB" noProof="0" dirty="0"/>
              <a:t>Department</a:t>
            </a:r>
            <a:br>
              <a:rPr lang="en-GB" noProof="0" dirty="0"/>
            </a:br>
            <a:r>
              <a:rPr lang="en-GB" noProof="0" dirty="0"/>
              <a:t>Section, City of Gothenburg</a:t>
            </a:r>
            <a:br>
              <a:rPr lang="en-GB" noProof="0" dirty="0"/>
            </a:br>
            <a:r>
              <a:rPr lang="en-GB" noProof="0" dirty="0"/>
              <a:t>Name</a:t>
            </a:r>
            <a:br>
              <a:rPr lang="en-GB" noProof="0" dirty="0"/>
            </a:br>
            <a:r>
              <a:rPr lang="en-GB" noProof="0" dirty="0"/>
              <a:t>name@name.se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latin typeface="+mn-lt"/>
              </a:rPr>
              <a:t>Sustainable</a:t>
            </a:r>
            <a:r>
              <a:rPr lang="sv-SE" sz="1100" dirty="0">
                <a:latin typeface="+mn-lt"/>
              </a:rPr>
              <a:t> city – </a:t>
            </a:r>
            <a:r>
              <a:rPr lang="en-GB" sz="1100" noProof="0" dirty="0">
                <a:latin typeface="+mn-lt"/>
              </a:rPr>
              <a:t>open</a:t>
            </a:r>
            <a:r>
              <a:rPr lang="sv-SE" sz="1100" dirty="0">
                <a:latin typeface="+mn-lt"/>
              </a:rPr>
              <a:t> to </a:t>
            </a:r>
            <a:r>
              <a:rPr lang="en-GB" sz="1100" noProof="0" dirty="0">
                <a:latin typeface="+mn-lt"/>
              </a:rPr>
              <a:t>the</a:t>
            </a:r>
            <a:r>
              <a:rPr lang="sv-SE" sz="1100" dirty="0">
                <a:latin typeface="+mn-lt"/>
              </a:rPr>
              <a:t> </a:t>
            </a:r>
            <a:r>
              <a:rPr lang="en-GB" sz="1100" noProof="0" dirty="0">
                <a:latin typeface="+mn-lt"/>
              </a:rPr>
              <a:t>world</a:t>
            </a:r>
          </a:p>
        </p:txBody>
      </p:sp>
      <p:pic>
        <p:nvPicPr>
          <p:cNvPr id="2" name="Bildobjekt 1" descr="Logo&#10;&#10;City of Gothenburg">
            <a:extLst>
              <a:ext uri="{FF2B5EF4-FFF2-40B4-BE49-F238E27FC236}">
                <a16:creationId xmlns:a16="http://schemas.microsoft.com/office/drawing/2014/main" id="{727BBF75-3874-9ED1-013C-0269E4AEB932}"/>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111049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5" name="Bildobjekt 4" descr="Logo&#10;&#10;City of Gothenburg">
            <a:extLst>
              <a:ext uri="{FF2B5EF4-FFF2-40B4-BE49-F238E27FC236}">
                <a16:creationId xmlns:a16="http://schemas.microsoft.com/office/drawing/2014/main" id="{10F0A7FD-AEF3-5D4B-196A-9AE590D291C7}"/>
              </a:ext>
            </a:extLst>
          </p:cNvPr>
          <p:cNvPicPr>
            <a:picLocks noChangeAspect="1"/>
          </p:cNvPicPr>
          <p:nvPr userDrawn="1"/>
        </p:nvPicPr>
        <p:blipFill>
          <a:blip r:embed="rId2"/>
          <a:stretch>
            <a:fillRect/>
          </a:stretch>
        </p:blipFill>
        <p:spPr>
          <a:xfrm>
            <a:off x="5256218" y="2098766"/>
            <a:ext cx="1679564" cy="2612654"/>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noProof="0"/>
              <a:t>Klicka här för att ändra mall för rubrikformat</a:t>
            </a:r>
            <a:endParaRPr lang="en-GB" noProof="0"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74884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en-GB" noProof="0"/>
              <a:t>Eventuell</a:t>
            </a:r>
            <a:r>
              <a:rPr lang="en-GB" noProof="0" dirty="0"/>
              <a:t> </a:t>
            </a:r>
            <a:r>
              <a:rPr lang="en-GB" noProof="0" dirty="0" err="1"/>
              <a:t>underrubrik</a:t>
            </a:r>
            <a:endParaRPr lang="en-GB" noProof="0" dirty="0"/>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en-GB" noProof="0" dirty="0" err="1"/>
              <a:t>Eventuellt</a:t>
            </a:r>
            <a:r>
              <a:rPr lang="en-GB" noProof="0" dirty="0"/>
              <a:t> </a:t>
            </a:r>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solidFill>
                  <a:schemeClr val="tx1"/>
                </a:solidFill>
                <a:latin typeface="+mn-lt"/>
              </a:rPr>
              <a:t>Sustainable</a:t>
            </a:r>
            <a:r>
              <a:rPr lang="sv-SE" sz="1100" dirty="0">
                <a:solidFill>
                  <a:schemeClr val="tx1"/>
                </a:solidFill>
                <a:latin typeface="+mn-lt"/>
              </a:rPr>
              <a:t> city – </a:t>
            </a:r>
            <a:r>
              <a:rPr lang="en-GB" sz="1100" noProof="0" dirty="0">
                <a:solidFill>
                  <a:schemeClr val="tx1"/>
                </a:solidFill>
                <a:latin typeface="+mn-lt"/>
              </a:rPr>
              <a:t>open</a:t>
            </a:r>
            <a:r>
              <a:rPr lang="sv-SE" sz="1100" dirty="0">
                <a:solidFill>
                  <a:schemeClr val="tx1"/>
                </a:solidFill>
                <a:latin typeface="+mn-lt"/>
              </a:rPr>
              <a:t> to </a:t>
            </a:r>
            <a:r>
              <a:rPr lang="en-GB" sz="1100" noProof="0" dirty="0">
                <a:solidFill>
                  <a:schemeClr val="tx1"/>
                </a:solidFill>
                <a:latin typeface="+mn-lt"/>
              </a:rPr>
              <a:t>the</a:t>
            </a:r>
            <a:r>
              <a:rPr lang="sv-SE" sz="1100" dirty="0">
                <a:solidFill>
                  <a:schemeClr val="tx1"/>
                </a:solidFill>
                <a:latin typeface="+mn-lt"/>
              </a:rPr>
              <a:t> </a:t>
            </a:r>
            <a:r>
              <a:rPr lang="en-GB" sz="1100" noProof="0" dirty="0">
                <a:solidFill>
                  <a:schemeClr val="tx1"/>
                </a:solidFill>
                <a:latin typeface="+mn-lt"/>
              </a:rPr>
              <a:t>world</a:t>
            </a:r>
          </a:p>
        </p:txBody>
      </p:sp>
      <p:pic>
        <p:nvPicPr>
          <p:cNvPr id="4" name="Bildobjekt 3" descr="Logo&#10;&#10;City of Gothenburg">
            <a:extLst>
              <a:ext uri="{FF2B5EF4-FFF2-40B4-BE49-F238E27FC236}">
                <a16:creationId xmlns:a16="http://schemas.microsoft.com/office/drawing/2014/main" id="{4E4C885C-3628-5786-6923-0FB343A85EE9}"/>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2498276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383222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Content Placeholder 2"/>
          <p:cNvSpPr>
            <a:spLocks noGrp="1"/>
          </p:cNvSpPr>
          <p:nvPr>
            <p:ph sz="half" idx="1"/>
          </p:nvPr>
        </p:nvSpPr>
        <p:spPr>
          <a:xfrm>
            <a:off x="407988"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Content Placeholder 3"/>
          <p:cNvSpPr>
            <a:spLocks noGrp="1"/>
          </p:cNvSpPr>
          <p:nvPr>
            <p:ph sz="half" idx="2"/>
          </p:nvPr>
        </p:nvSpPr>
        <p:spPr>
          <a:xfrm>
            <a:off x="6379250"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143552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4" name="Content Placeholder 3"/>
          <p:cNvSpPr>
            <a:spLocks noGrp="1"/>
          </p:cNvSpPr>
          <p:nvPr>
            <p:ph sz="half" idx="2"/>
          </p:nvPr>
        </p:nvSpPr>
        <p:spPr>
          <a:xfrm>
            <a:off x="407988" y="2281031"/>
            <a:ext cx="5278080" cy="3524684"/>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Content Placeholder 5"/>
          <p:cNvSpPr>
            <a:spLocks noGrp="1"/>
          </p:cNvSpPr>
          <p:nvPr>
            <p:ph sz="quarter" idx="4"/>
          </p:nvPr>
        </p:nvSpPr>
        <p:spPr>
          <a:xfrm>
            <a:off x="6432000" y="2281035"/>
            <a:ext cx="5280000" cy="3524685"/>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170023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52307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516338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139033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655275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071954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68036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noProof="0"/>
              <a:t>Klicka här för att ändra mall för rubrikformat</a:t>
            </a:r>
            <a:endParaRPr lang="en-GB" noProof="0" dirty="0"/>
          </a:p>
        </p:txBody>
      </p:sp>
      <p:sp>
        <p:nvSpPr>
          <p:cNvPr id="3" name="Content Placeholder 2"/>
          <p:cNvSpPr>
            <a:spLocks noGrp="1"/>
          </p:cNvSpPr>
          <p:nvPr>
            <p:ph sz="half" idx="1"/>
          </p:nvPr>
        </p:nvSpPr>
        <p:spPr>
          <a:xfrm>
            <a:off x="407988" y="1736729"/>
            <a:ext cx="5400000" cy="4176710"/>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
        <p:nvSpPr>
          <p:cNvPr id="4" name="Content Placeholder 3"/>
          <p:cNvSpPr>
            <a:spLocks noGrp="1"/>
          </p:cNvSpPr>
          <p:nvPr>
            <p:ph sz="half" idx="2"/>
          </p:nvPr>
        </p:nvSpPr>
        <p:spPr>
          <a:xfrm>
            <a:off x="6379250" y="1736729"/>
            <a:ext cx="5400000" cy="4176710"/>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81934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2361250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tx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en-GB" noProof="0" dirty="0"/>
              <a:t>Rubrik </a:t>
            </a:r>
            <a:r>
              <a:rPr lang="en-GB" noProof="0" dirty="0" err="1"/>
              <a:t>på</a:t>
            </a:r>
            <a:br>
              <a:rPr lang="en-GB" noProof="0" dirty="0"/>
            </a:br>
            <a:r>
              <a:rPr lang="en-GB" noProof="0" dirty="0" err="1"/>
              <a:t>två</a:t>
            </a:r>
            <a:r>
              <a:rPr lang="en-GB" noProof="0" dirty="0"/>
              <a:t> </a:t>
            </a:r>
            <a:r>
              <a:rPr lang="en-GB" noProof="0" dirty="0" err="1"/>
              <a:t>rader</a:t>
            </a:r>
            <a:endParaRPr lang="en-GB" noProof="0" dirty="0"/>
          </a:p>
        </p:txBody>
      </p:sp>
    </p:spTree>
    <p:extLst>
      <p:ext uri="{BB962C8B-B14F-4D97-AF65-F5344CB8AC3E}">
        <p14:creationId xmlns:p14="http://schemas.microsoft.com/office/powerpoint/2010/main" val="1706413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31614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208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Tree>
    <p:extLst>
      <p:ext uri="{BB962C8B-B14F-4D97-AF65-F5344CB8AC3E}">
        <p14:creationId xmlns:p14="http://schemas.microsoft.com/office/powerpoint/2010/main" val="221868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2" name="Bildobjekt 1" descr="Logo&#10;&#10;City of Gothenburg">
            <a:extLst>
              <a:ext uri="{FF2B5EF4-FFF2-40B4-BE49-F238E27FC236}">
                <a16:creationId xmlns:a16="http://schemas.microsoft.com/office/drawing/2014/main" id="{6B3DB386-DFFD-E7E4-69C1-0F63A46DDE58}"/>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4076628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3" name="Bildobjekt 2" descr="Logo&#10;&#10;City of Gothenburg">
            <a:extLst>
              <a:ext uri="{FF2B5EF4-FFF2-40B4-BE49-F238E27FC236}">
                <a16:creationId xmlns:a16="http://schemas.microsoft.com/office/drawing/2014/main" id="{6E0A1E0D-5E23-A7D7-A18F-94B88831524B}"/>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546424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Contact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en-GB" noProof="0" dirty="0"/>
              <a:t>Department</a:t>
            </a:r>
            <a:br>
              <a:rPr lang="en-GB" noProof="0" dirty="0"/>
            </a:br>
            <a:r>
              <a:rPr lang="en-GB" noProof="0" dirty="0"/>
              <a:t>Section, City of Gothenburg</a:t>
            </a:r>
            <a:br>
              <a:rPr lang="en-GB" noProof="0" dirty="0"/>
            </a:br>
            <a:r>
              <a:rPr lang="en-GB" noProof="0" dirty="0"/>
              <a:t>Name</a:t>
            </a:r>
            <a:br>
              <a:rPr lang="en-GB" noProof="0" dirty="0"/>
            </a:br>
            <a:r>
              <a:rPr lang="en-GB" noProof="0" dirty="0"/>
              <a:t>name@name.se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latin typeface="+mn-lt"/>
              </a:rPr>
              <a:t>Sustainable</a:t>
            </a:r>
            <a:r>
              <a:rPr lang="sv-SE" sz="1100" dirty="0">
                <a:latin typeface="+mn-lt"/>
              </a:rPr>
              <a:t> city – </a:t>
            </a:r>
            <a:r>
              <a:rPr lang="en-GB" sz="1100" noProof="0" dirty="0">
                <a:latin typeface="+mn-lt"/>
              </a:rPr>
              <a:t>open</a:t>
            </a:r>
            <a:r>
              <a:rPr lang="sv-SE" sz="1100" dirty="0">
                <a:latin typeface="+mn-lt"/>
              </a:rPr>
              <a:t> to </a:t>
            </a:r>
            <a:r>
              <a:rPr lang="en-GB" sz="1100" noProof="0" dirty="0">
                <a:latin typeface="+mn-lt"/>
              </a:rPr>
              <a:t>the</a:t>
            </a:r>
            <a:r>
              <a:rPr lang="sv-SE" sz="1100" dirty="0">
                <a:latin typeface="+mn-lt"/>
              </a:rPr>
              <a:t> </a:t>
            </a:r>
            <a:r>
              <a:rPr lang="en-GB" sz="1100" noProof="0" dirty="0">
                <a:latin typeface="+mn-lt"/>
              </a:rPr>
              <a:t>world</a:t>
            </a:r>
          </a:p>
        </p:txBody>
      </p:sp>
      <p:pic>
        <p:nvPicPr>
          <p:cNvPr id="2" name="Bildobjekt 1" descr="Logo&#10;&#10;City of Gothenburg">
            <a:extLst>
              <a:ext uri="{FF2B5EF4-FFF2-40B4-BE49-F238E27FC236}">
                <a16:creationId xmlns:a16="http://schemas.microsoft.com/office/drawing/2014/main" id="{727BBF75-3874-9ED1-013C-0269E4AEB932}"/>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3035678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5" name="Bildobjekt 4" descr="Logo&#10;&#10;City of Gothenburg">
            <a:extLst>
              <a:ext uri="{FF2B5EF4-FFF2-40B4-BE49-F238E27FC236}">
                <a16:creationId xmlns:a16="http://schemas.microsoft.com/office/drawing/2014/main" id="{10F0A7FD-AEF3-5D4B-196A-9AE590D291C7}"/>
              </a:ext>
            </a:extLst>
          </p:cNvPr>
          <p:cNvPicPr>
            <a:picLocks noChangeAspect="1"/>
          </p:cNvPicPr>
          <p:nvPr userDrawn="1"/>
        </p:nvPicPr>
        <p:blipFill>
          <a:blip r:embed="rId2"/>
          <a:stretch>
            <a:fillRect/>
          </a:stretch>
        </p:blipFill>
        <p:spPr>
          <a:xfrm>
            <a:off x="5256218" y="2098766"/>
            <a:ext cx="1679564" cy="2612654"/>
          </a:xfrm>
          <a:prstGeom prst="rect">
            <a:avLst/>
          </a:prstGeom>
        </p:spPr>
      </p:pic>
    </p:spTree>
    <p:extLst>
      <p:ext uri="{BB962C8B-B14F-4D97-AF65-F5344CB8AC3E}">
        <p14:creationId xmlns:p14="http://schemas.microsoft.com/office/powerpoint/2010/main" val="3705604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en-GB" noProof="0"/>
              <a:t>Eventuell</a:t>
            </a:r>
            <a:r>
              <a:rPr lang="en-GB" noProof="0" dirty="0"/>
              <a:t> </a:t>
            </a:r>
            <a:r>
              <a:rPr lang="en-GB" noProof="0" dirty="0" err="1"/>
              <a:t>underrubrik</a:t>
            </a:r>
            <a:endParaRPr lang="en-GB" noProof="0" dirty="0"/>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en-GB" noProof="0" dirty="0" err="1"/>
              <a:t>Eventuellt</a:t>
            </a:r>
            <a:r>
              <a:rPr lang="en-GB" noProof="0" dirty="0"/>
              <a:t> </a:t>
            </a:r>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solidFill>
                  <a:schemeClr val="tx1"/>
                </a:solidFill>
                <a:latin typeface="+mn-lt"/>
              </a:rPr>
              <a:t>Sustainable</a:t>
            </a:r>
            <a:r>
              <a:rPr lang="sv-SE" sz="1100" dirty="0">
                <a:solidFill>
                  <a:schemeClr val="tx1"/>
                </a:solidFill>
                <a:latin typeface="+mn-lt"/>
              </a:rPr>
              <a:t> city – </a:t>
            </a:r>
            <a:r>
              <a:rPr lang="en-GB" sz="1100" noProof="0" dirty="0">
                <a:solidFill>
                  <a:schemeClr val="tx1"/>
                </a:solidFill>
                <a:latin typeface="+mn-lt"/>
              </a:rPr>
              <a:t>open</a:t>
            </a:r>
            <a:r>
              <a:rPr lang="sv-SE" sz="1100" dirty="0">
                <a:solidFill>
                  <a:schemeClr val="tx1"/>
                </a:solidFill>
                <a:latin typeface="+mn-lt"/>
              </a:rPr>
              <a:t> to </a:t>
            </a:r>
            <a:r>
              <a:rPr lang="en-GB" sz="1100" noProof="0" dirty="0">
                <a:solidFill>
                  <a:schemeClr val="tx1"/>
                </a:solidFill>
                <a:latin typeface="+mn-lt"/>
              </a:rPr>
              <a:t>the</a:t>
            </a:r>
            <a:r>
              <a:rPr lang="sv-SE" sz="1100" dirty="0">
                <a:solidFill>
                  <a:schemeClr val="tx1"/>
                </a:solidFill>
                <a:latin typeface="+mn-lt"/>
              </a:rPr>
              <a:t> </a:t>
            </a:r>
            <a:r>
              <a:rPr lang="en-GB" sz="1100" noProof="0" dirty="0">
                <a:solidFill>
                  <a:schemeClr val="tx1"/>
                </a:solidFill>
                <a:latin typeface="+mn-lt"/>
              </a:rPr>
              <a:t>world</a:t>
            </a:r>
          </a:p>
        </p:txBody>
      </p:sp>
      <p:pic>
        <p:nvPicPr>
          <p:cNvPr id="4" name="Bildobjekt 3" descr="Logo&#10;&#10;City of Gothenburg">
            <a:extLst>
              <a:ext uri="{FF2B5EF4-FFF2-40B4-BE49-F238E27FC236}">
                <a16:creationId xmlns:a16="http://schemas.microsoft.com/office/drawing/2014/main" id="{4E4C885C-3628-5786-6923-0FB343A85EE9}"/>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152553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noProof="0"/>
              <a:t>Klicka här för att ändra mall för rubrikformat</a:t>
            </a:r>
            <a:endParaRPr lang="en-GB" noProof="0"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noProof="0"/>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75064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378125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Content Placeholder 2"/>
          <p:cNvSpPr>
            <a:spLocks noGrp="1"/>
          </p:cNvSpPr>
          <p:nvPr>
            <p:ph sz="half" idx="1"/>
          </p:nvPr>
        </p:nvSpPr>
        <p:spPr>
          <a:xfrm>
            <a:off x="407988"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Content Placeholder 3"/>
          <p:cNvSpPr>
            <a:spLocks noGrp="1"/>
          </p:cNvSpPr>
          <p:nvPr>
            <p:ph sz="half" idx="2"/>
          </p:nvPr>
        </p:nvSpPr>
        <p:spPr>
          <a:xfrm>
            <a:off x="6379250"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491586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4" name="Content Placeholder 3"/>
          <p:cNvSpPr>
            <a:spLocks noGrp="1"/>
          </p:cNvSpPr>
          <p:nvPr>
            <p:ph sz="half" idx="2"/>
          </p:nvPr>
        </p:nvSpPr>
        <p:spPr>
          <a:xfrm>
            <a:off x="407988" y="2281031"/>
            <a:ext cx="5278080" cy="3524684"/>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Content Placeholder 5"/>
          <p:cNvSpPr>
            <a:spLocks noGrp="1"/>
          </p:cNvSpPr>
          <p:nvPr>
            <p:ph sz="quarter" idx="4"/>
          </p:nvPr>
        </p:nvSpPr>
        <p:spPr>
          <a:xfrm>
            <a:off x="6432000" y="2281035"/>
            <a:ext cx="5280000" cy="3524685"/>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782068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03746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122607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4016638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743882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790109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773943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259632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noProof="0"/>
              <a:t>Klicka här för att ändra mall för rubrikformat</a:t>
            </a:r>
            <a:endParaRPr lang="en-GB" noProof="0"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8700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2"/>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en-GB" noProof="0" dirty="0"/>
              <a:t>Rubrik </a:t>
            </a:r>
            <a:r>
              <a:rPr lang="en-GB" noProof="0" dirty="0" err="1"/>
              <a:t>på</a:t>
            </a:r>
            <a:br>
              <a:rPr lang="en-GB" noProof="0" dirty="0"/>
            </a:br>
            <a:r>
              <a:rPr lang="en-GB" noProof="0" dirty="0" err="1"/>
              <a:t>två</a:t>
            </a:r>
            <a:r>
              <a:rPr lang="en-GB" noProof="0" dirty="0"/>
              <a:t> </a:t>
            </a:r>
            <a:r>
              <a:rPr lang="en-GB" noProof="0" dirty="0" err="1"/>
              <a:t>rader</a:t>
            </a:r>
            <a:endParaRPr lang="en-GB" noProof="0" dirty="0"/>
          </a:p>
        </p:txBody>
      </p:sp>
    </p:spTree>
    <p:extLst>
      <p:ext uri="{BB962C8B-B14F-4D97-AF65-F5344CB8AC3E}">
        <p14:creationId xmlns:p14="http://schemas.microsoft.com/office/powerpoint/2010/main" val="591165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92896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522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Tree>
    <p:extLst>
      <p:ext uri="{BB962C8B-B14F-4D97-AF65-F5344CB8AC3E}">
        <p14:creationId xmlns:p14="http://schemas.microsoft.com/office/powerpoint/2010/main" val="1815282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2" name="Bildobjekt 1" descr="Logo&#10;&#10;City of Gothenburg">
            <a:extLst>
              <a:ext uri="{FF2B5EF4-FFF2-40B4-BE49-F238E27FC236}">
                <a16:creationId xmlns:a16="http://schemas.microsoft.com/office/drawing/2014/main" id="{6B3DB386-DFFD-E7E4-69C1-0F63A46DDE58}"/>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1039716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3" name="Bildobjekt 2" descr="Logo&#10;&#10;City of Gothenburg">
            <a:extLst>
              <a:ext uri="{FF2B5EF4-FFF2-40B4-BE49-F238E27FC236}">
                <a16:creationId xmlns:a16="http://schemas.microsoft.com/office/drawing/2014/main" id="{6E0A1E0D-5E23-A7D7-A18F-94B88831524B}"/>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3755814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Contact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en-GB" noProof="0" dirty="0"/>
              <a:t>Department</a:t>
            </a:r>
            <a:br>
              <a:rPr lang="en-GB" noProof="0" dirty="0"/>
            </a:br>
            <a:r>
              <a:rPr lang="en-GB" noProof="0" dirty="0"/>
              <a:t>Section, City of Gothenburg</a:t>
            </a:r>
            <a:br>
              <a:rPr lang="en-GB" noProof="0" dirty="0"/>
            </a:br>
            <a:r>
              <a:rPr lang="en-GB" noProof="0" dirty="0"/>
              <a:t>Name</a:t>
            </a:r>
            <a:br>
              <a:rPr lang="en-GB" noProof="0" dirty="0"/>
            </a:br>
            <a:r>
              <a:rPr lang="en-GB" noProof="0" dirty="0"/>
              <a:t>name@name.se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latin typeface="+mn-lt"/>
              </a:rPr>
              <a:t>Sustainable</a:t>
            </a:r>
            <a:r>
              <a:rPr lang="sv-SE" sz="1100" dirty="0">
                <a:latin typeface="+mn-lt"/>
              </a:rPr>
              <a:t> city – </a:t>
            </a:r>
            <a:r>
              <a:rPr lang="en-GB" sz="1100" noProof="0" dirty="0">
                <a:latin typeface="+mn-lt"/>
              </a:rPr>
              <a:t>open</a:t>
            </a:r>
            <a:r>
              <a:rPr lang="sv-SE" sz="1100" dirty="0">
                <a:latin typeface="+mn-lt"/>
              </a:rPr>
              <a:t> to </a:t>
            </a:r>
            <a:r>
              <a:rPr lang="en-GB" sz="1100" noProof="0" dirty="0">
                <a:latin typeface="+mn-lt"/>
              </a:rPr>
              <a:t>the</a:t>
            </a:r>
            <a:r>
              <a:rPr lang="sv-SE" sz="1100" dirty="0">
                <a:latin typeface="+mn-lt"/>
              </a:rPr>
              <a:t> </a:t>
            </a:r>
            <a:r>
              <a:rPr lang="en-GB" sz="1100" noProof="0" dirty="0">
                <a:latin typeface="+mn-lt"/>
              </a:rPr>
              <a:t>world</a:t>
            </a:r>
          </a:p>
        </p:txBody>
      </p:sp>
      <p:pic>
        <p:nvPicPr>
          <p:cNvPr id="2" name="Bildobjekt 1" descr="Logo&#10;&#10;City of Gothenburg">
            <a:extLst>
              <a:ext uri="{FF2B5EF4-FFF2-40B4-BE49-F238E27FC236}">
                <a16:creationId xmlns:a16="http://schemas.microsoft.com/office/drawing/2014/main" id="{727BBF75-3874-9ED1-013C-0269E4AEB932}"/>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2263199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5" name="Bildobjekt 4" descr="Logo&#10;&#10;City of Gothenburg">
            <a:extLst>
              <a:ext uri="{FF2B5EF4-FFF2-40B4-BE49-F238E27FC236}">
                <a16:creationId xmlns:a16="http://schemas.microsoft.com/office/drawing/2014/main" id="{10F0A7FD-AEF3-5D4B-196A-9AE590D291C7}"/>
              </a:ext>
            </a:extLst>
          </p:cNvPr>
          <p:cNvPicPr>
            <a:picLocks noChangeAspect="1"/>
          </p:cNvPicPr>
          <p:nvPr userDrawn="1"/>
        </p:nvPicPr>
        <p:blipFill>
          <a:blip r:embed="rId2"/>
          <a:stretch>
            <a:fillRect/>
          </a:stretch>
        </p:blipFill>
        <p:spPr>
          <a:xfrm>
            <a:off x="5256218" y="2098766"/>
            <a:ext cx="1679564" cy="2612654"/>
          </a:xfrm>
          <a:prstGeom prst="rect">
            <a:avLst/>
          </a:prstGeom>
        </p:spPr>
      </p:pic>
    </p:spTree>
    <p:extLst>
      <p:ext uri="{BB962C8B-B14F-4D97-AF65-F5344CB8AC3E}">
        <p14:creationId xmlns:p14="http://schemas.microsoft.com/office/powerpoint/2010/main" val="1824881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en-GB" noProof="0"/>
              <a:t>Eventuell</a:t>
            </a:r>
            <a:r>
              <a:rPr lang="en-GB" noProof="0" dirty="0"/>
              <a:t> </a:t>
            </a:r>
            <a:r>
              <a:rPr lang="en-GB" noProof="0" dirty="0" err="1"/>
              <a:t>underrubrik</a:t>
            </a:r>
            <a:endParaRPr lang="en-GB" noProof="0" dirty="0"/>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en-GB" noProof="0" dirty="0" err="1"/>
              <a:t>Eventuellt</a:t>
            </a:r>
            <a:r>
              <a:rPr lang="en-GB" noProof="0" dirty="0"/>
              <a:t> </a:t>
            </a:r>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solidFill>
                  <a:schemeClr val="tx1"/>
                </a:solidFill>
                <a:latin typeface="+mn-lt"/>
              </a:rPr>
              <a:t>Sustainable</a:t>
            </a:r>
            <a:r>
              <a:rPr lang="sv-SE" sz="1100" dirty="0">
                <a:solidFill>
                  <a:schemeClr val="tx1"/>
                </a:solidFill>
                <a:latin typeface="+mn-lt"/>
              </a:rPr>
              <a:t> city – </a:t>
            </a:r>
            <a:r>
              <a:rPr lang="en-GB" sz="1100" noProof="0" dirty="0">
                <a:solidFill>
                  <a:schemeClr val="tx1"/>
                </a:solidFill>
                <a:latin typeface="+mn-lt"/>
              </a:rPr>
              <a:t>open</a:t>
            </a:r>
            <a:r>
              <a:rPr lang="sv-SE" sz="1100" dirty="0">
                <a:solidFill>
                  <a:schemeClr val="tx1"/>
                </a:solidFill>
                <a:latin typeface="+mn-lt"/>
              </a:rPr>
              <a:t> to </a:t>
            </a:r>
            <a:r>
              <a:rPr lang="en-GB" sz="1100" noProof="0" dirty="0">
                <a:solidFill>
                  <a:schemeClr val="tx1"/>
                </a:solidFill>
                <a:latin typeface="+mn-lt"/>
              </a:rPr>
              <a:t>the</a:t>
            </a:r>
            <a:r>
              <a:rPr lang="sv-SE" sz="1100" dirty="0">
                <a:solidFill>
                  <a:schemeClr val="tx1"/>
                </a:solidFill>
                <a:latin typeface="+mn-lt"/>
              </a:rPr>
              <a:t> </a:t>
            </a:r>
            <a:r>
              <a:rPr lang="en-GB" sz="1100" noProof="0" dirty="0">
                <a:solidFill>
                  <a:schemeClr val="tx1"/>
                </a:solidFill>
                <a:latin typeface="+mn-lt"/>
              </a:rPr>
              <a:t>world</a:t>
            </a:r>
          </a:p>
        </p:txBody>
      </p:sp>
      <p:pic>
        <p:nvPicPr>
          <p:cNvPr id="4" name="Bildobjekt 3" descr="Logo&#10;&#10;City of Gothenburg">
            <a:extLst>
              <a:ext uri="{FF2B5EF4-FFF2-40B4-BE49-F238E27FC236}">
                <a16:creationId xmlns:a16="http://schemas.microsoft.com/office/drawing/2014/main" id="{4E4C885C-3628-5786-6923-0FB343A85EE9}"/>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10289395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77902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noProof="0"/>
              <a:t>Klicka här för att ändra mall för rubrikformat</a:t>
            </a:r>
            <a:endParaRPr lang="en-GB" noProof="0"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305085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Content Placeholder 2"/>
          <p:cNvSpPr>
            <a:spLocks noGrp="1"/>
          </p:cNvSpPr>
          <p:nvPr>
            <p:ph sz="half" idx="1"/>
          </p:nvPr>
        </p:nvSpPr>
        <p:spPr>
          <a:xfrm>
            <a:off x="407988"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Content Placeholder 3"/>
          <p:cNvSpPr>
            <a:spLocks noGrp="1"/>
          </p:cNvSpPr>
          <p:nvPr>
            <p:ph sz="half" idx="2"/>
          </p:nvPr>
        </p:nvSpPr>
        <p:spPr>
          <a:xfrm>
            <a:off x="6379250"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9671938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4" name="Content Placeholder 3"/>
          <p:cNvSpPr>
            <a:spLocks noGrp="1"/>
          </p:cNvSpPr>
          <p:nvPr>
            <p:ph sz="half" idx="2"/>
          </p:nvPr>
        </p:nvSpPr>
        <p:spPr>
          <a:xfrm>
            <a:off x="407988" y="2281031"/>
            <a:ext cx="5278080" cy="3524684"/>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Content Placeholder 5"/>
          <p:cNvSpPr>
            <a:spLocks noGrp="1"/>
          </p:cNvSpPr>
          <p:nvPr>
            <p:ph sz="quarter" idx="4"/>
          </p:nvPr>
        </p:nvSpPr>
        <p:spPr>
          <a:xfrm>
            <a:off x="6432000" y="2281035"/>
            <a:ext cx="5280000" cy="3524685"/>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026173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502422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42294106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5757367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2145068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579831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2371122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21620890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3"/>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en-GB" noProof="0" dirty="0"/>
              <a:t>Rubrik </a:t>
            </a:r>
            <a:r>
              <a:rPr lang="en-GB" noProof="0" dirty="0" err="1"/>
              <a:t>på</a:t>
            </a:r>
            <a:br>
              <a:rPr lang="en-GB" noProof="0" dirty="0"/>
            </a:br>
            <a:r>
              <a:rPr lang="en-GB" noProof="0" dirty="0" err="1"/>
              <a:t>två</a:t>
            </a:r>
            <a:r>
              <a:rPr lang="en-GB" noProof="0" dirty="0"/>
              <a:t> </a:t>
            </a:r>
            <a:r>
              <a:rPr lang="en-GB" noProof="0" dirty="0" err="1"/>
              <a:t>rader</a:t>
            </a:r>
            <a:endParaRPr lang="en-GB" noProof="0" dirty="0"/>
          </a:p>
        </p:txBody>
      </p:sp>
    </p:spTree>
    <p:extLst>
      <p:ext uri="{BB962C8B-B14F-4D97-AF65-F5344CB8AC3E}">
        <p14:creationId xmlns:p14="http://schemas.microsoft.com/office/powerpoint/2010/main" val="198740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noProof="0"/>
              <a:t>Klicka här för att ändra mall för 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5050971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709126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432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Tree>
    <p:extLst>
      <p:ext uri="{BB962C8B-B14F-4D97-AF65-F5344CB8AC3E}">
        <p14:creationId xmlns:p14="http://schemas.microsoft.com/office/powerpoint/2010/main" val="37016929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2" name="Bildobjekt 1" descr="Logo&#10;&#10;City of Gothenburg">
            <a:extLst>
              <a:ext uri="{FF2B5EF4-FFF2-40B4-BE49-F238E27FC236}">
                <a16:creationId xmlns:a16="http://schemas.microsoft.com/office/drawing/2014/main" id="{6B3DB386-DFFD-E7E4-69C1-0F63A46DDE58}"/>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30149738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3" name="Bildobjekt 2" descr="Logo&#10;&#10;City of Gothenburg">
            <a:extLst>
              <a:ext uri="{FF2B5EF4-FFF2-40B4-BE49-F238E27FC236}">
                <a16:creationId xmlns:a16="http://schemas.microsoft.com/office/drawing/2014/main" id="{6E0A1E0D-5E23-A7D7-A18F-94B88831524B}"/>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6457133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Contact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en-GB" noProof="0" dirty="0"/>
              <a:t>Department</a:t>
            </a:r>
            <a:br>
              <a:rPr lang="en-GB" noProof="0" dirty="0"/>
            </a:br>
            <a:r>
              <a:rPr lang="en-GB" noProof="0" dirty="0"/>
              <a:t>Section, City of Gothenburg</a:t>
            </a:r>
            <a:br>
              <a:rPr lang="en-GB" noProof="0" dirty="0"/>
            </a:br>
            <a:r>
              <a:rPr lang="en-GB" noProof="0" dirty="0"/>
              <a:t>Name</a:t>
            </a:r>
            <a:br>
              <a:rPr lang="en-GB" noProof="0" dirty="0"/>
            </a:br>
            <a:r>
              <a:rPr lang="en-GB" noProof="0" dirty="0"/>
              <a:t>name@name.se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latin typeface="+mn-lt"/>
              </a:rPr>
              <a:t>Sustainable</a:t>
            </a:r>
            <a:r>
              <a:rPr lang="sv-SE" sz="1100" dirty="0">
                <a:latin typeface="+mn-lt"/>
              </a:rPr>
              <a:t> city – </a:t>
            </a:r>
            <a:r>
              <a:rPr lang="en-GB" sz="1100" noProof="0" dirty="0">
                <a:latin typeface="+mn-lt"/>
              </a:rPr>
              <a:t>open</a:t>
            </a:r>
            <a:r>
              <a:rPr lang="sv-SE" sz="1100" dirty="0">
                <a:latin typeface="+mn-lt"/>
              </a:rPr>
              <a:t> to </a:t>
            </a:r>
            <a:r>
              <a:rPr lang="en-GB" sz="1100" noProof="0" dirty="0">
                <a:latin typeface="+mn-lt"/>
              </a:rPr>
              <a:t>the</a:t>
            </a:r>
            <a:r>
              <a:rPr lang="sv-SE" sz="1100" dirty="0">
                <a:latin typeface="+mn-lt"/>
              </a:rPr>
              <a:t> </a:t>
            </a:r>
            <a:r>
              <a:rPr lang="en-GB" sz="1100" noProof="0" dirty="0">
                <a:latin typeface="+mn-lt"/>
              </a:rPr>
              <a:t>world</a:t>
            </a:r>
          </a:p>
        </p:txBody>
      </p:sp>
      <p:pic>
        <p:nvPicPr>
          <p:cNvPr id="2" name="Bildobjekt 1" descr="Logo&#10;&#10;City of Gothenburg">
            <a:extLst>
              <a:ext uri="{FF2B5EF4-FFF2-40B4-BE49-F238E27FC236}">
                <a16:creationId xmlns:a16="http://schemas.microsoft.com/office/drawing/2014/main" id="{727BBF75-3874-9ED1-013C-0269E4AEB932}"/>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2998448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5" name="Bildobjekt 4" descr="Logo&#10;&#10;City of Gothenburg">
            <a:extLst>
              <a:ext uri="{FF2B5EF4-FFF2-40B4-BE49-F238E27FC236}">
                <a16:creationId xmlns:a16="http://schemas.microsoft.com/office/drawing/2014/main" id="{10F0A7FD-AEF3-5D4B-196A-9AE590D291C7}"/>
              </a:ext>
            </a:extLst>
          </p:cNvPr>
          <p:cNvPicPr>
            <a:picLocks noChangeAspect="1"/>
          </p:cNvPicPr>
          <p:nvPr userDrawn="1"/>
        </p:nvPicPr>
        <p:blipFill>
          <a:blip r:embed="rId2"/>
          <a:stretch>
            <a:fillRect/>
          </a:stretch>
        </p:blipFill>
        <p:spPr>
          <a:xfrm>
            <a:off x="5256218" y="2098766"/>
            <a:ext cx="1679564" cy="2612654"/>
          </a:xfrm>
          <a:prstGeom prst="rect">
            <a:avLst/>
          </a:prstGeom>
        </p:spPr>
      </p:pic>
    </p:spTree>
    <p:extLst>
      <p:ext uri="{BB962C8B-B14F-4D97-AF65-F5344CB8AC3E}">
        <p14:creationId xmlns:p14="http://schemas.microsoft.com/office/powerpoint/2010/main" val="35602530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en-GB" noProof="0"/>
              <a:t>Eventuell</a:t>
            </a:r>
            <a:r>
              <a:rPr lang="en-GB" noProof="0" dirty="0"/>
              <a:t> </a:t>
            </a:r>
            <a:r>
              <a:rPr lang="en-GB" noProof="0" dirty="0" err="1"/>
              <a:t>underrubrik</a:t>
            </a:r>
            <a:endParaRPr lang="en-GB" noProof="0" dirty="0"/>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en-GB" noProof="0" dirty="0" err="1"/>
              <a:t>Eventuellt</a:t>
            </a:r>
            <a:r>
              <a:rPr lang="en-GB" noProof="0" dirty="0"/>
              <a:t> </a:t>
            </a:r>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solidFill>
                  <a:schemeClr val="tx1"/>
                </a:solidFill>
                <a:latin typeface="+mn-lt"/>
              </a:rPr>
              <a:t>Sustainable</a:t>
            </a:r>
            <a:r>
              <a:rPr lang="sv-SE" sz="1100" dirty="0">
                <a:solidFill>
                  <a:schemeClr val="tx1"/>
                </a:solidFill>
                <a:latin typeface="+mn-lt"/>
              </a:rPr>
              <a:t> city – </a:t>
            </a:r>
            <a:r>
              <a:rPr lang="en-GB" sz="1100" noProof="0" dirty="0">
                <a:solidFill>
                  <a:schemeClr val="tx1"/>
                </a:solidFill>
                <a:latin typeface="+mn-lt"/>
              </a:rPr>
              <a:t>open</a:t>
            </a:r>
            <a:r>
              <a:rPr lang="sv-SE" sz="1100" dirty="0">
                <a:solidFill>
                  <a:schemeClr val="tx1"/>
                </a:solidFill>
                <a:latin typeface="+mn-lt"/>
              </a:rPr>
              <a:t> to </a:t>
            </a:r>
            <a:r>
              <a:rPr lang="en-GB" sz="1100" noProof="0" dirty="0">
                <a:solidFill>
                  <a:schemeClr val="tx1"/>
                </a:solidFill>
                <a:latin typeface="+mn-lt"/>
              </a:rPr>
              <a:t>the</a:t>
            </a:r>
            <a:r>
              <a:rPr lang="sv-SE" sz="1100" dirty="0">
                <a:solidFill>
                  <a:schemeClr val="tx1"/>
                </a:solidFill>
                <a:latin typeface="+mn-lt"/>
              </a:rPr>
              <a:t> </a:t>
            </a:r>
            <a:r>
              <a:rPr lang="en-GB" sz="1100" noProof="0" dirty="0">
                <a:solidFill>
                  <a:schemeClr val="tx1"/>
                </a:solidFill>
                <a:latin typeface="+mn-lt"/>
              </a:rPr>
              <a:t>world</a:t>
            </a:r>
          </a:p>
        </p:txBody>
      </p:sp>
      <p:pic>
        <p:nvPicPr>
          <p:cNvPr id="4" name="Bildobjekt 3" descr="Logo&#10;&#10;City of Gothenburg">
            <a:extLst>
              <a:ext uri="{FF2B5EF4-FFF2-40B4-BE49-F238E27FC236}">
                <a16:creationId xmlns:a16="http://schemas.microsoft.com/office/drawing/2014/main" id="{4E4C885C-3628-5786-6923-0FB343A85EE9}"/>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22981199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6621471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Content Placeholder 2"/>
          <p:cNvSpPr>
            <a:spLocks noGrp="1"/>
          </p:cNvSpPr>
          <p:nvPr>
            <p:ph sz="half" idx="1"/>
          </p:nvPr>
        </p:nvSpPr>
        <p:spPr>
          <a:xfrm>
            <a:off x="407988"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Content Placeholder 3"/>
          <p:cNvSpPr>
            <a:spLocks noGrp="1"/>
          </p:cNvSpPr>
          <p:nvPr>
            <p:ph sz="half" idx="2"/>
          </p:nvPr>
        </p:nvSpPr>
        <p:spPr>
          <a:xfrm>
            <a:off x="6379250"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58345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noProof="0"/>
              <a:t>Klicka här för att ändra mall för rubrikformat</a:t>
            </a:r>
            <a:endParaRPr lang="en-GB" noProof="0"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noProof="0"/>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noProof="0"/>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noProof="0"/>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4123382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4" name="Content Placeholder 3"/>
          <p:cNvSpPr>
            <a:spLocks noGrp="1"/>
          </p:cNvSpPr>
          <p:nvPr>
            <p:ph sz="half" idx="2"/>
          </p:nvPr>
        </p:nvSpPr>
        <p:spPr>
          <a:xfrm>
            <a:off x="407988" y="2281031"/>
            <a:ext cx="5278080" cy="3524684"/>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Content Placeholder 5"/>
          <p:cNvSpPr>
            <a:spLocks noGrp="1"/>
          </p:cNvSpPr>
          <p:nvPr>
            <p:ph sz="quarter" idx="4"/>
          </p:nvPr>
        </p:nvSpPr>
        <p:spPr>
          <a:xfrm>
            <a:off x="6432000" y="2281035"/>
            <a:ext cx="5280000" cy="3524685"/>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5724654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68465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3771333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5238750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3124987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9647454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32989246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33736481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4"/>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en-GB" noProof="0" dirty="0"/>
              <a:t>Rubrik </a:t>
            </a:r>
            <a:r>
              <a:rPr lang="en-GB" noProof="0" dirty="0" err="1"/>
              <a:t>på</a:t>
            </a:r>
            <a:br>
              <a:rPr lang="en-GB" noProof="0" dirty="0"/>
            </a:br>
            <a:r>
              <a:rPr lang="en-GB" noProof="0" dirty="0" err="1"/>
              <a:t>två</a:t>
            </a:r>
            <a:r>
              <a:rPr lang="en-GB" noProof="0" dirty="0"/>
              <a:t> </a:t>
            </a:r>
            <a:r>
              <a:rPr lang="en-GB" noProof="0" dirty="0" err="1"/>
              <a:t>rader</a:t>
            </a:r>
            <a:endParaRPr lang="en-GB" noProof="0" dirty="0"/>
          </a:p>
        </p:txBody>
      </p:sp>
    </p:spTree>
    <p:extLst>
      <p:ext uri="{BB962C8B-B14F-4D97-AF65-F5344CB8AC3E}">
        <p14:creationId xmlns:p14="http://schemas.microsoft.com/office/powerpoint/2010/main" val="671679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5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noProof="0"/>
              <a:t>Klicka här för att ändra mall för rubrikformat</a:t>
            </a:r>
            <a:endParaRPr lang="en-GB" noProof="0"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GB" noProof="0" dirty="0" err="1"/>
              <a:t>Klicka</a:t>
            </a:r>
            <a:r>
              <a:rPr lang="en-GB" noProof="0" dirty="0"/>
              <a:t> </a:t>
            </a:r>
            <a:r>
              <a:rPr lang="en-GB" noProof="0" dirty="0" err="1"/>
              <a:t>på</a:t>
            </a:r>
            <a:r>
              <a:rPr lang="en-GB" noProof="0" dirty="0"/>
              <a:t> </a:t>
            </a:r>
            <a:r>
              <a:rPr lang="en-GB" noProof="0" dirty="0" err="1"/>
              <a:t>ikonen</a:t>
            </a:r>
            <a:r>
              <a:rPr lang="en-GB" noProof="0" dirty="0"/>
              <a:t> </a:t>
            </a:r>
            <a:br>
              <a:rPr lang="en-GB" noProof="0" dirty="0"/>
            </a:b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6798426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2126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Tree>
    <p:extLst>
      <p:ext uri="{BB962C8B-B14F-4D97-AF65-F5344CB8AC3E}">
        <p14:creationId xmlns:p14="http://schemas.microsoft.com/office/powerpoint/2010/main" val="2984106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en-GB" noProof="0" dirty="0"/>
            </a:br>
            <a:br>
              <a:rPr lang="en-GB" noProof="0" dirty="0"/>
            </a:br>
            <a:br>
              <a:rPr lang="en-GB" noProof="0" dirty="0"/>
            </a:br>
            <a:r>
              <a:rPr lang="en-GB" noProof="0" dirty="0" err="1"/>
              <a:t>Klicka</a:t>
            </a:r>
            <a:r>
              <a:rPr lang="en-GB" noProof="0" dirty="0"/>
              <a:t> </a:t>
            </a:r>
            <a:r>
              <a:rPr lang="en-GB" noProof="0" dirty="0" err="1"/>
              <a:t>på</a:t>
            </a:r>
            <a:r>
              <a:rPr lang="en-GB" noProof="0" dirty="0"/>
              <a:t> </a:t>
            </a:r>
            <a:r>
              <a:rPr lang="en-GB" noProof="0" dirty="0" err="1"/>
              <a:t>ikonen</a:t>
            </a:r>
            <a:br>
              <a:rPr lang="en-GB" noProof="0" dirty="0"/>
            </a:br>
            <a:r>
              <a:rPr lang="en-GB" noProof="0" dirty="0"/>
              <a:t>för </a:t>
            </a:r>
            <a:r>
              <a:rPr lang="en-GB" noProof="0" dirty="0" err="1"/>
              <a:t>att</a:t>
            </a:r>
            <a:r>
              <a:rPr lang="en-GB" noProof="0" dirty="0"/>
              <a:t> </a:t>
            </a:r>
            <a:r>
              <a:rPr lang="en-GB" noProof="0" dirty="0" err="1"/>
              <a:t>lägga</a:t>
            </a:r>
            <a:r>
              <a:rPr lang="en-GB" noProof="0" dirty="0"/>
              <a:t> till </a:t>
            </a:r>
            <a:r>
              <a:rPr lang="en-GB" noProof="0" dirty="0" err="1"/>
              <a:t>en</a:t>
            </a:r>
            <a:r>
              <a:rPr lang="en-GB" noProof="0" dirty="0"/>
              <a:t> </a:t>
            </a:r>
            <a:r>
              <a:rPr lang="en-GB" noProof="0" dirty="0" err="1"/>
              <a:t>bild</a:t>
            </a:r>
            <a:endParaRPr lang="en-GB" noProof="0"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2" name="Bildobjekt 1" descr="Logo&#10;&#10;City of Gothenburg">
            <a:extLst>
              <a:ext uri="{FF2B5EF4-FFF2-40B4-BE49-F238E27FC236}">
                <a16:creationId xmlns:a16="http://schemas.microsoft.com/office/drawing/2014/main" id="{6B3DB386-DFFD-E7E4-69C1-0F63A46DDE58}"/>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42739989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800" noProof="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en-GB" sz="1050" noProof="0" dirty="0">
                <a:solidFill>
                  <a:schemeClr val="tx1"/>
                </a:solidFill>
              </a:rPr>
              <a:t>Sustainable city – open to the world</a:t>
            </a:r>
          </a:p>
        </p:txBody>
      </p:sp>
      <p:pic>
        <p:nvPicPr>
          <p:cNvPr id="3" name="Bildobjekt 2" descr="Logo&#10;&#10;City of Gothenburg">
            <a:extLst>
              <a:ext uri="{FF2B5EF4-FFF2-40B4-BE49-F238E27FC236}">
                <a16:creationId xmlns:a16="http://schemas.microsoft.com/office/drawing/2014/main" id="{6E0A1E0D-5E23-A7D7-A18F-94B88831524B}"/>
              </a:ext>
            </a:extLst>
          </p:cNvPr>
          <p:cNvPicPr>
            <a:picLocks noChangeAspect="1"/>
          </p:cNvPicPr>
          <p:nvPr userDrawn="1"/>
        </p:nvPicPr>
        <p:blipFill>
          <a:blip r:embed="rId2"/>
          <a:stretch>
            <a:fillRect/>
          </a:stretch>
        </p:blipFill>
        <p:spPr>
          <a:xfrm>
            <a:off x="10363239" y="6192592"/>
            <a:ext cx="1408074" cy="435591"/>
          </a:xfrm>
          <a:prstGeom prst="rect">
            <a:avLst/>
          </a:prstGeom>
        </p:spPr>
      </p:pic>
    </p:spTree>
    <p:extLst>
      <p:ext uri="{BB962C8B-B14F-4D97-AF65-F5344CB8AC3E}">
        <p14:creationId xmlns:p14="http://schemas.microsoft.com/office/powerpoint/2010/main" val="30501695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Contact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en-GB" noProof="0" dirty="0"/>
              <a:t>Department</a:t>
            </a:r>
            <a:br>
              <a:rPr lang="en-GB" noProof="0" dirty="0"/>
            </a:br>
            <a:r>
              <a:rPr lang="en-GB" noProof="0" dirty="0"/>
              <a:t>Section, City of Gothenburg</a:t>
            </a:r>
            <a:br>
              <a:rPr lang="en-GB" noProof="0" dirty="0"/>
            </a:br>
            <a:r>
              <a:rPr lang="en-GB" noProof="0" dirty="0"/>
              <a:t>Name</a:t>
            </a:r>
            <a:br>
              <a:rPr lang="en-GB" noProof="0" dirty="0"/>
            </a:br>
            <a:r>
              <a:rPr lang="en-GB" noProof="0" dirty="0"/>
              <a:t>name@name.se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latin typeface="+mn-lt"/>
              </a:rPr>
              <a:t>Sustainable</a:t>
            </a:r>
            <a:r>
              <a:rPr lang="sv-SE" sz="1100" dirty="0">
                <a:latin typeface="+mn-lt"/>
              </a:rPr>
              <a:t> city – </a:t>
            </a:r>
            <a:r>
              <a:rPr lang="en-GB" sz="1100" noProof="0" dirty="0">
                <a:latin typeface="+mn-lt"/>
              </a:rPr>
              <a:t>open</a:t>
            </a:r>
            <a:r>
              <a:rPr lang="sv-SE" sz="1100" dirty="0">
                <a:latin typeface="+mn-lt"/>
              </a:rPr>
              <a:t> to </a:t>
            </a:r>
            <a:r>
              <a:rPr lang="en-GB" sz="1100" noProof="0" dirty="0">
                <a:latin typeface="+mn-lt"/>
              </a:rPr>
              <a:t>the</a:t>
            </a:r>
            <a:r>
              <a:rPr lang="sv-SE" sz="1100" dirty="0">
                <a:latin typeface="+mn-lt"/>
              </a:rPr>
              <a:t> </a:t>
            </a:r>
            <a:r>
              <a:rPr lang="en-GB" sz="1100" noProof="0" dirty="0">
                <a:latin typeface="+mn-lt"/>
              </a:rPr>
              <a:t>world</a:t>
            </a:r>
          </a:p>
        </p:txBody>
      </p:sp>
      <p:pic>
        <p:nvPicPr>
          <p:cNvPr id="2" name="Bildobjekt 1" descr="Logo&#10;&#10;City of Gothenburg">
            <a:extLst>
              <a:ext uri="{FF2B5EF4-FFF2-40B4-BE49-F238E27FC236}">
                <a16:creationId xmlns:a16="http://schemas.microsoft.com/office/drawing/2014/main" id="{727BBF75-3874-9ED1-013C-0269E4AEB932}"/>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1023625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5" name="Bildobjekt 4" descr="Logo&#10;&#10;City of Gothenburg">
            <a:extLst>
              <a:ext uri="{FF2B5EF4-FFF2-40B4-BE49-F238E27FC236}">
                <a16:creationId xmlns:a16="http://schemas.microsoft.com/office/drawing/2014/main" id="{10F0A7FD-AEF3-5D4B-196A-9AE590D291C7}"/>
              </a:ext>
            </a:extLst>
          </p:cNvPr>
          <p:cNvPicPr>
            <a:picLocks noChangeAspect="1"/>
          </p:cNvPicPr>
          <p:nvPr userDrawn="1"/>
        </p:nvPicPr>
        <p:blipFill>
          <a:blip r:embed="rId2"/>
          <a:stretch>
            <a:fillRect/>
          </a:stretch>
        </p:blipFill>
        <p:spPr>
          <a:xfrm>
            <a:off x="5256218" y="2098766"/>
            <a:ext cx="1679564" cy="2612654"/>
          </a:xfrm>
          <a:prstGeom prst="rect">
            <a:avLst/>
          </a:prstGeom>
        </p:spPr>
      </p:pic>
    </p:spTree>
    <p:extLst>
      <p:ext uri="{BB962C8B-B14F-4D97-AF65-F5344CB8AC3E}">
        <p14:creationId xmlns:p14="http://schemas.microsoft.com/office/powerpoint/2010/main" val="30062885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165563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en-GB" noProof="0"/>
              <a:t>Eventuell</a:t>
            </a:r>
            <a:r>
              <a:rPr lang="en-GB" noProof="0" dirty="0"/>
              <a:t> </a:t>
            </a:r>
            <a:r>
              <a:rPr lang="en-GB" noProof="0" dirty="0" err="1"/>
              <a:t>underrubrik</a:t>
            </a:r>
            <a:endParaRPr lang="en-GB" noProof="0" dirty="0"/>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en-GB" noProof="0" dirty="0" err="1"/>
              <a:t>Eventuellt</a:t>
            </a:r>
            <a:r>
              <a:rPr lang="en-GB" noProof="0" dirty="0"/>
              <a:t> </a:t>
            </a:r>
            <a:r>
              <a:rPr lang="en-GB" noProof="0" dirty="0" err="1"/>
              <a:t>namn</a:t>
            </a:r>
            <a:r>
              <a:rPr lang="en-GB" noProof="0" dirty="0"/>
              <a:t> </a:t>
            </a:r>
            <a:r>
              <a:rPr lang="en-GB" noProof="0" dirty="0" err="1"/>
              <a:t>på</a:t>
            </a:r>
            <a:r>
              <a:rPr lang="en-GB" noProof="0" dirty="0"/>
              <a:t> </a:t>
            </a:r>
            <a:r>
              <a:rPr lang="en-GB" noProof="0" dirty="0" err="1"/>
              <a:t>föredragshållare</a:t>
            </a:r>
            <a:endParaRPr lang="en-GB" noProof="0"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en-GB" sz="1100" noProof="0" dirty="0">
                <a:solidFill>
                  <a:schemeClr val="tx1"/>
                </a:solidFill>
                <a:latin typeface="+mn-lt"/>
              </a:rPr>
              <a:t>Sustainable</a:t>
            </a:r>
            <a:r>
              <a:rPr lang="sv-SE" sz="1100" dirty="0">
                <a:solidFill>
                  <a:schemeClr val="tx1"/>
                </a:solidFill>
                <a:latin typeface="+mn-lt"/>
              </a:rPr>
              <a:t> city – </a:t>
            </a:r>
            <a:r>
              <a:rPr lang="en-GB" sz="1100" noProof="0" dirty="0">
                <a:solidFill>
                  <a:schemeClr val="tx1"/>
                </a:solidFill>
                <a:latin typeface="+mn-lt"/>
              </a:rPr>
              <a:t>open</a:t>
            </a:r>
            <a:r>
              <a:rPr lang="sv-SE" sz="1100" dirty="0">
                <a:solidFill>
                  <a:schemeClr val="tx1"/>
                </a:solidFill>
                <a:latin typeface="+mn-lt"/>
              </a:rPr>
              <a:t> to </a:t>
            </a:r>
            <a:r>
              <a:rPr lang="en-GB" sz="1100" noProof="0" dirty="0">
                <a:solidFill>
                  <a:schemeClr val="tx1"/>
                </a:solidFill>
                <a:latin typeface="+mn-lt"/>
              </a:rPr>
              <a:t>the</a:t>
            </a:r>
            <a:r>
              <a:rPr lang="sv-SE" sz="1100" dirty="0">
                <a:solidFill>
                  <a:schemeClr val="tx1"/>
                </a:solidFill>
                <a:latin typeface="+mn-lt"/>
              </a:rPr>
              <a:t> </a:t>
            </a:r>
            <a:r>
              <a:rPr lang="en-GB" sz="1100" noProof="0" dirty="0">
                <a:solidFill>
                  <a:schemeClr val="tx1"/>
                </a:solidFill>
                <a:latin typeface="+mn-lt"/>
              </a:rPr>
              <a:t>world</a:t>
            </a:r>
          </a:p>
        </p:txBody>
      </p:sp>
      <p:pic>
        <p:nvPicPr>
          <p:cNvPr id="4" name="Bildobjekt 3" descr="Logo&#10;&#10;City of Gothenburg">
            <a:extLst>
              <a:ext uri="{FF2B5EF4-FFF2-40B4-BE49-F238E27FC236}">
                <a16:creationId xmlns:a16="http://schemas.microsoft.com/office/drawing/2014/main" id="{4E4C885C-3628-5786-6923-0FB343A85EE9}"/>
              </a:ext>
            </a:extLst>
          </p:cNvPr>
          <p:cNvPicPr>
            <a:picLocks noChangeAspect="1"/>
          </p:cNvPicPr>
          <p:nvPr userDrawn="1"/>
        </p:nvPicPr>
        <p:blipFill>
          <a:blip r:embed="rId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39977586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12877494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mall för </a:t>
            </a:r>
            <a:r>
              <a:rPr lang="en-GB" noProof="0" dirty="0" err="1"/>
              <a:t>rubrikformat</a:t>
            </a:r>
            <a:endParaRPr lang="en-GB" noProof="0" dirty="0"/>
          </a:p>
        </p:txBody>
      </p:sp>
      <p:sp>
        <p:nvSpPr>
          <p:cNvPr id="3" name="Content Placeholder 2"/>
          <p:cNvSpPr>
            <a:spLocks noGrp="1"/>
          </p:cNvSpPr>
          <p:nvPr>
            <p:ph sz="half" idx="1"/>
          </p:nvPr>
        </p:nvSpPr>
        <p:spPr>
          <a:xfrm>
            <a:off x="407988"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Content Placeholder 3"/>
          <p:cNvSpPr>
            <a:spLocks noGrp="1"/>
          </p:cNvSpPr>
          <p:nvPr>
            <p:ph sz="half" idx="2"/>
          </p:nvPr>
        </p:nvSpPr>
        <p:spPr>
          <a:xfrm>
            <a:off x="6379250" y="1736729"/>
            <a:ext cx="5400000" cy="4176710"/>
          </a:xfrm>
        </p:spPr>
        <p:txBody>
          <a:bodyPr/>
          <a:lstStyle/>
          <a:p>
            <a:pPr lvl="0"/>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en-GB" noProof="0" smtClean="0"/>
              <a:pPr/>
              <a:t>‹#›</a:t>
            </a:fld>
            <a:endParaRPr lang="en-GB" noProof="0" dirty="0"/>
          </a:p>
        </p:txBody>
      </p:sp>
    </p:spTree>
    <p:extLst>
      <p:ext uri="{BB962C8B-B14F-4D97-AF65-F5344CB8AC3E}">
        <p14:creationId xmlns:p14="http://schemas.microsoft.com/office/powerpoint/2010/main" val="237292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theme" Target="../theme/theme5.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image" Target="../media/image1.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theme" Target="../theme/theme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21" Type="http://schemas.openxmlformats.org/officeDocument/2006/relationships/image" Target="../media/image1.png"/><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theme" Target="../theme/theme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3" Type="http://schemas.openxmlformats.org/officeDocument/2006/relationships/slideLayout" Target="../slideLayouts/slideLayout137.xml"/><Relationship Id="rId21" Type="http://schemas.openxmlformats.org/officeDocument/2006/relationships/image" Target="../media/image1.png"/><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theme" Target="../theme/theme8.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en-US" sz="1100" noProof="0" dirty="0">
                <a:solidFill>
                  <a:schemeClr val="tx1"/>
                </a:solidFill>
              </a:rPr>
              <a:t>Sustainable city – open to the world</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en-GB" noProof="0" dirty="0" err="1"/>
              <a:t>Redigera</a:t>
            </a:r>
            <a:r>
              <a:rPr lang="en-GB" noProof="0" dirty="0"/>
              <a:t> format för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en-GB" noProof="0" smtClean="0"/>
              <a:pPr/>
              <a:t>‹#›</a:t>
            </a:fld>
            <a:endParaRPr lang="en-GB" noProof="0" dirty="0"/>
          </a:p>
        </p:txBody>
      </p:sp>
      <p:pic>
        <p:nvPicPr>
          <p:cNvPr id="4" name="Bildobjekt 3" descr="Logo&#10;&#10;City of Gothenburg">
            <a:extLst>
              <a:ext uri="{FF2B5EF4-FFF2-40B4-BE49-F238E27FC236}">
                <a16:creationId xmlns:a16="http://schemas.microsoft.com/office/drawing/2014/main" id="{C935B4C1-958B-06AC-3908-601525118E11}"/>
              </a:ext>
            </a:extLst>
          </p:cNvPr>
          <p:cNvPicPr>
            <a:picLocks noChangeAspect="1"/>
          </p:cNvPicPr>
          <p:nvPr userDrawn="1"/>
        </p:nvPicPr>
        <p:blipFill>
          <a:blip r:embed="rId21"/>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529" r:id="rId2"/>
    <p:sldLayoutId id="2147484530" r:id="rId3"/>
    <p:sldLayoutId id="2147484531" r:id="rId4"/>
    <p:sldLayoutId id="2147484532" r:id="rId5"/>
    <p:sldLayoutId id="2147484533" r:id="rId6"/>
    <p:sldLayoutId id="2147484534" r:id="rId7"/>
    <p:sldLayoutId id="2147484535" r:id="rId8"/>
    <p:sldLayoutId id="2147484627" r:id="rId9"/>
    <p:sldLayoutId id="2147484625" r:id="rId10"/>
    <p:sldLayoutId id="2147484536" r:id="rId11"/>
    <p:sldLayoutId id="2147484537" r:id="rId12"/>
    <p:sldLayoutId id="2147484538" r:id="rId13"/>
    <p:sldLayoutId id="2147484539" r:id="rId14"/>
    <p:sldLayoutId id="2147484626" r:id="rId15"/>
    <p:sldLayoutId id="2147484540" r:id="rId16"/>
    <p:sldLayoutId id="2147484408" r:id="rId17"/>
    <p:sldLayoutId id="2147484409" r:id="rId18"/>
    <p:sldLayoutId id="21474840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en-US" sz="1100" noProof="0" dirty="0">
                <a:solidFill>
                  <a:schemeClr val="tx1"/>
                </a:solidFill>
              </a:rPr>
              <a:t>Sustainable city – open to the world</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en-GB" noProof="0" dirty="0" err="1"/>
              <a:t>Redigera</a:t>
            </a:r>
            <a:r>
              <a:rPr lang="en-GB" noProof="0" dirty="0"/>
              <a:t> format för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en-GB" noProof="0" smtClean="0"/>
              <a:pPr/>
              <a:t>‹#›</a:t>
            </a:fld>
            <a:endParaRPr lang="en-GB" noProof="0" dirty="0"/>
          </a:p>
        </p:txBody>
      </p:sp>
      <p:pic>
        <p:nvPicPr>
          <p:cNvPr id="4" name="Bildobjekt 3" descr="Logo&#10;&#10;City of Gothenburg">
            <a:extLst>
              <a:ext uri="{FF2B5EF4-FFF2-40B4-BE49-F238E27FC236}">
                <a16:creationId xmlns:a16="http://schemas.microsoft.com/office/drawing/2014/main" id="{C935B4C1-958B-06AC-3908-601525118E11}"/>
              </a:ext>
            </a:extLst>
          </p:cNvPr>
          <p:cNvPicPr>
            <a:picLocks noChangeAspect="1"/>
          </p:cNvPicPr>
          <p:nvPr userDrawn="1"/>
        </p:nvPicPr>
        <p:blipFill>
          <a:blip r:embed="rId21"/>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1681802094"/>
      </p:ext>
    </p:extLst>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 id="2147484702" r:id="rId12"/>
    <p:sldLayoutId id="2147484703" r:id="rId13"/>
    <p:sldLayoutId id="2147484704" r:id="rId14"/>
    <p:sldLayoutId id="2147484705" r:id="rId15"/>
    <p:sldLayoutId id="2147484706" r:id="rId16"/>
    <p:sldLayoutId id="2147484707" r:id="rId17"/>
    <p:sldLayoutId id="2147484708" r:id="rId18"/>
    <p:sldLayoutId id="2147484709"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en-US" sz="1100" noProof="0" dirty="0">
                <a:solidFill>
                  <a:schemeClr val="tx1"/>
                </a:solidFill>
              </a:rPr>
              <a:t>Sustainable city – open to the world</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en-GB" noProof="0" dirty="0" err="1"/>
              <a:t>Redigera</a:t>
            </a:r>
            <a:r>
              <a:rPr lang="en-GB" noProof="0" dirty="0"/>
              <a:t> format för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en-GB" noProof="0" smtClean="0"/>
              <a:pPr/>
              <a:t>‹#›</a:t>
            </a:fld>
            <a:endParaRPr lang="en-GB" noProof="0" dirty="0"/>
          </a:p>
        </p:txBody>
      </p:sp>
      <p:pic>
        <p:nvPicPr>
          <p:cNvPr id="4" name="Bildobjekt 3" descr="Logo&#10;&#10;City of Gothenburg">
            <a:extLst>
              <a:ext uri="{FF2B5EF4-FFF2-40B4-BE49-F238E27FC236}">
                <a16:creationId xmlns:a16="http://schemas.microsoft.com/office/drawing/2014/main" id="{C935B4C1-958B-06AC-3908-601525118E11}"/>
              </a:ext>
            </a:extLst>
          </p:cNvPr>
          <p:cNvPicPr>
            <a:picLocks noChangeAspect="1"/>
          </p:cNvPicPr>
          <p:nvPr userDrawn="1"/>
        </p:nvPicPr>
        <p:blipFill>
          <a:blip r:embed="rId21"/>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2041348359"/>
      </p:ext>
    </p:extLst>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 id="2147484722" r:id="rId12"/>
    <p:sldLayoutId id="2147484723" r:id="rId13"/>
    <p:sldLayoutId id="2147484724" r:id="rId14"/>
    <p:sldLayoutId id="2147484725" r:id="rId15"/>
    <p:sldLayoutId id="2147484726" r:id="rId16"/>
    <p:sldLayoutId id="2147484727" r:id="rId17"/>
    <p:sldLayoutId id="2147484728" r:id="rId18"/>
    <p:sldLayoutId id="2147484729"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en-US" sz="1100" noProof="0" dirty="0">
                <a:solidFill>
                  <a:schemeClr val="tx1"/>
                </a:solidFill>
              </a:rPr>
              <a:t>Sustainable city – open to the world</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en-GB" noProof="0" dirty="0" err="1"/>
              <a:t>Redigera</a:t>
            </a:r>
            <a:r>
              <a:rPr lang="en-GB" noProof="0" dirty="0"/>
              <a:t> format för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en-GB" noProof="0" smtClean="0"/>
              <a:pPr/>
              <a:t>‹#›</a:t>
            </a:fld>
            <a:endParaRPr lang="en-GB" noProof="0" dirty="0"/>
          </a:p>
        </p:txBody>
      </p:sp>
      <p:pic>
        <p:nvPicPr>
          <p:cNvPr id="4" name="Bildobjekt 3" descr="Logo&#10;&#10;City of Gothenburg">
            <a:extLst>
              <a:ext uri="{FF2B5EF4-FFF2-40B4-BE49-F238E27FC236}">
                <a16:creationId xmlns:a16="http://schemas.microsoft.com/office/drawing/2014/main" id="{C935B4C1-958B-06AC-3908-601525118E11}"/>
              </a:ext>
            </a:extLst>
          </p:cNvPr>
          <p:cNvPicPr>
            <a:picLocks noChangeAspect="1"/>
          </p:cNvPicPr>
          <p:nvPr userDrawn="1"/>
        </p:nvPicPr>
        <p:blipFill>
          <a:blip r:embed="rId21"/>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1632430152"/>
      </p:ext>
    </p:extLst>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 id="2147484743" r:id="rId13"/>
    <p:sldLayoutId id="2147484744" r:id="rId14"/>
    <p:sldLayoutId id="2147484745" r:id="rId15"/>
    <p:sldLayoutId id="2147484746" r:id="rId16"/>
    <p:sldLayoutId id="2147484747" r:id="rId17"/>
    <p:sldLayoutId id="2147484748" r:id="rId18"/>
    <p:sldLayoutId id="2147484749"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en-US" sz="1100" noProof="0" dirty="0">
                <a:solidFill>
                  <a:schemeClr val="tx1"/>
                </a:solidFill>
              </a:rPr>
              <a:t>Sustainable city – open to the world</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en-GB" noProof="0" dirty="0" err="1"/>
              <a:t>Redigera</a:t>
            </a:r>
            <a:r>
              <a:rPr lang="en-GB" noProof="0" dirty="0"/>
              <a:t> format för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en-GB" noProof="0" smtClean="0"/>
              <a:pPr/>
              <a:t>‹#›</a:t>
            </a:fld>
            <a:endParaRPr lang="en-GB" noProof="0" dirty="0"/>
          </a:p>
        </p:txBody>
      </p:sp>
      <p:pic>
        <p:nvPicPr>
          <p:cNvPr id="4" name="Bildobjekt 3" descr="Logo&#10;&#10;City of Gothenburg">
            <a:extLst>
              <a:ext uri="{FF2B5EF4-FFF2-40B4-BE49-F238E27FC236}">
                <a16:creationId xmlns:a16="http://schemas.microsoft.com/office/drawing/2014/main" id="{C935B4C1-958B-06AC-3908-601525118E11}"/>
              </a:ext>
            </a:extLst>
          </p:cNvPr>
          <p:cNvPicPr>
            <a:picLocks noChangeAspect="1"/>
          </p:cNvPicPr>
          <p:nvPr userDrawn="1"/>
        </p:nvPicPr>
        <p:blipFill>
          <a:blip r:embed="rId22"/>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3511795852"/>
      </p:ext>
    </p:extLst>
  </p:cSld>
  <p:clrMap bg1="lt1" tx1="dk1" bg2="lt2" tx2="dk2" accent1="accent1" accent2="accent2" accent3="accent3" accent4="accent4" accent5="accent5" accent6="accent6" hlink="hlink" folHlink="folHlink"/>
  <p:sldLayoutIdLst>
    <p:sldLayoutId id="2147484751"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 id="2147484762" r:id="rId12"/>
    <p:sldLayoutId id="2147484763" r:id="rId13"/>
    <p:sldLayoutId id="2147484764" r:id="rId14"/>
    <p:sldLayoutId id="2147484765" r:id="rId15"/>
    <p:sldLayoutId id="2147484766" r:id="rId16"/>
    <p:sldLayoutId id="2147484767" r:id="rId17"/>
    <p:sldLayoutId id="2147484768" r:id="rId18"/>
    <p:sldLayoutId id="2147484769" r:id="rId19"/>
    <p:sldLayoutId id="2147484830" r:id="rId20"/>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en-US" sz="1100" noProof="0" dirty="0">
                <a:solidFill>
                  <a:schemeClr val="tx1"/>
                </a:solidFill>
              </a:rPr>
              <a:t>Sustainable city – open to the world</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en-GB" noProof="0" dirty="0" err="1"/>
              <a:t>Redigera</a:t>
            </a:r>
            <a:r>
              <a:rPr lang="en-GB" noProof="0" dirty="0"/>
              <a:t> format för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en-GB" noProof="0" smtClean="0"/>
              <a:pPr/>
              <a:t>‹#›</a:t>
            </a:fld>
            <a:endParaRPr lang="en-GB" noProof="0" dirty="0"/>
          </a:p>
        </p:txBody>
      </p:sp>
      <p:pic>
        <p:nvPicPr>
          <p:cNvPr id="4" name="Bildobjekt 3" descr="Logo&#10;&#10;City of Gothenburg">
            <a:extLst>
              <a:ext uri="{FF2B5EF4-FFF2-40B4-BE49-F238E27FC236}">
                <a16:creationId xmlns:a16="http://schemas.microsoft.com/office/drawing/2014/main" id="{C935B4C1-958B-06AC-3908-601525118E11}"/>
              </a:ext>
            </a:extLst>
          </p:cNvPr>
          <p:cNvPicPr>
            <a:picLocks noChangeAspect="1"/>
          </p:cNvPicPr>
          <p:nvPr userDrawn="1"/>
        </p:nvPicPr>
        <p:blipFill>
          <a:blip r:embed="rId21"/>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1671649667"/>
      </p:ext>
    </p:extLst>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 id="2147484782" r:id="rId12"/>
    <p:sldLayoutId id="2147484783" r:id="rId13"/>
    <p:sldLayoutId id="2147484784" r:id="rId14"/>
    <p:sldLayoutId id="2147484785" r:id="rId15"/>
    <p:sldLayoutId id="2147484786" r:id="rId16"/>
    <p:sldLayoutId id="2147484787" r:id="rId17"/>
    <p:sldLayoutId id="2147484788" r:id="rId18"/>
    <p:sldLayoutId id="2147484789"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en-US" sz="1100" noProof="0" dirty="0">
                <a:solidFill>
                  <a:schemeClr val="tx1"/>
                </a:solidFill>
              </a:rPr>
              <a:t>Sustainable city – open to the world</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en-GB" noProof="0" dirty="0" err="1"/>
              <a:t>Redigera</a:t>
            </a:r>
            <a:r>
              <a:rPr lang="en-GB" noProof="0" dirty="0"/>
              <a:t> format för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en-GB" noProof="0" smtClean="0"/>
              <a:pPr/>
              <a:t>‹#›</a:t>
            </a:fld>
            <a:endParaRPr lang="en-GB" noProof="0" dirty="0"/>
          </a:p>
        </p:txBody>
      </p:sp>
      <p:pic>
        <p:nvPicPr>
          <p:cNvPr id="4" name="Bildobjekt 3" descr="Logo&#10;&#10;City of Gothenburg">
            <a:extLst>
              <a:ext uri="{FF2B5EF4-FFF2-40B4-BE49-F238E27FC236}">
                <a16:creationId xmlns:a16="http://schemas.microsoft.com/office/drawing/2014/main" id="{C935B4C1-958B-06AC-3908-601525118E11}"/>
              </a:ext>
            </a:extLst>
          </p:cNvPr>
          <p:cNvPicPr>
            <a:picLocks noChangeAspect="1"/>
          </p:cNvPicPr>
          <p:nvPr userDrawn="1"/>
        </p:nvPicPr>
        <p:blipFill>
          <a:blip r:embed="rId21"/>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2492762283"/>
      </p:ext>
    </p:extLst>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 id="2147484802" r:id="rId12"/>
    <p:sldLayoutId id="2147484803" r:id="rId13"/>
    <p:sldLayoutId id="2147484804" r:id="rId14"/>
    <p:sldLayoutId id="2147484805" r:id="rId15"/>
    <p:sldLayoutId id="2147484806" r:id="rId16"/>
    <p:sldLayoutId id="2147484807" r:id="rId17"/>
    <p:sldLayoutId id="2147484808" r:id="rId18"/>
    <p:sldLayoutId id="2147484809"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en-GB" noProof="0" dirty="0" err="1"/>
              <a:t>Klicka</a:t>
            </a:r>
            <a:r>
              <a:rPr lang="en-GB" noProof="0" dirty="0"/>
              <a:t> </a:t>
            </a:r>
            <a:r>
              <a:rPr lang="en-GB" noProof="0" dirty="0" err="1"/>
              <a:t>här</a:t>
            </a:r>
            <a:r>
              <a:rPr lang="en-GB" noProof="0" dirty="0"/>
              <a:t> för </a:t>
            </a:r>
            <a:r>
              <a:rPr lang="en-GB" noProof="0" dirty="0" err="1"/>
              <a:t>att</a:t>
            </a:r>
            <a:r>
              <a:rPr lang="en-GB" noProof="0" dirty="0"/>
              <a:t> </a:t>
            </a:r>
            <a:r>
              <a:rPr lang="en-GB" noProof="0" dirty="0" err="1"/>
              <a:t>ändra</a:t>
            </a:r>
            <a:r>
              <a:rPr lang="en-GB" noProof="0" dirty="0"/>
              <a:t>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en-US" sz="1100" noProof="0" dirty="0">
                <a:solidFill>
                  <a:schemeClr val="tx1"/>
                </a:solidFill>
              </a:rPr>
              <a:t>Sustainable city – open to the world</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en-GB" noProof="0" dirty="0" err="1"/>
              <a:t>Redigera</a:t>
            </a:r>
            <a:r>
              <a:rPr lang="en-GB" noProof="0" dirty="0"/>
              <a:t> format för </a:t>
            </a:r>
            <a:r>
              <a:rPr lang="en-GB" noProof="0" dirty="0" err="1"/>
              <a:t>bakgrundstext</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en-GB" noProof="0" smtClean="0"/>
              <a:pPr/>
              <a:t>‹#›</a:t>
            </a:fld>
            <a:endParaRPr lang="en-GB" noProof="0" dirty="0"/>
          </a:p>
        </p:txBody>
      </p:sp>
      <p:pic>
        <p:nvPicPr>
          <p:cNvPr id="4" name="Bildobjekt 3" descr="Logo&#10;&#10;City of Gothenburg">
            <a:extLst>
              <a:ext uri="{FF2B5EF4-FFF2-40B4-BE49-F238E27FC236}">
                <a16:creationId xmlns:a16="http://schemas.microsoft.com/office/drawing/2014/main" id="{C935B4C1-958B-06AC-3908-601525118E11}"/>
              </a:ext>
            </a:extLst>
          </p:cNvPr>
          <p:cNvPicPr>
            <a:picLocks noChangeAspect="1"/>
          </p:cNvPicPr>
          <p:nvPr userDrawn="1"/>
        </p:nvPicPr>
        <p:blipFill>
          <a:blip r:embed="rId21"/>
          <a:stretch>
            <a:fillRect/>
          </a:stretch>
        </p:blipFill>
        <p:spPr>
          <a:xfrm>
            <a:off x="10076478" y="399624"/>
            <a:ext cx="1694835" cy="524301"/>
          </a:xfrm>
          <a:prstGeom prst="rect">
            <a:avLst/>
          </a:prstGeom>
        </p:spPr>
      </p:pic>
    </p:spTree>
    <p:extLst>
      <p:ext uri="{BB962C8B-B14F-4D97-AF65-F5344CB8AC3E}">
        <p14:creationId xmlns:p14="http://schemas.microsoft.com/office/powerpoint/2010/main" val="2747825642"/>
      </p:ext>
    </p:extLst>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 id="2147484822" r:id="rId12"/>
    <p:sldLayoutId id="2147484823" r:id="rId13"/>
    <p:sldLayoutId id="2147484824" r:id="rId14"/>
    <p:sldLayoutId id="2147484825" r:id="rId15"/>
    <p:sldLayoutId id="2147484826" r:id="rId16"/>
    <p:sldLayoutId id="2147484827" r:id="rId17"/>
    <p:sldLayoutId id="2147484828" r:id="rId18"/>
    <p:sldLayoutId id="2147484829"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hyperlink" Target="mailto:emma.bittone@exploatering.goteborg.se" TargetMode="External"/><Relationship Id="rId2" Type="http://schemas.openxmlformats.org/officeDocument/2006/relationships/notesSlide" Target="../notesSlides/notesSlide9.xml"/><Relationship Id="rId1" Type="http://schemas.openxmlformats.org/officeDocument/2006/relationships/slideLayout" Target="../slideLayouts/slideLayout1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C95262-BB39-D741-8BB0-638744929725}"/>
              </a:ext>
            </a:extLst>
          </p:cNvPr>
          <p:cNvSpPr>
            <a:spLocks noGrp="1"/>
          </p:cNvSpPr>
          <p:nvPr>
            <p:ph type="ctrTitle"/>
          </p:nvPr>
        </p:nvSpPr>
        <p:spPr/>
        <p:txBody>
          <a:bodyPr/>
          <a:lstStyle/>
          <a:p>
            <a:r>
              <a:rPr lang="en-US" sz="4400" dirty="0"/>
              <a:t>Housing first conference, </a:t>
            </a:r>
            <a:r>
              <a:rPr lang="sv-SE" dirty="0"/>
              <a:t> Gothenburg 2025</a:t>
            </a:r>
          </a:p>
        </p:txBody>
      </p:sp>
      <p:sp>
        <p:nvSpPr>
          <p:cNvPr id="3" name="Platshållare för text 2">
            <a:extLst>
              <a:ext uri="{FF2B5EF4-FFF2-40B4-BE49-F238E27FC236}">
                <a16:creationId xmlns:a16="http://schemas.microsoft.com/office/drawing/2014/main" id="{5B346BC2-169A-DC0E-2BB8-36CCBD2101B2}"/>
              </a:ext>
            </a:extLst>
          </p:cNvPr>
          <p:cNvSpPr>
            <a:spLocks noGrp="1"/>
          </p:cNvSpPr>
          <p:nvPr>
            <p:ph type="body" sz="quarter" idx="10"/>
          </p:nvPr>
        </p:nvSpPr>
        <p:spPr/>
        <p:txBody>
          <a:bodyPr/>
          <a:lstStyle/>
          <a:p>
            <a:r>
              <a:rPr lang="sv-SE" dirty="0"/>
              <a:t>Survey the</a:t>
            </a:r>
            <a:r>
              <a:rPr lang="en-GB" dirty="0"/>
              <a:t> homelessness – The City of Gothenburg </a:t>
            </a:r>
            <a:endParaRPr lang="sv-SE" dirty="0"/>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a:lstStyle/>
          <a:p>
            <a:r>
              <a:rPr lang="sv-SE" dirty="0"/>
              <a:t>Emma Bittone, </a:t>
            </a:r>
            <a:r>
              <a:rPr lang="en-GB" dirty="0"/>
              <a:t>Land Development Department​ </a:t>
            </a:r>
          </a:p>
        </p:txBody>
      </p:sp>
      <p:sp>
        <p:nvSpPr>
          <p:cNvPr id="9" name="textruta 8">
            <a:extLst>
              <a:ext uri="{FF2B5EF4-FFF2-40B4-BE49-F238E27FC236}">
                <a16:creationId xmlns:a16="http://schemas.microsoft.com/office/drawing/2014/main" id="{14466804-D86A-0BB0-90E5-F679A82521A7}"/>
              </a:ext>
            </a:extLst>
          </p:cNvPr>
          <p:cNvSpPr txBox="1"/>
          <p:nvPr/>
        </p:nvSpPr>
        <p:spPr>
          <a:xfrm>
            <a:off x="10013795" y="5937510"/>
            <a:ext cx="2531327" cy="379141"/>
          </a:xfrm>
          <a:prstGeom prst="rect">
            <a:avLst/>
          </a:prstGeom>
          <a:noFill/>
        </p:spPr>
        <p:txBody>
          <a:bodyPr wrap="square" rtlCol="0">
            <a:spAutoFit/>
          </a:bodyPr>
          <a:lstStyle/>
          <a:p>
            <a:r>
              <a:rPr lang="sv-SE" dirty="0"/>
              <a:t>2025-09-16</a:t>
            </a:r>
          </a:p>
        </p:txBody>
      </p:sp>
    </p:spTree>
    <p:extLst>
      <p:ext uri="{BB962C8B-B14F-4D97-AF65-F5344CB8AC3E}">
        <p14:creationId xmlns:p14="http://schemas.microsoft.com/office/powerpoint/2010/main" val="391114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4CAE19-B72B-D7D5-7F07-96684DF60EAE}"/>
              </a:ext>
            </a:extLst>
          </p:cNvPr>
          <p:cNvSpPr>
            <a:spLocks noGrp="1"/>
          </p:cNvSpPr>
          <p:nvPr>
            <p:ph type="title"/>
          </p:nvPr>
        </p:nvSpPr>
        <p:spPr>
          <a:xfrm>
            <a:off x="407988" y="404813"/>
            <a:ext cx="5240337" cy="736959"/>
          </a:xfrm>
        </p:spPr>
        <p:txBody>
          <a:bodyPr anchor="ctr">
            <a:normAutofit/>
          </a:bodyPr>
          <a:lstStyle/>
          <a:p>
            <a:r>
              <a:rPr lang="sv-SE" dirty="0"/>
              <a:t>Agenda</a:t>
            </a:r>
            <a:endParaRPr lang="en-GB" noProof="0" dirty="0"/>
          </a:p>
        </p:txBody>
      </p:sp>
      <p:sp>
        <p:nvSpPr>
          <p:cNvPr id="3" name="Platshållare för innehåll 2">
            <a:extLst>
              <a:ext uri="{FF2B5EF4-FFF2-40B4-BE49-F238E27FC236}">
                <a16:creationId xmlns:a16="http://schemas.microsoft.com/office/drawing/2014/main" id="{11B09AEB-1F7A-97F4-AD20-EDE6E48EA9D7}"/>
              </a:ext>
            </a:extLst>
          </p:cNvPr>
          <p:cNvSpPr>
            <a:spLocks noGrp="1"/>
          </p:cNvSpPr>
          <p:nvPr>
            <p:ph sz="half" idx="10"/>
          </p:nvPr>
        </p:nvSpPr>
        <p:spPr>
          <a:xfrm>
            <a:off x="407989" y="1736728"/>
            <a:ext cx="5240336" cy="4194629"/>
          </a:xfrm>
        </p:spPr>
        <p:txBody>
          <a:bodyPr>
            <a:normAutofit/>
          </a:bodyPr>
          <a:lstStyle/>
          <a:p>
            <a:pPr marL="0" indent="0">
              <a:buNone/>
            </a:pPr>
            <a:endParaRPr lang="en-GB" dirty="0"/>
          </a:p>
          <a:p>
            <a:r>
              <a:rPr lang="en-GB" dirty="0"/>
              <a:t>Mapping homelessness in Gothenburg</a:t>
            </a:r>
          </a:p>
          <a:p>
            <a:r>
              <a:rPr lang="en-GB" dirty="0"/>
              <a:t>Method</a:t>
            </a:r>
          </a:p>
          <a:p>
            <a:r>
              <a:rPr lang="en-GB" dirty="0"/>
              <a:t>Challenges and Key factors</a:t>
            </a:r>
          </a:p>
        </p:txBody>
      </p:sp>
      <p:pic>
        <p:nvPicPr>
          <p:cNvPr id="4" name="Bildobjekt 3" descr="En bild som visar tecknad serie, Barnkonst, grafisk design, illustration&#10;&#10;AI-genererat innehåll kan vara felaktigt.">
            <a:extLst>
              <a:ext uri="{FF2B5EF4-FFF2-40B4-BE49-F238E27FC236}">
                <a16:creationId xmlns:a16="http://schemas.microsoft.com/office/drawing/2014/main" id="{7135A317-B105-6C5B-FD1D-5077F449961B}"/>
              </a:ext>
            </a:extLst>
          </p:cNvPr>
          <p:cNvPicPr>
            <a:picLocks noChangeAspect="1"/>
          </p:cNvPicPr>
          <p:nvPr/>
        </p:nvPicPr>
        <p:blipFill>
          <a:blip r:embed="rId3">
            <a:extLst>
              <a:ext uri="{28A0092B-C50C-407E-A947-70E740481C1C}">
                <a14:useLocalDpi xmlns:a14="http://schemas.microsoft.com/office/drawing/2010/main" val="0"/>
              </a:ext>
            </a:extLst>
          </a:blip>
          <a:srcRect t="21537" r="-2" b="3368"/>
          <a:stretch>
            <a:fillRect/>
          </a:stretch>
        </p:blipFill>
        <p:spPr>
          <a:xfrm>
            <a:off x="6096000" y="10"/>
            <a:ext cx="6095999" cy="6857989"/>
          </a:xfrm>
          <a:prstGeom prst="rect">
            <a:avLst/>
          </a:prstGeom>
          <a:noFill/>
        </p:spPr>
      </p:pic>
    </p:spTree>
    <p:extLst>
      <p:ext uri="{BB962C8B-B14F-4D97-AF65-F5344CB8AC3E}">
        <p14:creationId xmlns:p14="http://schemas.microsoft.com/office/powerpoint/2010/main" val="2630954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EBA789-203A-AC0F-BC7B-219DCEC9252C}"/>
              </a:ext>
            </a:extLst>
          </p:cNvPr>
          <p:cNvSpPr>
            <a:spLocks noGrp="1"/>
          </p:cNvSpPr>
          <p:nvPr>
            <p:ph type="title"/>
          </p:nvPr>
        </p:nvSpPr>
        <p:spPr>
          <a:xfrm>
            <a:off x="6543676" y="404813"/>
            <a:ext cx="5240337" cy="736959"/>
          </a:xfrm>
        </p:spPr>
        <p:txBody>
          <a:bodyPr>
            <a:normAutofit/>
          </a:bodyPr>
          <a:lstStyle/>
          <a:p>
            <a:r>
              <a:rPr lang="en-GB" sz="2800" dirty="0"/>
              <a:t>Mapping homelessness</a:t>
            </a:r>
            <a:endParaRPr lang="en-US" dirty="0">
              <a:solidFill>
                <a:srgbClr val="4675B7"/>
              </a:solidFill>
            </a:endParaRPr>
          </a:p>
        </p:txBody>
      </p:sp>
      <p:sp>
        <p:nvSpPr>
          <p:cNvPr id="17" name="Content Placeholder 2">
            <a:extLst>
              <a:ext uri="{FF2B5EF4-FFF2-40B4-BE49-F238E27FC236}">
                <a16:creationId xmlns:a16="http://schemas.microsoft.com/office/drawing/2014/main" id="{5C6DBF05-E8FE-04BA-5AD9-729F31598D37}"/>
              </a:ext>
            </a:extLst>
          </p:cNvPr>
          <p:cNvSpPr>
            <a:spLocks noGrp="1"/>
          </p:cNvSpPr>
          <p:nvPr>
            <p:ph sz="half" idx="10"/>
          </p:nvPr>
        </p:nvSpPr>
        <p:spPr>
          <a:xfrm>
            <a:off x="6543677" y="1469570"/>
            <a:ext cx="5240336" cy="4461787"/>
          </a:xfrm>
        </p:spPr>
        <p:txBody>
          <a:bodyPr>
            <a:normAutofit fontScale="85000" lnSpcReduction="10000"/>
          </a:bodyPr>
          <a:lstStyle/>
          <a:p>
            <a:r>
              <a:rPr lang="en-GB" sz="2000" b="0" i="0" u="none" strike="noStrike" dirty="0">
                <a:effectLst/>
              </a:rPr>
              <a:t>Conduct annual surveys</a:t>
            </a:r>
          </a:p>
          <a:p>
            <a:pPr marL="0" indent="0">
              <a:buNone/>
            </a:pPr>
            <a:r>
              <a:rPr lang="en-GB" sz="2000" b="0" i="0" u="none" strike="noStrike" dirty="0">
                <a:effectLst/>
              </a:rPr>
              <a:t> </a:t>
            </a:r>
          </a:p>
          <a:p>
            <a:r>
              <a:rPr lang="en-GB" sz="2000" b="0" i="0" u="none" strike="noStrike" dirty="0">
                <a:effectLst/>
              </a:rPr>
              <a:t>Based on the European Typology on homelessness and housing exclusion (ETHOS)</a:t>
            </a:r>
          </a:p>
          <a:p>
            <a:endParaRPr lang="en-GB" sz="2000" b="0" i="0" u="none" strike="noStrike" dirty="0">
              <a:effectLst/>
            </a:endParaRPr>
          </a:p>
          <a:p>
            <a:r>
              <a:rPr lang="en-US" sz="2000" b="0" i="0" dirty="0">
                <a:effectLst/>
              </a:rPr>
              <a:t>The purpose of the survey is to measure the extent and </a:t>
            </a:r>
            <a:r>
              <a:rPr lang="en-GB" dirty="0"/>
              <a:t>development of homelessness</a:t>
            </a:r>
          </a:p>
          <a:p>
            <a:endParaRPr lang="en-US" sz="2000" b="0" i="0" dirty="0">
              <a:effectLst/>
            </a:endParaRPr>
          </a:p>
          <a:p>
            <a:r>
              <a:rPr lang="en-US" sz="2000" b="0" i="0" dirty="0">
                <a:effectLst/>
              </a:rPr>
              <a:t>The results are used</a:t>
            </a:r>
            <a:r>
              <a:rPr lang="en-US" dirty="0"/>
              <a:t> to meet the needs of homeless people</a:t>
            </a:r>
            <a:endParaRPr lang="en-US" sz="2000" b="0" i="0" dirty="0">
              <a:effectLst/>
            </a:endParaRPr>
          </a:p>
          <a:p>
            <a:endParaRPr lang="en-US" sz="2000" b="0" i="0" dirty="0">
              <a:effectLst/>
            </a:endParaRPr>
          </a:p>
          <a:p>
            <a:r>
              <a:rPr lang="en-US" sz="2000" b="0" i="0" dirty="0">
                <a:effectLst/>
              </a:rPr>
              <a:t>As part of the follow-up of the City’s action plan for homelessness</a:t>
            </a:r>
          </a:p>
          <a:p>
            <a:endParaRPr lang="sv-SE" sz="2000" dirty="0"/>
          </a:p>
          <a:p>
            <a:endParaRPr lang="en-US" dirty="0"/>
          </a:p>
        </p:txBody>
      </p:sp>
      <p:pic>
        <p:nvPicPr>
          <p:cNvPr id="7" name="Platshållare för innehåll 6" descr="En bild som visar klädsel, illustration, tecknad serie&#10;&#10;Automatiskt genererad beskrivning">
            <a:extLst>
              <a:ext uri="{FF2B5EF4-FFF2-40B4-BE49-F238E27FC236}">
                <a16:creationId xmlns:a16="http://schemas.microsoft.com/office/drawing/2014/main" id="{5D7598E6-796B-294F-B919-A5950305B3C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556" r="5556"/>
          <a:stretch/>
        </p:blipFill>
        <p:spPr>
          <a:xfrm>
            <a:off x="33" y="0"/>
            <a:ext cx="6095935" cy="6857999"/>
          </a:xfrm>
          <a:prstGeom prst="rect">
            <a:avLst/>
          </a:prstGeom>
          <a:noFill/>
        </p:spPr>
      </p:pic>
    </p:spTree>
    <p:extLst>
      <p:ext uri="{BB962C8B-B14F-4D97-AF65-F5344CB8AC3E}">
        <p14:creationId xmlns:p14="http://schemas.microsoft.com/office/powerpoint/2010/main" val="202946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97AA4E-519A-BF92-AC53-2CBC3217057B}"/>
              </a:ext>
            </a:extLst>
          </p:cNvPr>
          <p:cNvSpPr>
            <a:spLocks noGrp="1"/>
          </p:cNvSpPr>
          <p:nvPr>
            <p:ph type="title"/>
          </p:nvPr>
        </p:nvSpPr>
        <p:spPr>
          <a:xfrm>
            <a:off x="407988" y="587829"/>
            <a:ext cx="9170279" cy="879529"/>
          </a:xfrm>
        </p:spPr>
        <p:txBody>
          <a:bodyPr>
            <a:normAutofit fontScale="90000"/>
          </a:bodyPr>
          <a:lstStyle/>
          <a:p>
            <a:r>
              <a:rPr lang="en-GB" sz="3200" dirty="0"/>
              <a:t>Four situations of homelessness</a:t>
            </a:r>
            <a:br>
              <a:rPr lang="sv-SE" sz="3200" dirty="0"/>
            </a:br>
            <a:endParaRPr lang="sv-SE" dirty="0"/>
          </a:p>
        </p:txBody>
      </p:sp>
      <p:graphicFrame>
        <p:nvGraphicFramePr>
          <p:cNvPr id="4" name="Platshållare för innehåll 3">
            <a:extLst>
              <a:ext uri="{FF2B5EF4-FFF2-40B4-BE49-F238E27FC236}">
                <a16:creationId xmlns:a16="http://schemas.microsoft.com/office/drawing/2014/main" id="{E8E874F9-E383-0DAD-9A86-0F71280ED340}"/>
              </a:ext>
            </a:extLst>
          </p:cNvPr>
          <p:cNvGraphicFramePr>
            <a:graphicFrameLocks noGrp="1"/>
          </p:cNvGraphicFramePr>
          <p:nvPr>
            <p:ph idx="1"/>
          </p:nvPr>
        </p:nvGraphicFramePr>
        <p:xfrm>
          <a:off x="407988" y="1467358"/>
          <a:ext cx="11376024" cy="4985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ruta 4">
            <a:extLst>
              <a:ext uri="{FF2B5EF4-FFF2-40B4-BE49-F238E27FC236}">
                <a16:creationId xmlns:a16="http://schemas.microsoft.com/office/drawing/2014/main" id="{EE7DA3C1-EA96-78A3-E76A-A817D53D2141}"/>
              </a:ext>
            </a:extLst>
          </p:cNvPr>
          <p:cNvSpPr txBox="1"/>
          <p:nvPr/>
        </p:nvSpPr>
        <p:spPr>
          <a:xfrm>
            <a:off x="5795010" y="5205976"/>
            <a:ext cx="5989003" cy="369332"/>
          </a:xfrm>
          <a:prstGeom prst="rect">
            <a:avLst/>
          </a:prstGeom>
          <a:noFill/>
        </p:spPr>
        <p:txBody>
          <a:bodyPr wrap="square">
            <a:spAutoFit/>
          </a:bodyPr>
          <a:lstStyle/>
          <a:p>
            <a:pPr algn="ctr"/>
            <a:r>
              <a:rPr lang="en-US" i="1"/>
              <a:t>The Swedish National Board of Health and Welfare</a:t>
            </a:r>
            <a:endParaRPr lang="sv-SE" i="1"/>
          </a:p>
        </p:txBody>
      </p:sp>
    </p:spTree>
    <p:extLst>
      <p:ext uri="{BB962C8B-B14F-4D97-AF65-F5344CB8AC3E}">
        <p14:creationId xmlns:p14="http://schemas.microsoft.com/office/powerpoint/2010/main" val="253361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3A0113-1A5B-BA4E-F321-DE4D4E99DF81}"/>
              </a:ext>
            </a:extLst>
          </p:cNvPr>
          <p:cNvSpPr>
            <a:spLocks noGrp="1"/>
          </p:cNvSpPr>
          <p:nvPr>
            <p:ph type="title"/>
          </p:nvPr>
        </p:nvSpPr>
        <p:spPr>
          <a:xfrm>
            <a:off x="6543676" y="404813"/>
            <a:ext cx="5240337" cy="736959"/>
          </a:xfrm>
        </p:spPr>
        <p:txBody>
          <a:bodyPr anchor="ctr">
            <a:normAutofit fontScale="90000"/>
          </a:bodyPr>
          <a:lstStyle/>
          <a:p>
            <a:r>
              <a:rPr lang="en-GB" sz="2800" dirty="0"/>
              <a:t>Not included in the definition</a:t>
            </a:r>
          </a:p>
        </p:txBody>
      </p:sp>
      <p:sp>
        <p:nvSpPr>
          <p:cNvPr id="7" name="Rectangle 4">
            <a:extLst>
              <a:ext uri="{FF2B5EF4-FFF2-40B4-BE49-F238E27FC236}">
                <a16:creationId xmlns:a16="http://schemas.microsoft.com/office/drawing/2014/main" id="{15F91974-758E-54A2-E324-7A3D19EBFC8C}"/>
              </a:ext>
            </a:extLst>
          </p:cNvPr>
          <p:cNvSpPr>
            <a:spLocks noGrp="1" noChangeArrowheads="1"/>
          </p:cNvSpPr>
          <p:nvPr>
            <p:ph sz="half" idx="10"/>
          </p:nvPr>
        </p:nvSpPr>
        <p:spPr bwMode="auto">
          <a:xfrm>
            <a:off x="6543677" y="1267326"/>
            <a:ext cx="5240336" cy="518586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defTabSz="914400" eaLnBrk="0" fontAlgn="base" hangingPunct="0">
              <a:spcBef>
                <a:spcPct val="0"/>
              </a:spcBef>
              <a:spcAft>
                <a:spcPts val="600"/>
              </a:spcAft>
            </a:pPr>
            <a:r>
              <a:rPr lang="en-GB" altLang="sv-SE" dirty="0"/>
              <a:t>Children under 18, who live outside their home</a:t>
            </a:r>
          </a:p>
          <a:p>
            <a:pPr defTabSz="914400" eaLnBrk="0" fontAlgn="base" hangingPunct="0">
              <a:spcBef>
                <a:spcPct val="0"/>
              </a:spcBef>
              <a:spcAft>
                <a:spcPts val="600"/>
              </a:spcAft>
            </a:pPr>
            <a:endParaRPr lang="en-GB" altLang="sv-SE" dirty="0"/>
          </a:p>
          <a:p>
            <a:pPr defTabSz="914400" eaLnBrk="0" fontAlgn="base" hangingPunct="0">
              <a:spcBef>
                <a:spcPct val="0"/>
              </a:spcBef>
              <a:spcAft>
                <a:spcPts val="600"/>
              </a:spcAft>
            </a:pPr>
            <a:r>
              <a:rPr lang="en-GB" altLang="sv-SE" dirty="0"/>
              <a:t>People in special service housing</a:t>
            </a:r>
          </a:p>
          <a:p>
            <a:pPr defTabSz="914400" eaLnBrk="0" fontAlgn="base" hangingPunct="0">
              <a:spcBef>
                <a:spcPct val="0"/>
              </a:spcBef>
              <a:spcAft>
                <a:spcPts val="600"/>
              </a:spcAft>
            </a:pPr>
            <a:endParaRPr lang="en-GB" altLang="sv-SE" dirty="0"/>
          </a:p>
          <a:p>
            <a:pPr defTabSz="914400" eaLnBrk="0" fontAlgn="base" hangingPunct="0">
              <a:spcBef>
                <a:spcPct val="0"/>
              </a:spcBef>
              <a:spcAft>
                <a:spcPts val="600"/>
              </a:spcAft>
            </a:pPr>
            <a:r>
              <a:rPr lang="en-GB" altLang="sv-SE" dirty="0"/>
              <a:t>People in prison or treatment centre who already have housing arranged</a:t>
            </a:r>
          </a:p>
          <a:p>
            <a:pPr defTabSz="914400" eaLnBrk="0" fontAlgn="base" hangingPunct="0">
              <a:spcBef>
                <a:spcPct val="0"/>
              </a:spcBef>
              <a:spcAft>
                <a:spcPts val="600"/>
              </a:spcAft>
            </a:pPr>
            <a:endParaRPr lang="en-GB" altLang="sv-SE" dirty="0"/>
          </a:p>
          <a:p>
            <a:pPr defTabSz="914400" eaLnBrk="0" fontAlgn="base" hangingPunct="0">
              <a:spcBef>
                <a:spcPct val="0"/>
              </a:spcBef>
              <a:spcAft>
                <a:spcPts val="600"/>
              </a:spcAft>
            </a:pPr>
            <a:r>
              <a:rPr lang="en-GB" altLang="sv-SE" dirty="0"/>
              <a:t>People staying in Sweden without permit</a:t>
            </a:r>
          </a:p>
          <a:p>
            <a:pPr defTabSz="914400" eaLnBrk="0" fontAlgn="base" hangingPunct="0">
              <a:spcBef>
                <a:spcPct val="0"/>
              </a:spcBef>
              <a:spcAft>
                <a:spcPts val="600"/>
              </a:spcAft>
            </a:pPr>
            <a:endParaRPr lang="en-GB" altLang="sv-SE" dirty="0"/>
          </a:p>
          <a:p>
            <a:pPr defTabSz="914400" eaLnBrk="0" fontAlgn="base" hangingPunct="0">
              <a:spcBef>
                <a:spcPct val="0"/>
              </a:spcBef>
              <a:spcAft>
                <a:spcPts val="600"/>
              </a:spcAft>
            </a:pPr>
            <a:r>
              <a:rPr lang="en-GB" altLang="sv-SE" dirty="0"/>
              <a:t>Newly arrived emigrants who get housing from the municipality</a:t>
            </a:r>
          </a:p>
        </p:txBody>
      </p:sp>
      <p:pic>
        <p:nvPicPr>
          <p:cNvPr id="9" name="Picture 8" descr="Hus i vinter">
            <a:extLst>
              <a:ext uri="{FF2B5EF4-FFF2-40B4-BE49-F238E27FC236}">
                <a16:creationId xmlns:a16="http://schemas.microsoft.com/office/drawing/2014/main" id="{8137E291-0107-33EA-44E1-057F0D5CE08C}"/>
              </a:ext>
            </a:extLst>
          </p:cNvPr>
          <p:cNvPicPr>
            <a:picLocks noChangeAspect="1"/>
          </p:cNvPicPr>
          <p:nvPr/>
        </p:nvPicPr>
        <p:blipFill>
          <a:blip r:embed="rId3"/>
          <a:srcRect l="25384" r="15282" b="-1"/>
          <a:stretch>
            <a:fillRect/>
          </a:stretch>
        </p:blipFill>
        <p:spPr>
          <a:xfrm>
            <a:off x="1" y="10"/>
            <a:ext cx="6095999" cy="6857989"/>
          </a:xfrm>
          <a:prstGeom prst="rect">
            <a:avLst/>
          </a:prstGeom>
          <a:noFill/>
        </p:spPr>
      </p:pic>
    </p:spTree>
    <p:extLst>
      <p:ext uri="{BB962C8B-B14F-4D97-AF65-F5344CB8AC3E}">
        <p14:creationId xmlns:p14="http://schemas.microsoft.com/office/powerpoint/2010/main" val="117069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042308-62C8-3729-66A8-A5F84D06E88E}"/>
              </a:ext>
            </a:extLst>
          </p:cNvPr>
          <p:cNvSpPr>
            <a:spLocks noGrp="1"/>
          </p:cNvSpPr>
          <p:nvPr>
            <p:ph type="title"/>
          </p:nvPr>
        </p:nvSpPr>
        <p:spPr>
          <a:xfrm>
            <a:off x="407988" y="404813"/>
            <a:ext cx="5240337" cy="736959"/>
          </a:xfrm>
        </p:spPr>
        <p:txBody>
          <a:bodyPr anchor="ctr">
            <a:normAutofit/>
          </a:bodyPr>
          <a:lstStyle/>
          <a:p>
            <a:r>
              <a:rPr lang="en-US" b="1" dirty="0"/>
              <a:t>Method</a:t>
            </a:r>
            <a:endParaRPr lang="sv-SE" dirty="0"/>
          </a:p>
        </p:txBody>
      </p:sp>
      <p:sp>
        <p:nvSpPr>
          <p:cNvPr id="3" name="Platshållare för innehåll 2">
            <a:extLst>
              <a:ext uri="{FF2B5EF4-FFF2-40B4-BE49-F238E27FC236}">
                <a16:creationId xmlns:a16="http://schemas.microsoft.com/office/drawing/2014/main" id="{9D3A7110-6658-7C2A-83C2-95F6EC3F53C3}"/>
              </a:ext>
            </a:extLst>
          </p:cNvPr>
          <p:cNvSpPr>
            <a:spLocks noGrp="1"/>
          </p:cNvSpPr>
          <p:nvPr>
            <p:ph sz="half" idx="10"/>
          </p:nvPr>
        </p:nvSpPr>
        <p:spPr>
          <a:xfrm>
            <a:off x="407989" y="1460090"/>
            <a:ext cx="5240336" cy="4993097"/>
          </a:xfrm>
        </p:spPr>
        <p:txBody>
          <a:bodyPr>
            <a:normAutofit lnSpcReduction="10000"/>
          </a:bodyPr>
          <a:lstStyle/>
          <a:p>
            <a:pPr>
              <a:lnSpc>
                <a:spcPct val="100000"/>
              </a:lnSpc>
              <a:buFont typeface="Arial" panose="020B0604020202020204" pitchFamily="34" charset="0"/>
              <a:buChar char="•"/>
            </a:pPr>
            <a:r>
              <a:rPr lang="en-US" dirty="0"/>
              <a:t>BoInvent1</a:t>
            </a:r>
          </a:p>
          <a:p>
            <a:pPr marL="0" indent="0">
              <a:lnSpc>
                <a:spcPct val="100000"/>
              </a:lnSpc>
              <a:buNone/>
            </a:pPr>
            <a:endParaRPr lang="en-US" dirty="0"/>
          </a:p>
          <a:p>
            <a:pPr>
              <a:lnSpc>
                <a:spcPct val="100000"/>
              </a:lnSpc>
              <a:spcAft>
                <a:spcPts val="800"/>
              </a:spcAft>
            </a:pPr>
            <a:r>
              <a:rPr lang="en-US" dirty="0"/>
              <a:t>Social workers within the Social welfare-, </a:t>
            </a:r>
            <a:r>
              <a:rPr lang="en-GB" dirty="0"/>
              <a:t>Functional support- and Eldercare and Welfare administration</a:t>
            </a:r>
            <a:r>
              <a:rPr lang="en-US" dirty="0"/>
              <a:t> fill out:</a:t>
            </a:r>
          </a:p>
          <a:p>
            <a:pPr lvl="1">
              <a:lnSpc>
                <a:spcPct val="100000"/>
              </a:lnSpc>
              <a:spcAft>
                <a:spcPts val="800"/>
              </a:spcAft>
            </a:pPr>
            <a:r>
              <a:rPr lang="en-US" sz="2000" dirty="0"/>
              <a:t>background information, </a:t>
            </a:r>
          </a:p>
          <a:p>
            <a:pPr lvl="1">
              <a:lnSpc>
                <a:spcPct val="100000"/>
              </a:lnSpc>
              <a:spcAft>
                <a:spcPts val="800"/>
              </a:spcAft>
            </a:pPr>
            <a:r>
              <a:rPr lang="en-US" sz="2000" dirty="0"/>
              <a:t>family situation </a:t>
            </a:r>
          </a:p>
          <a:p>
            <a:pPr lvl="1">
              <a:lnSpc>
                <a:spcPct val="100000"/>
              </a:lnSpc>
              <a:spcAft>
                <a:spcPts val="800"/>
              </a:spcAft>
            </a:pPr>
            <a:r>
              <a:rPr lang="en-US" sz="2000" dirty="0"/>
              <a:t>causes of homelessness</a:t>
            </a:r>
          </a:p>
          <a:p>
            <a:pPr lvl="1">
              <a:lnSpc>
                <a:spcPct val="100000"/>
              </a:lnSpc>
              <a:spcAft>
                <a:spcPts val="800"/>
              </a:spcAft>
            </a:pPr>
            <a:r>
              <a:rPr lang="en-US" sz="2000" dirty="0"/>
              <a:t>current situation </a:t>
            </a:r>
          </a:p>
          <a:p>
            <a:pPr lvl="1">
              <a:lnSpc>
                <a:spcPct val="100000"/>
              </a:lnSpc>
              <a:spcAft>
                <a:spcPts val="800"/>
              </a:spcAft>
            </a:pPr>
            <a:r>
              <a:rPr lang="en-US" sz="2000" dirty="0"/>
              <a:t>future needs for housing and support</a:t>
            </a:r>
          </a:p>
          <a:p>
            <a:pPr marL="226783" lvl="1" indent="0">
              <a:lnSpc>
                <a:spcPct val="100000"/>
              </a:lnSpc>
              <a:spcAft>
                <a:spcPts val="800"/>
              </a:spcAft>
              <a:buNone/>
            </a:pPr>
            <a:endParaRPr lang="en-US" sz="2000" dirty="0"/>
          </a:p>
          <a:p>
            <a:pPr>
              <a:lnSpc>
                <a:spcPct val="100000"/>
              </a:lnSpc>
              <a:buFont typeface="Arial" panose="020B0604020202020204" pitchFamily="34" charset="0"/>
              <a:buChar char="•"/>
            </a:pPr>
            <a:r>
              <a:rPr lang="en-US" dirty="0"/>
              <a:t>Conducted every year (every 6:e year a national survey by the Swedish National Board of Health and Welfare)</a:t>
            </a:r>
          </a:p>
          <a:p>
            <a:pPr marL="0" indent="0">
              <a:lnSpc>
                <a:spcPct val="100000"/>
              </a:lnSpc>
              <a:buNone/>
            </a:pPr>
            <a:endParaRPr lang="sv-SE" dirty="0"/>
          </a:p>
        </p:txBody>
      </p:sp>
      <p:pic>
        <p:nvPicPr>
          <p:cNvPr id="5" name="Platshållare för innehåll 4" descr="Checklista och penna för teckning">
            <a:extLst>
              <a:ext uri="{FF2B5EF4-FFF2-40B4-BE49-F238E27FC236}">
                <a16:creationId xmlns:a16="http://schemas.microsoft.com/office/drawing/2014/main" id="{171219FF-C971-A26B-8649-64E343BF47C3}"/>
              </a:ext>
            </a:extLst>
          </p:cNvPr>
          <p:cNvPicPr>
            <a:picLocks noChangeAspect="1"/>
          </p:cNvPicPr>
          <p:nvPr/>
        </p:nvPicPr>
        <p:blipFill>
          <a:blip r:embed="rId3">
            <a:extLst>
              <a:ext uri="{28A0092B-C50C-407E-A947-70E740481C1C}">
                <a14:useLocalDpi xmlns:a14="http://schemas.microsoft.com/office/drawing/2010/main" val="0"/>
              </a:ext>
            </a:extLst>
          </a:blip>
          <a:srcRect l="19734" r="13599"/>
          <a:stretch>
            <a:fillRect/>
          </a:stretch>
        </p:blipFill>
        <p:spPr>
          <a:xfrm>
            <a:off x="6096000" y="10"/>
            <a:ext cx="6095999" cy="6857989"/>
          </a:xfrm>
          <a:prstGeom prst="rect">
            <a:avLst/>
          </a:prstGeom>
          <a:noFill/>
        </p:spPr>
      </p:pic>
    </p:spTree>
    <p:extLst>
      <p:ext uri="{BB962C8B-B14F-4D97-AF65-F5344CB8AC3E}">
        <p14:creationId xmlns:p14="http://schemas.microsoft.com/office/powerpoint/2010/main" val="302521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2F0DEF5-26CD-54B2-D162-F50EFBC1687D}"/>
              </a:ext>
            </a:extLst>
          </p:cNvPr>
          <p:cNvSpPr>
            <a:spLocks noGrp="1"/>
          </p:cNvSpPr>
          <p:nvPr>
            <p:ph type="title"/>
          </p:nvPr>
        </p:nvSpPr>
        <p:spPr>
          <a:xfrm>
            <a:off x="407988" y="404813"/>
            <a:ext cx="9170279" cy="736959"/>
          </a:xfrm>
        </p:spPr>
        <p:txBody>
          <a:bodyPr>
            <a:normAutofit/>
          </a:bodyPr>
          <a:lstStyle/>
          <a:p>
            <a:r>
              <a:rPr lang="en-US" sz="3600" dirty="0"/>
              <a:t>Report</a:t>
            </a:r>
          </a:p>
        </p:txBody>
      </p:sp>
      <p:pic>
        <p:nvPicPr>
          <p:cNvPr id="5" name="Bildobjekt 4">
            <a:extLst>
              <a:ext uri="{FF2B5EF4-FFF2-40B4-BE49-F238E27FC236}">
                <a16:creationId xmlns:a16="http://schemas.microsoft.com/office/drawing/2014/main" id="{1D9295F6-EAEF-B4B8-3974-EFC6E4BFBBCF}"/>
              </a:ext>
            </a:extLst>
          </p:cNvPr>
          <p:cNvPicPr>
            <a:picLocks noChangeAspect="1"/>
          </p:cNvPicPr>
          <p:nvPr/>
        </p:nvPicPr>
        <p:blipFill>
          <a:blip r:embed="rId3"/>
          <a:srcRect t="1033" r="1" b="41344"/>
          <a:stretch>
            <a:fillRect/>
          </a:stretch>
        </p:blipFill>
        <p:spPr>
          <a:xfrm>
            <a:off x="407988" y="1736729"/>
            <a:ext cx="5400000" cy="4176710"/>
          </a:xfrm>
          <a:prstGeom prst="rect">
            <a:avLst/>
          </a:prstGeom>
          <a:noFill/>
        </p:spPr>
      </p:pic>
      <p:sp>
        <p:nvSpPr>
          <p:cNvPr id="3" name="Platshållare för innehåll 2">
            <a:extLst>
              <a:ext uri="{FF2B5EF4-FFF2-40B4-BE49-F238E27FC236}">
                <a16:creationId xmlns:a16="http://schemas.microsoft.com/office/drawing/2014/main" id="{ACD6AD9F-BE8E-1DD9-AD1E-AC968BEEF46F}"/>
              </a:ext>
            </a:extLst>
          </p:cNvPr>
          <p:cNvSpPr>
            <a:spLocks noGrp="1"/>
          </p:cNvSpPr>
          <p:nvPr>
            <p:ph sz="half" idx="2"/>
          </p:nvPr>
        </p:nvSpPr>
        <p:spPr>
          <a:xfrm>
            <a:off x="6379250" y="1736729"/>
            <a:ext cx="5400000" cy="4176710"/>
          </a:xfrm>
        </p:spPr>
        <p:txBody>
          <a:bodyPr>
            <a:normAutofit fontScale="92500" lnSpcReduction="10000"/>
          </a:bodyPr>
          <a:lstStyle/>
          <a:p>
            <a:pPr>
              <a:buFont typeface="Arial" panose="020B0604020202020204" pitchFamily="34" charset="0"/>
              <a:buChar char="•"/>
            </a:pPr>
            <a:r>
              <a:rPr lang="en-US" sz="2400" dirty="0"/>
              <a:t>Team with relevant knowledge to analyze the data</a:t>
            </a:r>
          </a:p>
          <a:p>
            <a:pPr>
              <a:buFont typeface="Arial" panose="020B0604020202020204" pitchFamily="34" charset="0"/>
              <a:buChar char="•"/>
            </a:pPr>
            <a:endParaRPr lang="en-US" sz="2400" dirty="0"/>
          </a:p>
          <a:p>
            <a:pPr>
              <a:buFont typeface="Arial" panose="020B0604020202020204" pitchFamily="34" charset="0"/>
              <a:buChar char="•"/>
            </a:pPr>
            <a:r>
              <a:rPr lang="en-US" sz="2400" dirty="0"/>
              <a:t>The results are gathered in a report</a:t>
            </a:r>
          </a:p>
          <a:p>
            <a:pPr>
              <a:buFont typeface="Arial" panose="020B0604020202020204" pitchFamily="34" charset="0"/>
              <a:buChar char="•"/>
            </a:pPr>
            <a:endParaRPr lang="en-US" sz="2400" dirty="0"/>
          </a:p>
          <a:p>
            <a:pPr>
              <a:buFont typeface="Arial" panose="020B0604020202020204" pitchFamily="34" charset="0"/>
              <a:buChar char="•"/>
            </a:pPr>
            <a:r>
              <a:rPr lang="en-US" sz="2400" dirty="0"/>
              <a:t>P</a:t>
            </a:r>
            <a:r>
              <a:rPr lang="en-US" sz="2400" b="0" i="0" dirty="0">
                <a:effectLst/>
              </a:rPr>
              <a:t>art of the follow-up of the City’s action plan for homelessness</a:t>
            </a:r>
          </a:p>
          <a:p>
            <a:pPr>
              <a:buFont typeface="Arial" panose="020B0604020202020204" pitchFamily="34" charset="0"/>
              <a:buChar char="•"/>
            </a:pPr>
            <a:endParaRPr lang="en-US" sz="2400" dirty="0"/>
          </a:p>
          <a:p>
            <a:r>
              <a:rPr lang="en-US" sz="2400" dirty="0"/>
              <a:t>The results are used for planning support and accommodation </a:t>
            </a:r>
            <a:endParaRPr lang="en-US" dirty="0"/>
          </a:p>
          <a:p>
            <a:pPr marL="0" indent="0">
              <a:buNone/>
            </a:pPr>
            <a:endParaRPr lang="en-US" dirty="0"/>
          </a:p>
          <a:p>
            <a:endParaRPr lang="sv-SE" dirty="0"/>
          </a:p>
        </p:txBody>
      </p:sp>
    </p:spTree>
    <p:extLst>
      <p:ext uri="{BB962C8B-B14F-4D97-AF65-F5344CB8AC3E}">
        <p14:creationId xmlns:p14="http://schemas.microsoft.com/office/powerpoint/2010/main" val="194521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EB97EF-B59C-6226-8FDF-DC8C445C68D2}"/>
              </a:ext>
            </a:extLst>
          </p:cNvPr>
          <p:cNvSpPr>
            <a:spLocks noGrp="1"/>
          </p:cNvSpPr>
          <p:nvPr>
            <p:ph type="title"/>
          </p:nvPr>
        </p:nvSpPr>
        <p:spPr>
          <a:xfrm>
            <a:off x="407988" y="404813"/>
            <a:ext cx="9170279" cy="1142824"/>
          </a:xfrm>
        </p:spPr>
        <p:txBody>
          <a:bodyPr/>
          <a:lstStyle/>
          <a:p>
            <a:r>
              <a:rPr lang="en-GB" dirty="0"/>
              <a:t>Challenges and Key factors</a:t>
            </a:r>
          </a:p>
        </p:txBody>
      </p:sp>
      <p:sp>
        <p:nvSpPr>
          <p:cNvPr id="6" name="Platshållare för innehåll 5">
            <a:extLst>
              <a:ext uri="{FF2B5EF4-FFF2-40B4-BE49-F238E27FC236}">
                <a16:creationId xmlns:a16="http://schemas.microsoft.com/office/drawing/2014/main" id="{BDD2FD4E-CBAE-003C-BF2B-B24E051979FE}"/>
              </a:ext>
            </a:extLst>
          </p:cNvPr>
          <p:cNvSpPr>
            <a:spLocks noGrp="1"/>
          </p:cNvSpPr>
          <p:nvPr>
            <p:ph sz="half" idx="2"/>
          </p:nvPr>
        </p:nvSpPr>
        <p:spPr>
          <a:xfrm>
            <a:off x="7578992" y="1881573"/>
            <a:ext cx="3998549" cy="3908754"/>
          </a:xfrm>
        </p:spPr>
        <p:txBody>
          <a:bodyPr>
            <a:normAutofit lnSpcReduction="10000"/>
          </a:bodyPr>
          <a:lstStyle/>
          <a:p>
            <a:r>
              <a:rPr lang="en-US" b="0" i="0" dirty="0">
                <a:solidFill>
                  <a:srgbClr val="333333"/>
                </a:solidFill>
                <a:effectLst/>
                <a:latin typeface="Roboto" panose="02000000000000000000" pitchFamily="2" charset="0"/>
              </a:rPr>
              <a:t>Using the European Typology of Homelessness and Housing Exclusion (ETHOS)</a:t>
            </a:r>
          </a:p>
          <a:p>
            <a:r>
              <a:rPr lang="en-US" dirty="0">
                <a:solidFill>
                  <a:srgbClr val="333333"/>
                </a:solidFill>
                <a:latin typeface="Roboto" panose="02000000000000000000" pitchFamily="2" charset="0"/>
              </a:rPr>
              <a:t>Conducts annually – ten years of results</a:t>
            </a:r>
          </a:p>
          <a:p>
            <a:r>
              <a:rPr lang="en-US" dirty="0">
                <a:solidFill>
                  <a:srgbClr val="333333"/>
                </a:solidFill>
                <a:latin typeface="Roboto" panose="02000000000000000000" pitchFamily="2" charset="0"/>
              </a:rPr>
              <a:t>Follow up on the targets of City´s plan of action to reduce homelessness</a:t>
            </a:r>
          </a:p>
          <a:p>
            <a:r>
              <a:rPr lang="en-US" dirty="0">
                <a:solidFill>
                  <a:srgbClr val="333333"/>
                </a:solidFill>
                <a:latin typeface="Roboto" panose="02000000000000000000" pitchFamily="2" charset="0"/>
              </a:rPr>
              <a:t>Source for </a:t>
            </a:r>
            <a:r>
              <a:rPr lang="en-US" dirty="0"/>
              <a:t>planning support and accommodation for people in  homelessness. </a:t>
            </a:r>
          </a:p>
          <a:p>
            <a:endParaRPr lang="sv-SE" dirty="0"/>
          </a:p>
        </p:txBody>
      </p:sp>
      <p:sp>
        <p:nvSpPr>
          <p:cNvPr id="7" name="Platshållare för text 6">
            <a:extLst>
              <a:ext uri="{FF2B5EF4-FFF2-40B4-BE49-F238E27FC236}">
                <a16:creationId xmlns:a16="http://schemas.microsoft.com/office/drawing/2014/main" id="{41CC446D-E3E0-7F3C-6517-521F2CC8441E}"/>
              </a:ext>
            </a:extLst>
          </p:cNvPr>
          <p:cNvSpPr>
            <a:spLocks noGrp="1"/>
          </p:cNvSpPr>
          <p:nvPr>
            <p:ph type="body" sz="quarter" idx="3"/>
          </p:nvPr>
        </p:nvSpPr>
        <p:spPr>
          <a:xfrm>
            <a:off x="7606144" y="1591385"/>
            <a:ext cx="4105855" cy="648720"/>
          </a:xfrm>
        </p:spPr>
        <p:txBody>
          <a:bodyPr>
            <a:normAutofit/>
          </a:bodyPr>
          <a:lstStyle/>
          <a:p>
            <a:r>
              <a:rPr lang="sv-SE" sz="2400" dirty="0"/>
              <a:t> </a:t>
            </a:r>
          </a:p>
        </p:txBody>
      </p:sp>
      <p:sp>
        <p:nvSpPr>
          <p:cNvPr id="8" name="Platshållare för innehåll 7">
            <a:extLst>
              <a:ext uri="{FF2B5EF4-FFF2-40B4-BE49-F238E27FC236}">
                <a16:creationId xmlns:a16="http://schemas.microsoft.com/office/drawing/2014/main" id="{8C32BC1F-6A3F-2737-A957-0C9F5FE87ECF}"/>
              </a:ext>
            </a:extLst>
          </p:cNvPr>
          <p:cNvSpPr>
            <a:spLocks noGrp="1"/>
          </p:cNvSpPr>
          <p:nvPr>
            <p:ph sz="quarter" idx="4"/>
          </p:nvPr>
        </p:nvSpPr>
        <p:spPr>
          <a:xfrm>
            <a:off x="327834" y="1921626"/>
            <a:ext cx="4105855" cy="3524689"/>
          </a:xfrm>
        </p:spPr>
        <p:txBody>
          <a:bodyPr/>
          <a:lstStyle/>
          <a:p>
            <a:r>
              <a:rPr lang="en-GB" dirty="0"/>
              <a:t>Only the household in contact with the social services</a:t>
            </a:r>
          </a:p>
          <a:p>
            <a:r>
              <a:rPr lang="en-GB" dirty="0"/>
              <a:t>The survey fills out in another system</a:t>
            </a:r>
          </a:p>
          <a:p>
            <a:r>
              <a:rPr lang="en-GB" dirty="0"/>
              <a:t>Measuring period is short - one week</a:t>
            </a:r>
          </a:p>
        </p:txBody>
      </p:sp>
      <p:pic>
        <p:nvPicPr>
          <p:cNvPr id="2051" name="Picture 3">
            <a:extLst>
              <a:ext uri="{FF2B5EF4-FFF2-40B4-BE49-F238E27FC236}">
                <a16:creationId xmlns:a16="http://schemas.microsoft.com/office/drawing/2014/main" id="{6813B5C4-347C-4C12-36BA-C5C045C38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474" y="1736047"/>
            <a:ext cx="2613733" cy="261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44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F8A528-8A70-9273-5BD5-41BE0F9758F2}"/>
              </a:ext>
            </a:extLst>
          </p:cNvPr>
          <p:cNvSpPr>
            <a:spLocks noGrp="1"/>
          </p:cNvSpPr>
          <p:nvPr>
            <p:ph type="title"/>
          </p:nvPr>
        </p:nvSpPr>
        <p:spPr>
          <a:xfrm>
            <a:off x="1420650" y="2399545"/>
            <a:ext cx="6148878" cy="309600"/>
          </a:xfrm>
        </p:spPr>
        <p:txBody>
          <a:bodyPr anchor="ctr">
            <a:normAutofit/>
          </a:bodyPr>
          <a:lstStyle/>
          <a:p>
            <a:r>
              <a:rPr lang="sv-SE" dirty="0"/>
              <a:t>Contact</a:t>
            </a:r>
          </a:p>
        </p:txBody>
      </p:sp>
      <p:sp>
        <p:nvSpPr>
          <p:cNvPr id="3" name="Platshållare för text 2">
            <a:extLst>
              <a:ext uri="{FF2B5EF4-FFF2-40B4-BE49-F238E27FC236}">
                <a16:creationId xmlns:a16="http://schemas.microsoft.com/office/drawing/2014/main" id="{4A6FBD31-1566-438B-934E-356228C0F8DF}"/>
              </a:ext>
            </a:extLst>
          </p:cNvPr>
          <p:cNvSpPr>
            <a:spLocks noGrp="1"/>
          </p:cNvSpPr>
          <p:nvPr>
            <p:ph type="body" sz="quarter" idx="11"/>
          </p:nvPr>
        </p:nvSpPr>
        <p:spPr>
          <a:xfrm>
            <a:off x="1420649" y="2830624"/>
            <a:ext cx="6148878" cy="2971086"/>
          </a:xfrm>
        </p:spPr>
        <p:txBody>
          <a:bodyPr>
            <a:normAutofit/>
          </a:bodyPr>
          <a:lstStyle/>
          <a:p>
            <a:r>
              <a:rPr lang="sv-SE" dirty="0"/>
              <a:t>Emma Bittone</a:t>
            </a:r>
          </a:p>
          <a:p>
            <a:r>
              <a:rPr lang="sv-SE" dirty="0">
                <a:hlinkClick r:id="rId3">
                  <a:extLst>
                    <a:ext uri="{A12FA001-AC4F-418D-AE19-62706E023703}">
                      <ahyp:hlinkClr xmlns:ahyp="http://schemas.microsoft.com/office/drawing/2018/hyperlinkcolor" val="tx"/>
                    </a:ext>
                  </a:extLst>
                </a:hlinkClick>
              </a:rPr>
              <a:t>emma.bittone@exploatering.goteborg.se</a:t>
            </a:r>
            <a:r>
              <a:rPr lang="sv-SE" dirty="0"/>
              <a:t> </a:t>
            </a:r>
          </a:p>
          <a:p>
            <a:r>
              <a:rPr lang="sv-SE" dirty="0"/>
              <a:t>Land </a:t>
            </a:r>
            <a:r>
              <a:rPr lang="sv-SE" dirty="0" err="1"/>
              <a:t>development</a:t>
            </a:r>
            <a:r>
              <a:rPr lang="sv-SE" dirty="0"/>
              <a:t> </a:t>
            </a:r>
            <a:r>
              <a:rPr lang="sv-SE" dirty="0" err="1"/>
              <a:t>department</a:t>
            </a:r>
            <a:r>
              <a:rPr lang="sv-SE" dirty="0"/>
              <a:t>, City </a:t>
            </a:r>
            <a:r>
              <a:rPr lang="sv-SE" dirty="0" err="1"/>
              <a:t>of</a:t>
            </a:r>
            <a:r>
              <a:rPr lang="sv-SE" dirty="0"/>
              <a:t> Gothenburg</a:t>
            </a:r>
          </a:p>
          <a:p>
            <a:endParaRPr lang="sv-SE" dirty="0"/>
          </a:p>
          <a:p>
            <a:r>
              <a:rPr lang="sv-SE" dirty="0"/>
              <a:t>031 – 368 13 57</a:t>
            </a:r>
          </a:p>
          <a:p>
            <a:r>
              <a:rPr lang="sv-SE" dirty="0"/>
              <a:t>073 – 666 49 00</a:t>
            </a:r>
          </a:p>
          <a:p>
            <a:endParaRPr lang="sv-SE" dirty="0"/>
          </a:p>
        </p:txBody>
      </p:sp>
    </p:spTree>
    <p:extLst>
      <p:ext uri="{BB962C8B-B14F-4D97-AF65-F5344CB8AC3E}">
        <p14:creationId xmlns:p14="http://schemas.microsoft.com/office/powerpoint/2010/main" val="1308661689"/>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en-GB.potx" id="{91EAE613-0D54-45B7-A1F1-87B65DD69022}" vid="{2980E705-E25E-44F5-B7F6-20C924A7942C}"/>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en-GB.potx" id="{91EAE613-0D54-45B7-A1F1-87B65DD69022}" vid="{E536ED1E-AD0E-4802-9F43-14A94AFE686F}"/>
    </a:ext>
  </a:extLst>
</a:theme>
</file>

<file path=ppt/theme/theme3.xml><?xml version="1.0" encoding="utf-8"?>
<a:theme xmlns:a="http://schemas.openxmlformats.org/drawingml/2006/main" name="Göteborgs Stad – Röd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en-GB.potx" id="{91EAE613-0D54-45B7-A1F1-87B65DD69022}" vid="{D20EAA92-ACE1-45CE-B2A4-D86882EEB121}"/>
    </a:ext>
  </a:extLst>
</a:theme>
</file>

<file path=ppt/theme/theme4.xml><?xml version="1.0" encoding="utf-8"?>
<a:theme xmlns:a="http://schemas.openxmlformats.org/drawingml/2006/main" name="Göteborgs Stad – Turkos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en-GB.potx" id="{91EAE613-0D54-45B7-A1F1-87B65DD69022}" vid="{6EAE170D-67B1-43E4-AA1F-45F208CA615C}"/>
    </a:ext>
  </a:extLst>
</a:theme>
</file>

<file path=ppt/theme/theme5.xml><?xml version="1.0" encoding="utf-8"?>
<a:theme xmlns:a="http://schemas.openxmlformats.org/drawingml/2006/main" name="Göteborgs Stad – Ros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en-GB.potx" id="{91EAE613-0D54-45B7-A1F1-87B65DD69022}" vid="{A3017816-895F-4A8F-B324-6BC77BDECDAE}"/>
    </a:ext>
  </a:extLst>
</a:theme>
</file>

<file path=ppt/theme/theme6.xml><?xml version="1.0" encoding="utf-8"?>
<a:theme xmlns:a="http://schemas.openxmlformats.org/drawingml/2006/main" name="Göteborgs Stad – Grön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en-GB.potx" id="{91EAE613-0D54-45B7-A1F1-87B65DD69022}" vid="{85F00EC4-4E13-4FE5-AF35-AB341E49CCBB}"/>
    </a:ext>
  </a:extLst>
</a:theme>
</file>

<file path=ppt/theme/theme7.xml><?xml version="1.0" encoding="utf-8"?>
<a:theme xmlns:a="http://schemas.openxmlformats.org/drawingml/2006/main" name="Göteborgs Stad – Lila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en-GB.potx" id="{91EAE613-0D54-45B7-A1F1-87B65DD69022}" vid="{05D86EC0-D697-44A9-9AC6-20FED63FC989}"/>
    </a:ext>
  </a:extLst>
</a:theme>
</file>

<file path=ppt/theme/theme8.xml><?xml version="1.0" encoding="utf-8"?>
<a:theme xmlns:a="http://schemas.openxmlformats.org/drawingml/2006/main" name="Göteborgs Stad – Gul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en-GB.potx" id="{91EAE613-0D54-45B7-A1F1-87B65DD69022}" vid="{1A5C0A2F-8BE7-4775-AB8A-5D0BD652743B}"/>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508C042B</Template>
  <TotalTime>0</TotalTime>
  <Words>975</Words>
  <Application>Microsoft Office PowerPoint</Application>
  <PresentationFormat>Bredbild</PresentationFormat>
  <Paragraphs>141</Paragraphs>
  <Slides>9</Slides>
  <Notes>9</Notes>
  <HiddenSlides>0</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9</vt:i4>
      </vt:variant>
    </vt:vector>
  </HeadingPairs>
  <TitlesOfParts>
    <vt:vector size="22" baseType="lpstr">
      <vt:lpstr>Arial</vt:lpstr>
      <vt:lpstr>Arial Black</vt:lpstr>
      <vt:lpstr>Calibri</vt:lpstr>
      <vt:lpstr>Roboto</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Housing first conference,  Gothenburg 2025</vt:lpstr>
      <vt:lpstr>Agenda</vt:lpstr>
      <vt:lpstr>Mapping homelessness</vt:lpstr>
      <vt:lpstr>Four situations of homelessness </vt:lpstr>
      <vt:lpstr>Not included in the definition</vt:lpstr>
      <vt:lpstr>Method</vt:lpstr>
      <vt:lpstr>Report</vt:lpstr>
      <vt:lpstr>Challenges and Key factors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Bittone</dc:creator>
  <cp:lastModifiedBy>Emma Bittone</cp:lastModifiedBy>
  <cp:revision>7</cp:revision>
  <dcterms:created xsi:type="dcterms:W3CDTF">2025-08-22T10:46:48Z</dcterms:created>
  <dcterms:modified xsi:type="dcterms:W3CDTF">2025-09-16T05:00:55Z</dcterms:modified>
</cp:coreProperties>
</file>