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17"/>
  </p:notesMasterIdLst>
  <p:handoutMasterIdLst>
    <p:handoutMasterId r:id="rId18"/>
  </p:handoutMasterIdLst>
  <p:sldIdLst>
    <p:sldId id="263" r:id="rId9"/>
    <p:sldId id="267" r:id="rId10"/>
    <p:sldId id="2145707100" r:id="rId11"/>
    <p:sldId id="2145707058" r:id="rId12"/>
    <p:sldId id="2145707060" r:id="rId13"/>
    <p:sldId id="2145707102" r:id="rId14"/>
    <p:sldId id="2145707101" r:id="rId15"/>
    <p:sldId id="21457070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B0"/>
    <a:srgbClr val="3F5564"/>
    <a:srgbClr val="0077BC"/>
    <a:srgbClr val="D53878"/>
    <a:srgbClr val="008391"/>
    <a:srgbClr val="FBF2B4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2B9B4-A9B2-4D8C-B03C-79C56BA2CD4E}" v="318" dt="2025-09-12T14:42:54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2736" autoAdjust="0"/>
  </p:normalViewPr>
  <p:slideViewPr>
    <p:cSldViewPr snapToGrid="0">
      <p:cViewPr varScale="1">
        <p:scale>
          <a:sx n="63" d="100"/>
          <a:sy n="63" d="100"/>
        </p:scale>
        <p:origin x="305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ittone" userId="74766be7-14dc-4e72-a1e8-035a8541ad5d" providerId="ADAL" clId="{E4F2B9B4-A9B2-4D8C-B03C-79C56BA2CD4E}"/>
    <pc:docChg chg="undo custSel addSld delSld modSld sldOrd">
      <pc:chgData name="Emma Bittone" userId="74766be7-14dc-4e72-a1e8-035a8541ad5d" providerId="ADAL" clId="{E4F2B9B4-A9B2-4D8C-B03C-79C56BA2CD4E}" dt="2025-09-12T14:59:58.401" v="2794"/>
      <pc:docMkLst>
        <pc:docMk/>
      </pc:docMkLst>
      <pc:sldChg chg="addSp delSp modSp mod modClrScheme chgLayout">
        <pc:chgData name="Emma Bittone" userId="74766be7-14dc-4e72-a1e8-035a8541ad5d" providerId="ADAL" clId="{E4F2B9B4-A9B2-4D8C-B03C-79C56BA2CD4E}" dt="2025-09-12T14:23:54.934" v="1925"/>
        <pc:sldMkLst>
          <pc:docMk/>
          <pc:sldMk cId="3578789006" sldId="263"/>
        </pc:sldMkLst>
        <pc:spChg chg="mod ord">
          <ac:chgData name="Emma Bittone" userId="74766be7-14dc-4e72-a1e8-035a8541ad5d" providerId="ADAL" clId="{E4F2B9B4-A9B2-4D8C-B03C-79C56BA2CD4E}" dt="2025-09-12T14:23:54.934" v="1925"/>
          <ac:spMkLst>
            <pc:docMk/>
            <pc:sldMk cId="3578789006" sldId="263"/>
            <ac:spMk id="2" creationId="{E5920628-F32D-4B59-82A3-068B459839A7}"/>
          </ac:spMkLst>
        </pc:spChg>
        <pc:spChg chg="mod ord">
          <ac:chgData name="Emma Bittone" userId="74766be7-14dc-4e72-a1e8-035a8541ad5d" providerId="ADAL" clId="{E4F2B9B4-A9B2-4D8C-B03C-79C56BA2CD4E}" dt="2025-09-12T13:31:07.038" v="1878" actId="20577"/>
          <ac:spMkLst>
            <pc:docMk/>
            <pc:sldMk cId="3578789006" sldId="263"/>
            <ac:spMk id="3" creationId="{27097D5D-E399-4255-9468-0116A1B0B0E1}"/>
          </ac:spMkLst>
        </pc:spChg>
        <pc:spChg chg="mod ord">
          <ac:chgData name="Emma Bittone" userId="74766be7-14dc-4e72-a1e8-035a8541ad5d" providerId="ADAL" clId="{E4F2B9B4-A9B2-4D8C-B03C-79C56BA2CD4E}" dt="2025-09-12T13:27:44.817" v="1827" actId="20577"/>
          <ac:spMkLst>
            <pc:docMk/>
            <pc:sldMk cId="3578789006" sldId="263"/>
            <ac:spMk id="4" creationId="{67432880-EABA-4426-91B8-2D839C20B2ED}"/>
          </ac:spMkLst>
        </pc:spChg>
        <pc:spChg chg="add mod">
          <ac:chgData name="Emma Bittone" userId="74766be7-14dc-4e72-a1e8-035a8541ad5d" providerId="ADAL" clId="{E4F2B9B4-A9B2-4D8C-B03C-79C56BA2CD4E}" dt="2025-08-22T11:58:44.366" v="110" actId="207"/>
          <ac:spMkLst>
            <pc:docMk/>
            <pc:sldMk cId="3578789006" sldId="263"/>
            <ac:spMk id="5" creationId="{3D42BFD5-E4F3-3CFB-E3BA-B263EAD0A7BD}"/>
          </ac:spMkLst>
        </pc:spChg>
        <pc:spChg chg="add del">
          <ac:chgData name="Emma Bittone" userId="74766be7-14dc-4e72-a1e8-035a8541ad5d" providerId="ADAL" clId="{E4F2B9B4-A9B2-4D8C-B03C-79C56BA2CD4E}" dt="2025-08-22T11:59:57.126" v="112" actId="22"/>
          <ac:spMkLst>
            <pc:docMk/>
            <pc:sldMk cId="3578789006" sldId="263"/>
            <ac:spMk id="7" creationId="{9AF7293D-629E-6F1A-7FBB-57144DFF8116}"/>
          </ac:spMkLst>
        </pc:spChg>
      </pc:sldChg>
      <pc:sldChg chg="del">
        <pc:chgData name="Emma Bittone" userId="74766be7-14dc-4e72-a1e8-035a8541ad5d" providerId="ADAL" clId="{E4F2B9B4-A9B2-4D8C-B03C-79C56BA2CD4E}" dt="2025-08-22T12:05:49.215" v="169" actId="2696"/>
        <pc:sldMkLst>
          <pc:docMk/>
          <pc:sldMk cId="358141174" sldId="265"/>
        </pc:sldMkLst>
      </pc:sldChg>
      <pc:sldChg chg="modSp del mod modClrScheme chgLayout">
        <pc:chgData name="Emma Bittone" userId="74766be7-14dc-4e72-a1e8-035a8541ad5d" providerId="ADAL" clId="{E4F2B9B4-A9B2-4D8C-B03C-79C56BA2CD4E}" dt="2025-08-22T12:05:55.466" v="170" actId="2696"/>
        <pc:sldMkLst>
          <pc:docMk/>
          <pc:sldMk cId="1576468557" sldId="266"/>
        </pc:sldMkLst>
        <pc:spChg chg="mod ord">
          <ac:chgData name="Emma Bittone" userId="74766be7-14dc-4e72-a1e8-035a8541ad5d" providerId="ADAL" clId="{E4F2B9B4-A9B2-4D8C-B03C-79C56BA2CD4E}" dt="2025-08-22T12:05:11.445" v="165" actId="26606"/>
          <ac:spMkLst>
            <pc:docMk/>
            <pc:sldMk cId="1576468557" sldId="266"/>
            <ac:spMk id="2" creationId="{75F8A528-8A70-9273-5BD5-41BE0F9758F2}"/>
          </ac:spMkLst>
        </pc:spChg>
        <pc:spChg chg="mod ord">
          <ac:chgData name="Emma Bittone" userId="74766be7-14dc-4e72-a1e8-035a8541ad5d" providerId="ADAL" clId="{E4F2B9B4-A9B2-4D8C-B03C-79C56BA2CD4E}" dt="2025-08-22T12:05:11.445" v="165" actId="26606"/>
          <ac:spMkLst>
            <pc:docMk/>
            <pc:sldMk cId="1576468557" sldId="266"/>
            <ac:spMk id="3" creationId="{4A6FBD31-1566-438B-934E-356228C0F8DF}"/>
          </ac:spMkLst>
        </pc:spChg>
      </pc:sldChg>
      <pc:sldChg chg="addSp modSp add mod ord modNotesTx">
        <pc:chgData name="Emma Bittone" userId="74766be7-14dc-4e72-a1e8-035a8541ad5d" providerId="ADAL" clId="{E4F2B9B4-A9B2-4D8C-B03C-79C56BA2CD4E}" dt="2025-09-12T14:21:40.759" v="1898"/>
        <pc:sldMkLst>
          <pc:docMk/>
          <pc:sldMk cId="907884859" sldId="267"/>
        </pc:sldMkLst>
        <pc:spChg chg="add mod">
          <ac:chgData name="Emma Bittone" userId="74766be7-14dc-4e72-a1e8-035a8541ad5d" providerId="ADAL" clId="{E4F2B9B4-A9B2-4D8C-B03C-79C56BA2CD4E}" dt="2025-09-11T13:04:27.346" v="1327" actId="1076"/>
          <ac:spMkLst>
            <pc:docMk/>
            <pc:sldMk cId="907884859" sldId="267"/>
            <ac:spMk id="3" creationId="{C8D55AAA-3BBE-339F-DF8F-F947C525513C}"/>
          </ac:spMkLst>
        </pc:spChg>
        <pc:spChg chg="mod">
          <ac:chgData name="Emma Bittone" userId="74766be7-14dc-4e72-a1e8-035a8541ad5d" providerId="ADAL" clId="{E4F2B9B4-A9B2-4D8C-B03C-79C56BA2CD4E}" dt="2025-09-12T13:34:08.321" v="1896" actId="20577"/>
          <ac:spMkLst>
            <pc:docMk/>
            <pc:sldMk cId="907884859" sldId="267"/>
            <ac:spMk id="9" creationId="{091D2A9C-2C1C-31AB-B7E6-AEF8F2D6092E}"/>
          </ac:spMkLst>
        </pc:spChg>
      </pc:sldChg>
      <pc:sldChg chg="add del mod modShow">
        <pc:chgData name="Emma Bittone" userId="74766be7-14dc-4e72-a1e8-035a8541ad5d" providerId="ADAL" clId="{E4F2B9B4-A9B2-4D8C-B03C-79C56BA2CD4E}" dt="2025-08-25T09:19:19.124" v="694" actId="2696"/>
        <pc:sldMkLst>
          <pc:docMk/>
          <pc:sldMk cId="3775563939" sldId="2145707051"/>
        </pc:sldMkLst>
      </pc:sldChg>
      <pc:sldChg chg="modSp add del modAnim">
        <pc:chgData name="Emma Bittone" userId="74766be7-14dc-4e72-a1e8-035a8541ad5d" providerId="ADAL" clId="{E4F2B9B4-A9B2-4D8C-B03C-79C56BA2CD4E}" dt="2025-09-12T13:33:13.844" v="1891" actId="2696"/>
        <pc:sldMkLst>
          <pc:docMk/>
          <pc:sldMk cId="3067437292" sldId="2145707055"/>
        </pc:sldMkLst>
        <pc:graphicFrameChg chg="mod">
          <ac:chgData name="Emma Bittone" userId="74766be7-14dc-4e72-a1e8-035a8541ad5d" providerId="ADAL" clId="{E4F2B9B4-A9B2-4D8C-B03C-79C56BA2CD4E}" dt="2025-08-25T12:05:22.102" v="833" actId="339"/>
          <ac:graphicFrameMkLst>
            <pc:docMk/>
            <pc:sldMk cId="3067437292" sldId="2145707055"/>
            <ac:graphicFrameMk id="10" creationId="{5A2E7156-BC1A-EB3B-2145-16C01E467B81}"/>
          </ac:graphicFrameMkLst>
        </pc:graphicFrameChg>
      </pc:sldChg>
      <pc:sldChg chg="modSp add del mod">
        <pc:chgData name="Emma Bittone" userId="74766be7-14dc-4e72-a1e8-035a8541ad5d" providerId="ADAL" clId="{E4F2B9B4-A9B2-4D8C-B03C-79C56BA2CD4E}" dt="2025-09-12T14:43:09.792" v="2684" actId="2696"/>
        <pc:sldMkLst>
          <pc:docMk/>
          <pc:sldMk cId="1750278953" sldId="2145707056"/>
        </pc:sldMkLst>
        <pc:spChg chg="mod">
          <ac:chgData name="Emma Bittone" userId="74766be7-14dc-4e72-a1e8-035a8541ad5d" providerId="ADAL" clId="{E4F2B9B4-A9B2-4D8C-B03C-79C56BA2CD4E}" dt="2025-08-25T12:02:04.828" v="821" actId="339"/>
          <ac:spMkLst>
            <pc:docMk/>
            <pc:sldMk cId="1750278953" sldId="2145707056"/>
            <ac:spMk id="3" creationId="{DAADF4A8-B333-7C9E-EBEA-F3917101A824}"/>
          </ac:spMkLst>
        </pc:spChg>
        <pc:spChg chg="mod">
          <ac:chgData name="Emma Bittone" userId="74766be7-14dc-4e72-a1e8-035a8541ad5d" providerId="ADAL" clId="{E4F2B9B4-A9B2-4D8C-B03C-79C56BA2CD4E}" dt="2025-08-25T12:01:45.327" v="819" actId="339"/>
          <ac:spMkLst>
            <pc:docMk/>
            <pc:sldMk cId="1750278953" sldId="2145707056"/>
            <ac:spMk id="5" creationId="{307B419C-60D6-12A9-930E-2462710C3048}"/>
          </ac:spMkLst>
        </pc:spChg>
        <pc:spChg chg="mod">
          <ac:chgData name="Emma Bittone" userId="74766be7-14dc-4e72-a1e8-035a8541ad5d" providerId="ADAL" clId="{E4F2B9B4-A9B2-4D8C-B03C-79C56BA2CD4E}" dt="2025-08-25T12:01:53.394" v="820" actId="339"/>
          <ac:spMkLst>
            <pc:docMk/>
            <pc:sldMk cId="1750278953" sldId="2145707056"/>
            <ac:spMk id="6" creationId="{7F5C41D1-9EDE-8A64-8EA2-4BDB1639623E}"/>
          </ac:spMkLst>
        </pc:spChg>
        <pc:spChg chg="mod">
          <ac:chgData name="Emma Bittone" userId="74766be7-14dc-4e72-a1e8-035a8541ad5d" providerId="ADAL" clId="{E4F2B9B4-A9B2-4D8C-B03C-79C56BA2CD4E}" dt="2025-08-25T12:01:32.459" v="818" actId="339"/>
          <ac:spMkLst>
            <pc:docMk/>
            <pc:sldMk cId="1750278953" sldId="2145707056"/>
            <ac:spMk id="7" creationId="{04776755-69F8-9635-F4C8-7A9983496701}"/>
          </ac:spMkLst>
        </pc:spChg>
        <pc:graphicFrameChg chg="mod">
          <ac:chgData name="Emma Bittone" userId="74766be7-14dc-4e72-a1e8-035a8541ad5d" providerId="ADAL" clId="{E4F2B9B4-A9B2-4D8C-B03C-79C56BA2CD4E}" dt="2025-09-12T13:29:31.182" v="1836" actId="20577"/>
          <ac:graphicFrameMkLst>
            <pc:docMk/>
            <pc:sldMk cId="1750278953" sldId="2145707056"/>
            <ac:graphicFrameMk id="4" creationId="{C1704E93-0C24-6740-9B28-A31461189010}"/>
          </ac:graphicFrameMkLst>
        </pc:graphicFrameChg>
      </pc:sldChg>
      <pc:sldChg chg="addSp delSp modSp add mod modAnim chgLayout modNotesTx">
        <pc:chgData name="Emma Bittone" userId="74766be7-14dc-4e72-a1e8-035a8541ad5d" providerId="ADAL" clId="{E4F2B9B4-A9B2-4D8C-B03C-79C56BA2CD4E}" dt="2025-09-12T14:59:58.401" v="2794"/>
        <pc:sldMkLst>
          <pc:docMk/>
          <pc:sldMk cId="2552394893" sldId="2145707058"/>
        </pc:sldMkLst>
        <pc:spChg chg="add del mod ord">
          <ac:chgData name="Emma Bittone" userId="74766be7-14dc-4e72-a1e8-035a8541ad5d" providerId="ADAL" clId="{E4F2B9B4-A9B2-4D8C-B03C-79C56BA2CD4E}" dt="2025-08-25T12:08:58.562" v="843" actId="6264"/>
          <ac:spMkLst>
            <pc:docMk/>
            <pc:sldMk cId="2552394893" sldId="2145707058"/>
            <ac:spMk id="2" creationId="{7EECFBE9-135D-69E9-987B-9F4066466657}"/>
          </ac:spMkLst>
        </pc:spChg>
        <pc:spChg chg="add del mod ord">
          <ac:chgData name="Emma Bittone" userId="74766be7-14dc-4e72-a1e8-035a8541ad5d" providerId="ADAL" clId="{E4F2B9B4-A9B2-4D8C-B03C-79C56BA2CD4E}" dt="2025-08-25T12:08:58.562" v="843" actId="6264"/>
          <ac:spMkLst>
            <pc:docMk/>
            <pc:sldMk cId="2552394893" sldId="2145707058"/>
            <ac:spMk id="3" creationId="{296EE554-98C3-A7C9-F2B5-4BCCAEF05996}"/>
          </ac:spMkLst>
        </pc:spChg>
      </pc:sldChg>
      <pc:sldChg chg="add del">
        <pc:chgData name="Emma Bittone" userId="74766be7-14dc-4e72-a1e8-035a8541ad5d" providerId="ADAL" clId="{E4F2B9B4-A9B2-4D8C-B03C-79C56BA2CD4E}" dt="2025-08-22T12:01:27.161" v="117" actId="2696"/>
        <pc:sldMkLst>
          <pc:docMk/>
          <pc:sldMk cId="2112857641" sldId="2145707059"/>
        </pc:sldMkLst>
      </pc:sldChg>
      <pc:sldChg chg="addSp modSp add mod ord modClrScheme chgLayout modNotesTx">
        <pc:chgData name="Emma Bittone" userId="74766be7-14dc-4e72-a1e8-035a8541ad5d" providerId="ADAL" clId="{E4F2B9B4-A9B2-4D8C-B03C-79C56BA2CD4E}" dt="2025-09-12T14:58:19.939" v="2785" actId="27636"/>
        <pc:sldMkLst>
          <pc:docMk/>
          <pc:sldMk cId="3878344799" sldId="2145707060"/>
        </pc:sldMkLst>
        <pc:spChg chg="mod">
          <ac:chgData name="Emma Bittone" userId="74766be7-14dc-4e72-a1e8-035a8541ad5d" providerId="ADAL" clId="{E4F2B9B4-A9B2-4D8C-B03C-79C56BA2CD4E}" dt="2025-09-12T14:56:34.309" v="2756" actId="6549"/>
          <ac:spMkLst>
            <pc:docMk/>
            <pc:sldMk cId="3878344799" sldId="2145707060"/>
            <ac:spMk id="2" creationId="{BA28AC44-D317-5BA4-F9D2-4A5551B156B2}"/>
          </ac:spMkLst>
        </pc:spChg>
        <pc:spChg chg="mod">
          <ac:chgData name="Emma Bittone" userId="74766be7-14dc-4e72-a1e8-035a8541ad5d" providerId="ADAL" clId="{E4F2B9B4-A9B2-4D8C-B03C-79C56BA2CD4E}" dt="2025-09-12T14:58:19.939" v="2785" actId="27636"/>
          <ac:spMkLst>
            <pc:docMk/>
            <pc:sldMk cId="3878344799" sldId="2145707060"/>
            <ac:spMk id="3" creationId="{C8DBA86B-0963-0A46-4CAE-AFEF7665E147}"/>
          </ac:spMkLst>
        </pc:spChg>
        <pc:spChg chg="add mod">
          <ac:chgData name="Emma Bittone" userId="74766be7-14dc-4e72-a1e8-035a8541ad5d" providerId="ADAL" clId="{E4F2B9B4-A9B2-4D8C-B03C-79C56BA2CD4E}" dt="2025-09-12T14:42:25.416" v="2682" actId="1076"/>
          <ac:spMkLst>
            <pc:docMk/>
            <pc:sldMk cId="3878344799" sldId="2145707060"/>
            <ac:spMk id="5" creationId="{F9492FEC-9E37-2AC2-9463-6F1D97547691}"/>
          </ac:spMkLst>
        </pc:spChg>
        <pc:picChg chg="add mod">
          <ac:chgData name="Emma Bittone" userId="74766be7-14dc-4e72-a1e8-035a8541ad5d" providerId="ADAL" clId="{E4F2B9B4-A9B2-4D8C-B03C-79C56BA2CD4E}" dt="2025-09-12T14:57:39.390" v="2776" actId="1076"/>
          <ac:picMkLst>
            <pc:docMk/>
            <pc:sldMk cId="3878344799" sldId="2145707060"/>
            <ac:picMk id="4" creationId="{1210C209-9C24-0B3F-09A1-8E6F098AC5C3}"/>
          </ac:picMkLst>
        </pc:picChg>
      </pc:sldChg>
      <pc:sldChg chg="add del">
        <pc:chgData name="Emma Bittone" userId="74766be7-14dc-4e72-a1e8-035a8541ad5d" providerId="ADAL" clId="{E4F2B9B4-A9B2-4D8C-B03C-79C56BA2CD4E}" dt="2025-08-22T12:00:57.934" v="115" actId="2696"/>
        <pc:sldMkLst>
          <pc:docMk/>
          <pc:sldMk cId="704456454" sldId="2145707061"/>
        </pc:sldMkLst>
      </pc:sldChg>
      <pc:sldChg chg="modSp add mod modClrScheme chgLayout">
        <pc:chgData name="Emma Bittone" userId="74766be7-14dc-4e72-a1e8-035a8541ad5d" providerId="ADAL" clId="{E4F2B9B4-A9B2-4D8C-B03C-79C56BA2CD4E}" dt="2025-08-22T12:05:44.827" v="168" actId="26606"/>
        <pc:sldMkLst>
          <pc:docMk/>
          <pc:sldMk cId="2185632730" sldId="2145707061"/>
        </pc:sldMkLst>
        <pc:spChg chg="mod ord">
          <ac:chgData name="Emma Bittone" userId="74766be7-14dc-4e72-a1e8-035a8541ad5d" providerId="ADAL" clId="{E4F2B9B4-A9B2-4D8C-B03C-79C56BA2CD4E}" dt="2025-08-22T12:05:44.827" v="168" actId="26606"/>
          <ac:spMkLst>
            <pc:docMk/>
            <pc:sldMk cId="2185632730" sldId="2145707061"/>
            <ac:spMk id="2" creationId="{75F8A528-8A70-9273-5BD5-41BE0F9758F2}"/>
          </ac:spMkLst>
        </pc:spChg>
        <pc:spChg chg="mod ord">
          <ac:chgData name="Emma Bittone" userId="74766be7-14dc-4e72-a1e8-035a8541ad5d" providerId="ADAL" clId="{E4F2B9B4-A9B2-4D8C-B03C-79C56BA2CD4E}" dt="2025-08-22T12:05:44.827" v="168" actId="26606"/>
          <ac:spMkLst>
            <pc:docMk/>
            <pc:sldMk cId="2185632730" sldId="2145707061"/>
            <ac:spMk id="3" creationId="{4A6FBD31-1566-438B-934E-356228C0F8DF}"/>
          </ac:spMkLst>
        </pc:spChg>
      </pc:sldChg>
      <pc:sldChg chg="new del">
        <pc:chgData name="Emma Bittone" userId="74766be7-14dc-4e72-a1e8-035a8541ad5d" providerId="ADAL" clId="{E4F2B9B4-A9B2-4D8C-B03C-79C56BA2CD4E}" dt="2025-08-22T12:06:42.756" v="173" actId="2696"/>
        <pc:sldMkLst>
          <pc:docMk/>
          <pc:sldMk cId="3074739512" sldId="2145707062"/>
        </pc:sldMkLst>
      </pc:sldChg>
      <pc:sldChg chg="add del">
        <pc:chgData name="Emma Bittone" userId="74766be7-14dc-4e72-a1e8-035a8541ad5d" providerId="ADAL" clId="{E4F2B9B4-A9B2-4D8C-B03C-79C56BA2CD4E}" dt="2025-09-12T13:29:46.468" v="1837" actId="2696"/>
        <pc:sldMkLst>
          <pc:docMk/>
          <pc:sldMk cId="3701738847" sldId="2145707099"/>
        </pc:sldMkLst>
      </pc:sldChg>
      <pc:sldChg chg="addSp modSp new mod modClrScheme chgLayout modNotesTx">
        <pc:chgData name="Emma Bittone" userId="74766be7-14dc-4e72-a1e8-035a8541ad5d" providerId="ADAL" clId="{E4F2B9B4-A9B2-4D8C-B03C-79C56BA2CD4E}" dt="2025-09-12T14:52:34.779" v="2711" actId="20577"/>
        <pc:sldMkLst>
          <pc:docMk/>
          <pc:sldMk cId="427909538" sldId="2145707100"/>
        </pc:sldMkLst>
        <pc:spChg chg="mod">
          <ac:chgData name="Emma Bittone" userId="74766be7-14dc-4e72-a1e8-035a8541ad5d" providerId="ADAL" clId="{E4F2B9B4-A9B2-4D8C-B03C-79C56BA2CD4E}" dt="2025-08-25T08:55:11.495" v="601" actId="26606"/>
          <ac:spMkLst>
            <pc:docMk/>
            <pc:sldMk cId="427909538" sldId="2145707100"/>
            <ac:spMk id="2" creationId="{5F1665F5-4A36-2EE4-ABDE-680B0335B1DA}"/>
          </ac:spMkLst>
        </pc:spChg>
        <pc:spChg chg="mod">
          <ac:chgData name="Emma Bittone" userId="74766be7-14dc-4e72-a1e8-035a8541ad5d" providerId="ADAL" clId="{E4F2B9B4-A9B2-4D8C-B03C-79C56BA2CD4E}" dt="2025-09-12T14:45:51.168" v="2709" actId="20577"/>
          <ac:spMkLst>
            <pc:docMk/>
            <pc:sldMk cId="427909538" sldId="2145707100"/>
            <ac:spMk id="3" creationId="{EE6ED2AC-7167-06FA-DEEA-F12680900CA7}"/>
          </ac:spMkLst>
        </pc:spChg>
        <pc:picChg chg="add mod">
          <ac:chgData name="Emma Bittone" userId="74766be7-14dc-4e72-a1e8-035a8541ad5d" providerId="ADAL" clId="{E4F2B9B4-A9B2-4D8C-B03C-79C56BA2CD4E}" dt="2025-08-25T08:55:11.495" v="601" actId="26606"/>
          <ac:picMkLst>
            <pc:docMk/>
            <pc:sldMk cId="427909538" sldId="2145707100"/>
            <ac:picMk id="4" creationId="{AA075A1A-26EF-F7C0-E681-16579B29419A}"/>
          </ac:picMkLst>
        </pc:picChg>
      </pc:sldChg>
      <pc:sldChg chg="addSp modSp new mod modClrScheme chgLayout">
        <pc:chgData name="Emma Bittone" userId="74766be7-14dc-4e72-a1e8-035a8541ad5d" providerId="ADAL" clId="{E4F2B9B4-A9B2-4D8C-B03C-79C56BA2CD4E}" dt="2025-09-12T14:55:28.249" v="2727" actId="20577"/>
        <pc:sldMkLst>
          <pc:docMk/>
          <pc:sldMk cId="1455432231" sldId="2145707101"/>
        </pc:sldMkLst>
        <pc:spChg chg="mod">
          <ac:chgData name="Emma Bittone" userId="74766be7-14dc-4e72-a1e8-035a8541ad5d" providerId="ADAL" clId="{E4F2B9B4-A9B2-4D8C-B03C-79C56BA2CD4E}" dt="2025-09-11T14:19:53.831" v="1570" actId="26606"/>
          <ac:spMkLst>
            <pc:docMk/>
            <pc:sldMk cId="1455432231" sldId="2145707101"/>
            <ac:spMk id="2" creationId="{6E24FDB5-2A3D-7BD9-748B-DB05E76440DF}"/>
          </ac:spMkLst>
        </pc:spChg>
        <pc:spChg chg="mod">
          <ac:chgData name="Emma Bittone" userId="74766be7-14dc-4e72-a1e8-035a8541ad5d" providerId="ADAL" clId="{E4F2B9B4-A9B2-4D8C-B03C-79C56BA2CD4E}" dt="2025-09-12T14:55:28.249" v="2727" actId="20577"/>
          <ac:spMkLst>
            <pc:docMk/>
            <pc:sldMk cId="1455432231" sldId="2145707101"/>
            <ac:spMk id="3" creationId="{706E1707-B128-0FFF-9F04-8A8F3366247A}"/>
          </ac:spMkLst>
        </pc:spChg>
        <pc:picChg chg="add mod">
          <ac:chgData name="Emma Bittone" userId="74766be7-14dc-4e72-a1e8-035a8541ad5d" providerId="ADAL" clId="{E4F2B9B4-A9B2-4D8C-B03C-79C56BA2CD4E}" dt="2025-09-11T14:19:53.831" v="1570" actId="26606"/>
          <ac:picMkLst>
            <pc:docMk/>
            <pc:sldMk cId="1455432231" sldId="2145707101"/>
            <ac:picMk id="4" creationId="{D14F6108-6A74-C3AA-E8FD-B10B4792ECA9}"/>
          </ac:picMkLst>
        </pc:picChg>
      </pc:sldChg>
      <pc:sldChg chg="addSp delSp modSp new del">
        <pc:chgData name="Emma Bittone" userId="74766be7-14dc-4e72-a1e8-035a8541ad5d" providerId="ADAL" clId="{E4F2B9B4-A9B2-4D8C-B03C-79C56BA2CD4E}" dt="2025-08-25T08:55:37.663" v="602" actId="2696"/>
        <pc:sldMkLst>
          <pc:docMk/>
          <pc:sldMk cId="2727447709" sldId="2145707101"/>
        </pc:sldMkLst>
        <pc:spChg chg="del">
          <ac:chgData name="Emma Bittone" userId="74766be7-14dc-4e72-a1e8-035a8541ad5d" providerId="ADAL" clId="{E4F2B9B4-A9B2-4D8C-B03C-79C56BA2CD4E}" dt="2025-08-25T08:54:48.221" v="597" actId="931"/>
          <ac:spMkLst>
            <pc:docMk/>
            <pc:sldMk cId="2727447709" sldId="2145707101"/>
            <ac:spMk id="3" creationId="{2D7740C1-DE0F-F6A2-7956-6B5CB2280DB0}"/>
          </ac:spMkLst>
        </pc:spChg>
        <pc:picChg chg="add mod">
          <ac:chgData name="Emma Bittone" userId="74766be7-14dc-4e72-a1e8-035a8541ad5d" providerId="ADAL" clId="{E4F2B9B4-A9B2-4D8C-B03C-79C56BA2CD4E}" dt="2025-08-25T08:54:48.221" v="597" actId="931"/>
          <ac:picMkLst>
            <pc:docMk/>
            <pc:sldMk cId="2727447709" sldId="2145707101"/>
            <ac:picMk id="5" creationId="{1C290DD3-77BC-60DE-5CDD-087D3C1B09C4}"/>
          </ac:picMkLst>
        </pc:picChg>
      </pc:sldChg>
      <pc:sldChg chg="add">
        <pc:chgData name="Emma Bittone" userId="74766be7-14dc-4e72-a1e8-035a8541ad5d" providerId="ADAL" clId="{E4F2B9B4-A9B2-4D8C-B03C-79C56BA2CD4E}" dt="2025-09-12T14:42:54.700" v="2683"/>
        <pc:sldMkLst>
          <pc:docMk/>
          <pc:sldMk cId="2802215663" sldId="2145707102"/>
        </pc:sldMkLst>
      </pc:sldChg>
      <pc:sldChg chg="addSp delSp modSp new del">
        <pc:chgData name="Emma Bittone" userId="74766be7-14dc-4e72-a1e8-035a8541ad5d" providerId="ADAL" clId="{E4F2B9B4-A9B2-4D8C-B03C-79C56BA2CD4E}" dt="2025-09-11T14:21:51.691" v="1701" actId="2696"/>
        <pc:sldMkLst>
          <pc:docMk/>
          <pc:sldMk cId="3662685565" sldId="2145707102"/>
        </pc:sldMkLst>
        <pc:spChg chg="del">
          <ac:chgData name="Emma Bittone" userId="74766be7-14dc-4e72-a1e8-035a8541ad5d" providerId="ADAL" clId="{E4F2B9B4-A9B2-4D8C-B03C-79C56BA2CD4E}" dt="2025-09-11T14:19:39.512" v="1568" actId="931"/>
          <ac:spMkLst>
            <pc:docMk/>
            <pc:sldMk cId="3662685565" sldId="2145707102"/>
            <ac:spMk id="3" creationId="{DCF4F0B5-A21A-D810-8233-F3DAB60BE832}"/>
          </ac:spMkLst>
        </pc:spChg>
        <pc:picChg chg="add mod">
          <ac:chgData name="Emma Bittone" userId="74766be7-14dc-4e72-a1e8-035a8541ad5d" providerId="ADAL" clId="{E4F2B9B4-A9B2-4D8C-B03C-79C56BA2CD4E}" dt="2025-09-11T14:19:39.512" v="1568" actId="931"/>
          <ac:picMkLst>
            <pc:docMk/>
            <pc:sldMk cId="3662685565" sldId="2145707102"/>
            <ac:picMk id="5" creationId="{3AA325BE-79B1-C55E-2D0A-0FA1B31786C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A3CC5-C0EA-474A-9714-D7685F690F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23CD00A-91F9-4B8B-A3F9-733CB791EC8F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v-SE" sz="1500" kern="1200" dirty="0"/>
            <a:t>Implementering</a:t>
          </a:r>
        </a:p>
        <a:p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September</a:t>
          </a:r>
        </a:p>
      </dgm:t>
    </dgm:pt>
    <dgm:pt modelId="{43BDDDA5-3BD1-47C1-9780-2156CF16612B}" type="parTrans" cxnId="{33883D38-5B8B-46CF-AAD4-7350EE3B8599}">
      <dgm:prSet/>
      <dgm:spPr/>
      <dgm:t>
        <a:bodyPr/>
        <a:lstStyle/>
        <a:p>
          <a:endParaRPr lang="sv-SE"/>
        </a:p>
      </dgm:t>
    </dgm:pt>
    <dgm:pt modelId="{D0C0F16D-E3E2-4707-A4BC-753570BC1692}" type="sibTrans" cxnId="{33883D38-5B8B-46CF-AAD4-7350EE3B8599}">
      <dgm:prSet/>
      <dgm:spPr/>
      <dgm:t>
        <a:bodyPr/>
        <a:lstStyle/>
        <a:p>
          <a:endParaRPr lang="sv-SE"/>
        </a:p>
      </dgm:t>
    </dgm:pt>
    <dgm:pt modelId="{E6C54B7A-7882-4AFF-BB21-F3A5355EE876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v-SE" sz="1200" kern="1200" dirty="0"/>
            <a:t>Ansvariga parter</a:t>
          </a:r>
        </a:p>
      </dgm:t>
    </dgm:pt>
    <dgm:pt modelId="{481C865F-2B91-4F3E-BAA2-669203F216AA}" type="parTrans" cxnId="{14CE9FC0-0859-486B-B010-436A97CAB9A5}">
      <dgm:prSet/>
      <dgm:spPr/>
      <dgm:t>
        <a:bodyPr/>
        <a:lstStyle/>
        <a:p>
          <a:endParaRPr lang="sv-SE"/>
        </a:p>
      </dgm:t>
    </dgm:pt>
    <dgm:pt modelId="{E9B08487-9DB8-4766-8A04-BA4978CFD231}" type="sibTrans" cxnId="{14CE9FC0-0859-486B-B010-436A97CAB9A5}">
      <dgm:prSet/>
      <dgm:spPr/>
      <dgm:t>
        <a:bodyPr/>
        <a:lstStyle/>
        <a:p>
          <a:endParaRPr lang="sv-SE"/>
        </a:p>
      </dgm:t>
    </dgm:pt>
    <dgm:pt modelId="{48B2ECDF-46C3-4FAD-B028-373E01517361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v-SE" sz="1200" kern="1200" dirty="0"/>
            <a:t>Medverkande parter</a:t>
          </a:r>
        </a:p>
      </dgm:t>
    </dgm:pt>
    <dgm:pt modelId="{FACE7D2A-CBAF-48AE-A514-2A69DB33DA5D}" type="parTrans" cxnId="{DF5AC4A3-ED70-4FEE-9301-D2A333EBF508}">
      <dgm:prSet/>
      <dgm:spPr/>
      <dgm:t>
        <a:bodyPr/>
        <a:lstStyle/>
        <a:p>
          <a:endParaRPr lang="sv-SE"/>
        </a:p>
      </dgm:t>
    </dgm:pt>
    <dgm:pt modelId="{EF87F8E5-A0CE-4264-8EF1-92D7E92744F6}" type="sibTrans" cxnId="{DF5AC4A3-ED70-4FEE-9301-D2A333EBF508}">
      <dgm:prSet/>
      <dgm:spPr/>
      <dgm:t>
        <a:bodyPr/>
        <a:lstStyle/>
        <a:p>
          <a:endParaRPr lang="sv-SE"/>
        </a:p>
      </dgm:t>
    </dgm:pt>
    <dgm:pt modelId="{E4447BB7-DC3E-4636-9411-4282C72DA53E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Stratsys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Uppföljning implementering</a:t>
          </a:r>
        </a:p>
      </dgm:t>
    </dgm:pt>
    <dgm:pt modelId="{35586A6A-F30E-4ADC-B22B-CC532FE28E9D}" type="parTrans" cxnId="{EE391678-71AF-44B1-AD6D-FFF59FA9036C}">
      <dgm:prSet/>
      <dgm:spPr/>
      <dgm:t>
        <a:bodyPr/>
        <a:lstStyle/>
        <a:p>
          <a:endParaRPr lang="sv-SE"/>
        </a:p>
      </dgm:t>
    </dgm:pt>
    <dgm:pt modelId="{486BC1BB-5B4D-45C8-9DC7-0D168089638F}" type="sibTrans" cxnId="{EE391678-71AF-44B1-AD6D-FFF59FA9036C}">
      <dgm:prSet/>
      <dgm:spPr/>
      <dgm:t>
        <a:bodyPr/>
        <a:lstStyle/>
        <a:p>
          <a:endParaRPr lang="sv-SE"/>
        </a:p>
      </dgm:t>
    </dgm:pt>
    <dgm:pt modelId="{EB9242D0-5430-4E4B-84CD-193048E33904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Ansvariga parter</a:t>
          </a:r>
        </a:p>
      </dgm:t>
    </dgm:pt>
    <dgm:pt modelId="{41ECD0FE-C04F-43AA-BDB0-5A54278D05BC}" type="parTrans" cxnId="{B9C59A9B-23D2-4DA1-8FB9-7E330D07F699}">
      <dgm:prSet/>
      <dgm:spPr/>
      <dgm:t>
        <a:bodyPr/>
        <a:lstStyle/>
        <a:p>
          <a:endParaRPr lang="sv-SE"/>
        </a:p>
      </dgm:t>
    </dgm:pt>
    <dgm:pt modelId="{7B20F87E-FFAF-47B2-93A1-314DB0162D74}" type="sibTrans" cxnId="{B9C59A9B-23D2-4DA1-8FB9-7E330D07F699}">
      <dgm:prSet/>
      <dgm:spPr/>
      <dgm:t>
        <a:bodyPr/>
        <a:lstStyle/>
        <a:p>
          <a:endParaRPr lang="sv-SE"/>
        </a:p>
      </dgm:t>
    </dgm:pt>
    <dgm:pt modelId="{7A3CE581-2240-4E91-B67B-D753330BFB96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Muntlig uppföljning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Februari</a:t>
          </a:r>
        </a:p>
      </dgm:t>
    </dgm:pt>
    <dgm:pt modelId="{4E8B9CFB-72D3-4106-9D95-A31D40E516FE}" type="parTrans" cxnId="{4CDC22DA-EFC7-4A76-BFD3-0B61EDB1627B}">
      <dgm:prSet/>
      <dgm:spPr/>
      <dgm:t>
        <a:bodyPr/>
        <a:lstStyle/>
        <a:p>
          <a:endParaRPr lang="sv-SE"/>
        </a:p>
      </dgm:t>
    </dgm:pt>
    <dgm:pt modelId="{A718E873-E116-4FA8-A033-749214EBDF82}" type="sibTrans" cxnId="{4CDC22DA-EFC7-4A76-BFD3-0B61EDB1627B}">
      <dgm:prSet/>
      <dgm:spPr/>
      <dgm:t>
        <a:bodyPr/>
        <a:lstStyle/>
        <a:p>
          <a:endParaRPr lang="sv-SE"/>
        </a:p>
      </dgm:t>
    </dgm:pt>
    <dgm:pt modelId="{99B8556C-E92E-42B4-AF63-0F7B2C6BFFE3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anchor="t"/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Publicering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Slutrapport för  planperioden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CBE6AE05-920B-4EA2-BFB7-801567C2656A}" type="parTrans" cxnId="{C868FD43-4ABE-4EED-8E5E-B80B23512428}">
      <dgm:prSet/>
      <dgm:spPr/>
      <dgm:t>
        <a:bodyPr/>
        <a:lstStyle/>
        <a:p>
          <a:endParaRPr lang="sv-SE"/>
        </a:p>
      </dgm:t>
    </dgm:pt>
    <dgm:pt modelId="{B28F5476-69BA-428D-9FC7-20CB7A9D4F21}" type="sibTrans" cxnId="{C868FD43-4ABE-4EED-8E5E-B80B23512428}">
      <dgm:prSet/>
      <dgm:spPr/>
      <dgm:t>
        <a:bodyPr/>
        <a:lstStyle/>
        <a:p>
          <a:endParaRPr lang="sv-SE"/>
        </a:p>
      </dgm:t>
    </dgm:pt>
    <dgm:pt modelId="{E1F065C9-4E49-4F0C-A07F-88265EE7BEB1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Muntlig uppföljning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September</a:t>
          </a:r>
        </a:p>
      </dgm:t>
    </dgm:pt>
    <dgm:pt modelId="{92917875-C190-43A4-8CD3-DB9E1E115485}" type="parTrans" cxnId="{995B7986-9472-408A-AB55-02B29F84B091}">
      <dgm:prSet/>
      <dgm:spPr/>
      <dgm:t>
        <a:bodyPr/>
        <a:lstStyle/>
        <a:p>
          <a:endParaRPr lang="sv-SE"/>
        </a:p>
      </dgm:t>
    </dgm:pt>
    <dgm:pt modelId="{E6152E63-77A2-42FF-AB05-AE0CDEBA20D7}" type="sibTrans" cxnId="{995B7986-9472-408A-AB55-02B29F84B091}">
      <dgm:prSet/>
      <dgm:spPr/>
      <dgm:t>
        <a:bodyPr/>
        <a:lstStyle/>
        <a:p>
          <a:endParaRPr lang="sv-SE"/>
        </a:p>
      </dgm:t>
    </dgm:pt>
    <dgm:pt modelId="{DD890807-3E49-4C76-8162-BD098C357C54}">
      <dgm:prSet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Ansvariga parter</a:t>
          </a:r>
        </a:p>
      </dgm:t>
    </dgm:pt>
    <dgm:pt modelId="{3FCC2009-904A-4373-979A-F23EE03F5DFF}" type="parTrans" cxnId="{6B5DC8DE-2F33-4955-B5EE-A4506B33B29D}">
      <dgm:prSet/>
      <dgm:spPr/>
      <dgm:t>
        <a:bodyPr/>
        <a:lstStyle/>
        <a:p>
          <a:endParaRPr lang="sv-SE"/>
        </a:p>
      </dgm:t>
    </dgm:pt>
    <dgm:pt modelId="{5935ED6B-F64D-4052-85E5-E05D409BC0FC}" type="sibTrans" cxnId="{6B5DC8DE-2F33-4955-B5EE-A4506B33B29D}">
      <dgm:prSet/>
      <dgm:spPr/>
      <dgm:t>
        <a:bodyPr/>
        <a:lstStyle/>
        <a:p>
          <a:endParaRPr lang="sv-SE"/>
        </a:p>
      </dgm:t>
    </dgm:pt>
    <dgm:pt modelId="{C7926170-08C7-4B95-B051-941259D802DA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Stratsys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Uppföljning inför slutrapport</a:t>
          </a:r>
        </a:p>
      </dgm:t>
    </dgm:pt>
    <dgm:pt modelId="{2A3B65E9-885C-4537-8FEC-0DF2D6528E09}" type="parTrans" cxnId="{FD8E7415-3F79-4229-953B-86D00D057D52}">
      <dgm:prSet/>
      <dgm:spPr/>
      <dgm:t>
        <a:bodyPr/>
        <a:lstStyle/>
        <a:p>
          <a:endParaRPr lang="sv-SE"/>
        </a:p>
      </dgm:t>
    </dgm:pt>
    <dgm:pt modelId="{12EEF46C-B76B-4450-A9D1-F746837CE8BA}" type="sibTrans" cxnId="{FD8E7415-3F79-4229-953B-86D00D057D52}">
      <dgm:prSet/>
      <dgm:spPr/>
      <dgm:t>
        <a:bodyPr/>
        <a:lstStyle/>
        <a:p>
          <a:endParaRPr lang="sv-SE"/>
        </a:p>
      </dgm:t>
    </dgm:pt>
    <dgm:pt modelId="{B525E38A-131A-46D4-9486-14FF4038CBC9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Ansvariga parter</a:t>
          </a:r>
        </a:p>
      </dgm:t>
    </dgm:pt>
    <dgm:pt modelId="{3DB0E5D9-04F2-41A1-ACD5-63B7483C29EE}" type="parTrans" cxnId="{753F6C84-2003-452B-B8EE-844671DCF7DC}">
      <dgm:prSet/>
      <dgm:spPr/>
      <dgm:t>
        <a:bodyPr/>
        <a:lstStyle/>
        <a:p>
          <a:endParaRPr lang="sv-SE"/>
        </a:p>
      </dgm:t>
    </dgm:pt>
    <dgm:pt modelId="{F3D1CFC1-5BF5-44A9-B33B-FA6BC8FD2B63}" type="sibTrans" cxnId="{753F6C84-2003-452B-B8EE-844671DCF7DC}">
      <dgm:prSet/>
      <dgm:spPr/>
      <dgm:t>
        <a:bodyPr/>
        <a:lstStyle/>
        <a:p>
          <a:endParaRPr lang="sv-SE"/>
        </a:p>
      </dgm:t>
    </dgm:pt>
    <dgm:pt modelId="{67B0EF7E-0770-488A-9A0F-A37D3571E586}">
      <dgm:prSet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Ansvariga parter</a:t>
          </a:r>
        </a:p>
      </dgm:t>
    </dgm:pt>
    <dgm:pt modelId="{7FD53D86-287D-4AD1-9A3A-6503EFBA71AF}" type="sibTrans" cxnId="{7D820FFC-9C58-4389-8810-DE1DCAE9DF0F}">
      <dgm:prSet/>
      <dgm:spPr/>
      <dgm:t>
        <a:bodyPr/>
        <a:lstStyle/>
        <a:p>
          <a:endParaRPr lang="sv-SE"/>
        </a:p>
      </dgm:t>
    </dgm:pt>
    <dgm:pt modelId="{A4E638FF-97C4-4996-AE5D-EBCF70946FB0}" type="parTrans" cxnId="{7D820FFC-9C58-4389-8810-DE1DCAE9DF0F}">
      <dgm:prSet/>
      <dgm:spPr/>
      <dgm:t>
        <a:bodyPr/>
        <a:lstStyle/>
        <a:p>
          <a:endParaRPr lang="sv-SE"/>
        </a:p>
      </dgm:t>
    </dgm:pt>
    <dgm:pt modelId="{E567025F-4A65-4387-B3FB-24AEA35D7294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2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gm:t>
    </dgm:pt>
    <dgm:pt modelId="{7C0AFA98-9837-4493-AA70-DF640300CD86}" type="parTrans" cxnId="{58C55810-CC3F-4D0B-B7C8-2D9AA60C2320}">
      <dgm:prSet/>
      <dgm:spPr/>
      <dgm:t>
        <a:bodyPr/>
        <a:lstStyle/>
        <a:p>
          <a:endParaRPr lang="sv-SE"/>
        </a:p>
      </dgm:t>
    </dgm:pt>
    <dgm:pt modelId="{A2BA9101-AAC1-40C6-979F-5EDA690374CC}" type="sibTrans" cxnId="{58C55810-CC3F-4D0B-B7C8-2D9AA60C2320}">
      <dgm:prSet/>
      <dgm:spPr/>
      <dgm:t>
        <a:bodyPr/>
        <a:lstStyle/>
        <a:p>
          <a:endParaRPr lang="sv-SE"/>
        </a:p>
      </dgm:t>
    </dgm:pt>
    <dgm:pt modelId="{03066D5E-4996-4C8E-9D9A-B2664BE2328B}" type="pres">
      <dgm:prSet presAssocID="{986A3CC5-C0EA-474A-9714-D7685F690F47}" presName="CompostProcess" presStyleCnt="0">
        <dgm:presLayoutVars>
          <dgm:dir/>
          <dgm:resizeHandles val="exact"/>
        </dgm:presLayoutVars>
      </dgm:prSet>
      <dgm:spPr/>
    </dgm:pt>
    <dgm:pt modelId="{F3258EDB-8B5D-47AB-AB98-E3D16C3CD40C}" type="pres">
      <dgm:prSet presAssocID="{986A3CC5-C0EA-474A-9714-D7685F690F47}" presName="arrow" presStyleLbl="bgShp" presStyleIdx="0" presStyleCn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4E6E015-220E-456B-B510-FF9093F49A54}" type="pres">
      <dgm:prSet presAssocID="{986A3CC5-C0EA-474A-9714-D7685F690F47}" presName="linearProcess" presStyleCnt="0"/>
      <dgm:spPr/>
    </dgm:pt>
    <dgm:pt modelId="{A3F0B48E-8719-47E6-B658-3233AF922459}" type="pres">
      <dgm:prSet presAssocID="{723CD00A-91F9-4B8B-A3F9-733CB791EC8F}" presName="textNode" presStyleLbl="node1" presStyleIdx="0" presStyleCnt="6" custLinFactNeighborX="39982" custLinFactNeighborY="1040">
        <dgm:presLayoutVars>
          <dgm:bulletEnabled val="1"/>
        </dgm:presLayoutVars>
      </dgm:prSet>
      <dgm:spPr/>
    </dgm:pt>
    <dgm:pt modelId="{52501BB5-697D-43EF-A99A-3E6755ACC8C0}" type="pres">
      <dgm:prSet presAssocID="{D0C0F16D-E3E2-4707-A4BC-753570BC1692}" presName="sibTrans" presStyleCnt="0"/>
      <dgm:spPr/>
    </dgm:pt>
    <dgm:pt modelId="{A6145A46-D352-423B-B23A-8131ABD4E697}" type="pres">
      <dgm:prSet presAssocID="{E4447BB7-DC3E-4636-9411-4282C72DA53E}" presName="textNode" presStyleLbl="node1" presStyleIdx="1" presStyleCnt="6" custLinFactX="4417" custLinFactNeighborX="100000">
        <dgm:presLayoutVars>
          <dgm:bulletEnabled val="1"/>
        </dgm:presLayoutVars>
      </dgm:prSet>
      <dgm:spPr/>
    </dgm:pt>
    <dgm:pt modelId="{7B7BC491-B263-4293-9F53-5424971B54EB}" type="pres">
      <dgm:prSet presAssocID="{486BC1BB-5B4D-45C8-9DC7-0D168089638F}" presName="sibTrans" presStyleCnt="0"/>
      <dgm:spPr/>
    </dgm:pt>
    <dgm:pt modelId="{0F7A550B-7175-4393-AF53-82B7DEC796A8}" type="pres">
      <dgm:prSet presAssocID="{C7926170-08C7-4B95-B051-941259D802DA}" presName="textNode" presStyleLbl="node1" presStyleIdx="2" presStyleCnt="6" custScaleX="101109" custScaleY="97920" custLinFactX="200000" custLinFactNeighborX="259054" custLinFactNeighborY="-1200">
        <dgm:presLayoutVars>
          <dgm:bulletEnabled val="1"/>
        </dgm:presLayoutVars>
      </dgm:prSet>
      <dgm:spPr/>
    </dgm:pt>
    <dgm:pt modelId="{EC3F9F56-78B1-4226-9E5E-EB8355F14F9B}" type="pres">
      <dgm:prSet presAssocID="{12EEF46C-B76B-4450-A9D1-F746837CE8BA}" presName="sibTrans" presStyleCnt="0"/>
      <dgm:spPr/>
    </dgm:pt>
    <dgm:pt modelId="{C94450D1-4C78-453D-93E6-C6F06B78E5DA}" type="pres">
      <dgm:prSet presAssocID="{7A3CE581-2240-4E91-B67B-D753330BFB96}" presName="textNode" presStyleLbl="node1" presStyleIdx="3" presStyleCnt="6" custLinFactX="-84898" custLinFactNeighborX="-100000" custLinFactNeighborY="1041">
        <dgm:presLayoutVars>
          <dgm:bulletEnabled val="1"/>
        </dgm:presLayoutVars>
      </dgm:prSet>
      <dgm:spPr/>
    </dgm:pt>
    <dgm:pt modelId="{55A6F1BB-FCFA-4F31-B685-C453BE714E2E}" type="pres">
      <dgm:prSet presAssocID="{A718E873-E116-4FA8-A033-749214EBDF82}" presName="sibTrans" presStyleCnt="0"/>
      <dgm:spPr/>
    </dgm:pt>
    <dgm:pt modelId="{0EEE8F8E-E8F2-420C-AB6B-617EFAEDC0D1}" type="pres">
      <dgm:prSet presAssocID="{E1F065C9-4E49-4F0C-A07F-88265EE7BEB1}" presName="textNode" presStyleLbl="node1" presStyleIdx="4" presStyleCnt="6" custLinFactX="-87918" custLinFactNeighborX="-100000">
        <dgm:presLayoutVars>
          <dgm:bulletEnabled val="1"/>
        </dgm:presLayoutVars>
      </dgm:prSet>
      <dgm:spPr/>
    </dgm:pt>
    <dgm:pt modelId="{C0044A9A-0F03-4466-AB46-B79028520D6D}" type="pres">
      <dgm:prSet presAssocID="{E6152E63-77A2-42FF-AB05-AE0CDEBA20D7}" presName="sibTrans" presStyleCnt="0"/>
      <dgm:spPr/>
    </dgm:pt>
    <dgm:pt modelId="{FD1A90CB-27CF-4326-B4F1-6970398AD536}" type="pres">
      <dgm:prSet presAssocID="{99B8556C-E92E-42B4-AF63-0F7B2C6BFFE3}" presName="textNode" presStyleLbl="node1" presStyleIdx="5" presStyleCnt="6" custScaleX="90262" custScaleY="99999" custLinFactNeighborX="29684" custLinFactNeighborY="-2126">
        <dgm:presLayoutVars>
          <dgm:bulletEnabled val="1"/>
        </dgm:presLayoutVars>
      </dgm:prSet>
      <dgm:spPr/>
    </dgm:pt>
  </dgm:ptLst>
  <dgm:cxnLst>
    <dgm:cxn modelId="{10A7AD0E-6FE5-4B99-BBD6-C3729C976059}" type="presOf" srcId="{986A3CC5-C0EA-474A-9714-D7685F690F47}" destId="{03066D5E-4996-4C8E-9D9A-B2664BE2328B}" srcOrd="0" destOrd="0" presId="urn:microsoft.com/office/officeart/2005/8/layout/hProcess9"/>
    <dgm:cxn modelId="{58C55810-CC3F-4D0B-B7C8-2D9AA60C2320}" srcId="{E4447BB7-DC3E-4636-9411-4282C72DA53E}" destId="{E567025F-4A65-4387-B3FB-24AEA35D7294}" srcOrd="1" destOrd="0" parTransId="{7C0AFA98-9837-4493-AA70-DF640300CD86}" sibTransId="{A2BA9101-AAC1-40C6-979F-5EDA690374CC}"/>
    <dgm:cxn modelId="{FD8E7415-3F79-4229-953B-86D00D057D52}" srcId="{986A3CC5-C0EA-474A-9714-D7685F690F47}" destId="{C7926170-08C7-4B95-B051-941259D802DA}" srcOrd="2" destOrd="0" parTransId="{2A3B65E9-885C-4537-8FEC-0DF2D6528E09}" sibTransId="{12EEF46C-B76B-4450-A9D1-F746837CE8BA}"/>
    <dgm:cxn modelId="{475ECB22-1F38-4996-A560-BE402561EAF6}" type="presOf" srcId="{7A3CE581-2240-4E91-B67B-D753330BFB96}" destId="{C94450D1-4C78-453D-93E6-C6F06B78E5DA}" srcOrd="0" destOrd="0" presId="urn:microsoft.com/office/officeart/2005/8/layout/hProcess9"/>
    <dgm:cxn modelId="{1444D324-6678-44AB-8256-48548B4F57B8}" type="presOf" srcId="{E6C54B7A-7882-4AFF-BB21-F3A5355EE876}" destId="{A3F0B48E-8719-47E6-B658-3233AF922459}" srcOrd="0" destOrd="1" presId="urn:microsoft.com/office/officeart/2005/8/layout/hProcess9"/>
    <dgm:cxn modelId="{AA2F042F-AD40-4950-A875-1CD4E65C4347}" type="presOf" srcId="{67B0EF7E-0770-488A-9A0F-A37D3571E586}" destId="{C94450D1-4C78-453D-93E6-C6F06B78E5DA}" srcOrd="0" destOrd="1" presId="urn:microsoft.com/office/officeart/2005/8/layout/hProcess9"/>
    <dgm:cxn modelId="{EBD23D30-D22A-4AD5-B312-ADFB204D7498}" type="presOf" srcId="{E567025F-4A65-4387-B3FB-24AEA35D7294}" destId="{A6145A46-D352-423B-B23A-8131ABD4E697}" srcOrd="0" destOrd="2" presId="urn:microsoft.com/office/officeart/2005/8/layout/hProcess9"/>
    <dgm:cxn modelId="{33883D38-5B8B-46CF-AAD4-7350EE3B8599}" srcId="{986A3CC5-C0EA-474A-9714-D7685F690F47}" destId="{723CD00A-91F9-4B8B-A3F9-733CB791EC8F}" srcOrd="0" destOrd="0" parTransId="{43BDDDA5-3BD1-47C1-9780-2156CF16612B}" sibTransId="{D0C0F16D-E3E2-4707-A4BC-753570BC1692}"/>
    <dgm:cxn modelId="{16E06463-4796-4599-A6CA-96AD766DCA47}" type="presOf" srcId="{B525E38A-131A-46D4-9486-14FF4038CBC9}" destId="{0F7A550B-7175-4393-AF53-82B7DEC796A8}" srcOrd="0" destOrd="1" presId="urn:microsoft.com/office/officeart/2005/8/layout/hProcess9"/>
    <dgm:cxn modelId="{C868FD43-4ABE-4EED-8E5E-B80B23512428}" srcId="{986A3CC5-C0EA-474A-9714-D7685F690F47}" destId="{99B8556C-E92E-42B4-AF63-0F7B2C6BFFE3}" srcOrd="5" destOrd="0" parTransId="{CBE6AE05-920B-4EA2-BFB7-801567C2656A}" sibTransId="{B28F5476-69BA-428D-9FC7-20CB7A9D4F21}"/>
    <dgm:cxn modelId="{C49A4670-E7BD-48BF-94E3-8FF14591D443}" type="presOf" srcId="{EB9242D0-5430-4E4B-84CD-193048E33904}" destId="{A6145A46-D352-423B-B23A-8131ABD4E697}" srcOrd="0" destOrd="1" presId="urn:microsoft.com/office/officeart/2005/8/layout/hProcess9"/>
    <dgm:cxn modelId="{34C56D70-E1AD-4100-AE07-70E9F494197C}" type="presOf" srcId="{E1F065C9-4E49-4F0C-A07F-88265EE7BEB1}" destId="{0EEE8F8E-E8F2-420C-AB6B-617EFAEDC0D1}" srcOrd="0" destOrd="0" presId="urn:microsoft.com/office/officeart/2005/8/layout/hProcess9"/>
    <dgm:cxn modelId="{EE391678-71AF-44B1-AD6D-FFF59FA9036C}" srcId="{986A3CC5-C0EA-474A-9714-D7685F690F47}" destId="{E4447BB7-DC3E-4636-9411-4282C72DA53E}" srcOrd="1" destOrd="0" parTransId="{35586A6A-F30E-4ADC-B22B-CC532FE28E9D}" sibTransId="{486BC1BB-5B4D-45C8-9DC7-0D168089638F}"/>
    <dgm:cxn modelId="{73441A78-E923-4579-B1D6-12F707B10B9F}" type="presOf" srcId="{48B2ECDF-46C3-4FAD-B028-373E01517361}" destId="{A3F0B48E-8719-47E6-B658-3233AF922459}" srcOrd="0" destOrd="2" presId="urn:microsoft.com/office/officeart/2005/8/layout/hProcess9"/>
    <dgm:cxn modelId="{4A21D979-1706-4261-B8F6-AE7CA0F96AA3}" type="presOf" srcId="{723CD00A-91F9-4B8B-A3F9-733CB791EC8F}" destId="{A3F0B48E-8719-47E6-B658-3233AF922459}" srcOrd="0" destOrd="0" presId="urn:microsoft.com/office/officeart/2005/8/layout/hProcess9"/>
    <dgm:cxn modelId="{3D164D7E-65CB-465C-A7F3-337BFBA47C9B}" type="presOf" srcId="{DD890807-3E49-4C76-8162-BD098C357C54}" destId="{0EEE8F8E-E8F2-420C-AB6B-617EFAEDC0D1}" srcOrd="0" destOrd="1" presId="urn:microsoft.com/office/officeart/2005/8/layout/hProcess9"/>
    <dgm:cxn modelId="{753F6C84-2003-452B-B8EE-844671DCF7DC}" srcId="{C7926170-08C7-4B95-B051-941259D802DA}" destId="{B525E38A-131A-46D4-9486-14FF4038CBC9}" srcOrd="0" destOrd="0" parTransId="{3DB0E5D9-04F2-41A1-ACD5-63B7483C29EE}" sibTransId="{F3D1CFC1-5BF5-44A9-B33B-FA6BC8FD2B63}"/>
    <dgm:cxn modelId="{16BECC85-24EC-4E9C-996D-9FB961D1024B}" type="presOf" srcId="{E4447BB7-DC3E-4636-9411-4282C72DA53E}" destId="{A6145A46-D352-423B-B23A-8131ABD4E697}" srcOrd="0" destOrd="0" presId="urn:microsoft.com/office/officeart/2005/8/layout/hProcess9"/>
    <dgm:cxn modelId="{995B7986-9472-408A-AB55-02B29F84B091}" srcId="{986A3CC5-C0EA-474A-9714-D7685F690F47}" destId="{E1F065C9-4E49-4F0C-A07F-88265EE7BEB1}" srcOrd="4" destOrd="0" parTransId="{92917875-C190-43A4-8CD3-DB9E1E115485}" sibTransId="{E6152E63-77A2-42FF-AB05-AE0CDEBA20D7}"/>
    <dgm:cxn modelId="{B9C59A9B-23D2-4DA1-8FB9-7E330D07F699}" srcId="{E4447BB7-DC3E-4636-9411-4282C72DA53E}" destId="{EB9242D0-5430-4E4B-84CD-193048E33904}" srcOrd="0" destOrd="0" parTransId="{41ECD0FE-C04F-43AA-BDB0-5A54278D05BC}" sibTransId="{7B20F87E-FFAF-47B2-93A1-314DB0162D74}"/>
    <dgm:cxn modelId="{DF5AC4A3-ED70-4FEE-9301-D2A333EBF508}" srcId="{723CD00A-91F9-4B8B-A3F9-733CB791EC8F}" destId="{48B2ECDF-46C3-4FAD-B028-373E01517361}" srcOrd="1" destOrd="0" parTransId="{FACE7D2A-CBAF-48AE-A514-2A69DB33DA5D}" sibTransId="{EF87F8E5-A0CE-4264-8EF1-92D7E92744F6}"/>
    <dgm:cxn modelId="{14CE9FC0-0859-486B-B010-436A97CAB9A5}" srcId="{723CD00A-91F9-4B8B-A3F9-733CB791EC8F}" destId="{E6C54B7A-7882-4AFF-BB21-F3A5355EE876}" srcOrd="0" destOrd="0" parTransId="{481C865F-2B91-4F3E-BAA2-669203F216AA}" sibTransId="{E9B08487-9DB8-4766-8A04-BA4978CFD231}"/>
    <dgm:cxn modelId="{2E1647C2-DBF8-49CD-B794-A2D347549CD0}" type="presOf" srcId="{C7926170-08C7-4B95-B051-941259D802DA}" destId="{0F7A550B-7175-4393-AF53-82B7DEC796A8}" srcOrd="0" destOrd="0" presId="urn:microsoft.com/office/officeart/2005/8/layout/hProcess9"/>
    <dgm:cxn modelId="{3FF40DCB-049E-4830-88F1-411993D3639C}" type="presOf" srcId="{99B8556C-E92E-42B4-AF63-0F7B2C6BFFE3}" destId="{FD1A90CB-27CF-4326-B4F1-6970398AD536}" srcOrd="0" destOrd="0" presId="urn:microsoft.com/office/officeart/2005/8/layout/hProcess9"/>
    <dgm:cxn modelId="{4CDC22DA-EFC7-4A76-BFD3-0B61EDB1627B}" srcId="{986A3CC5-C0EA-474A-9714-D7685F690F47}" destId="{7A3CE581-2240-4E91-B67B-D753330BFB96}" srcOrd="3" destOrd="0" parTransId="{4E8B9CFB-72D3-4106-9D95-A31D40E516FE}" sibTransId="{A718E873-E116-4FA8-A033-749214EBDF82}"/>
    <dgm:cxn modelId="{6B5DC8DE-2F33-4955-B5EE-A4506B33B29D}" srcId="{E1F065C9-4E49-4F0C-A07F-88265EE7BEB1}" destId="{DD890807-3E49-4C76-8162-BD098C357C54}" srcOrd="0" destOrd="0" parTransId="{3FCC2009-904A-4373-979A-F23EE03F5DFF}" sibTransId="{5935ED6B-F64D-4052-85E5-E05D409BC0FC}"/>
    <dgm:cxn modelId="{7D820FFC-9C58-4389-8810-DE1DCAE9DF0F}" srcId="{7A3CE581-2240-4E91-B67B-D753330BFB96}" destId="{67B0EF7E-0770-488A-9A0F-A37D3571E586}" srcOrd="0" destOrd="0" parTransId="{A4E638FF-97C4-4996-AE5D-EBCF70946FB0}" sibTransId="{7FD53D86-287D-4AD1-9A3A-6503EFBA71AF}"/>
    <dgm:cxn modelId="{9905776F-D7EB-47F1-8041-793EC496E931}" type="presParOf" srcId="{03066D5E-4996-4C8E-9D9A-B2664BE2328B}" destId="{F3258EDB-8B5D-47AB-AB98-E3D16C3CD40C}" srcOrd="0" destOrd="0" presId="urn:microsoft.com/office/officeart/2005/8/layout/hProcess9"/>
    <dgm:cxn modelId="{532893FA-6F26-4BEC-B0C2-19BCE6DB3BC6}" type="presParOf" srcId="{03066D5E-4996-4C8E-9D9A-B2664BE2328B}" destId="{B4E6E015-220E-456B-B510-FF9093F49A54}" srcOrd="1" destOrd="0" presId="urn:microsoft.com/office/officeart/2005/8/layout/hProcess9"/>
    <dgm:cxn modelId="{24B209C4-C38F-4FAD-8EC0-33F31F71B15D}" type="presParOf" srcId="{B4E6E015-220E-456B-B510-FF9093F49A54}" destId="{A3F0B48E-8719-47E6-B658-3233AF922459}" srcOrd="0" destOrd="0" presId="urn:microsoft.com/office/officeart/2005/8/layout/hProcess9"/>
    <dgm:cxn modelId="{08C61314-3BE5-4B1E-901E-BAFB052F53B9}" type="presParOf" srcId="{B4E6E015-220E-456B-B510-FF9093F49A54}" destId="{52501BB5-697D-43EF-A99A-3E6755ACC8C0}" srcOrd="1" destOrd="0" presId="urn:microsoft.com/office/officeart/2005/8/layout/hProcess9"/>
    <dgm:cxn modelId="{00132BC8-5955-48E2-8AFB-67AC5434F00B}" type="presParOf" srcId="{B4E6E015-220E-456B-B510-FF9093F49A54}" destId="{A6145A46-D352-423B-B23A-8131ABD4E697}" srcOrd="2" destOrd="0" presId="urn:microsoft.com/office/officeart/2005/8/layout/hProcess9"/>
    <dgm:cxn modelId="{475592DD-25B5-4B00-88E9-418AB95EC1B9}" type="presParOf" srcId="{B4E6E015-220E-456B-B510-FF9093F49A54}" destId="{7B7BC491-B263-4293-9F53-5424971B54EB}" srcOrd="3" destOrd="0" presId="urn:microsoft.com/office/officeart/2005/8/layout/hProcess9"/>
    <dgm:cxn modelId="{5EA957D7-A42F-4FF7-BA87-828546C9452C}" type="presParOf" srcId="{B4E6E015-220E-456B-B510-FF9093F49A54}" destId="{0F7A550B-7175-4393-AF53-82B7DEC796A8}" srcOrd="4" destOrd="0" presId="urn:microsoft.com/office/officeart/2005/8/layout/hProcess9"/>
    <dgm:cxn modelId="{A6FF7B81-9187-476B-855A-81B3122D872A}" type="presParOf" srcId="{B4E6E015-220E-456B-B510-FF9093F49A54}" destId="{EC3F9F56-78B1-4226-9E5E-EB8355F14F9B}" srcOrd="5" destOrd="0" presId="urn:microsoft.com/office/officeart/2005/8/layout/hProcess9"/>
    <dgm:cxn modelId="{33D3E4B4-C32F-4345-BEB9-361472F3EA95}" type="presParOf" srcId="{B4E6E015-220E-456B-B510-FF9093F49A54}" destId="{C94450D1-4C78-453D-93E6-C6F06B78E5DA}" srcOrd="6" destOrd="0" presId="urn:microsoft.com/office/officeart/2005/8/layout/hProcess9"/>
    <dgm:cxn modelId="{690FB6B5-A5E3-4939-9417-787A003DA0AE}" type="presParOf" srcId="{B4E6E015-220E-456B-B510-FF9093F49A54}" destId="{55A6F1BB-FCFA-4F31-B685-C453BE714E2E}" srcOrd="7" destOrd="0" presId="urn:microsoft.com/office/officeart/2005/8/layout/hProcess9"/>
    <dgm:cxn modelId="{34E5DA57-FBB4-42B3-BBC5-03FE87C0373C}" type="presParOf" srcId="{B4E6E015-220E-456B-B510-FF9093F49A54}" destId="{0EEE8F8E-E8F2-420C-AB6B-617EFAEDC0D1}" srcOrd="8" destOrd="0" presId="urn:microsoft.com/office/officeart/2005/8/layout/hProcess9"/>
    <dgm:cxn modelId="{CB3CA2A1-6B16-4077-9959-E3174DA80563}" type="presParOf" srcId="{B4E6E015-220E-456B-B510-FF9093F49A54}" destId="{C0044A9A-0F03-4466-AB46-B79028520D6D}" srcOrd="9" destOrd="0" presId="urn:microsoft.com/office/officeart/2005/8/layout/hProcess9"/>
    <dgm:cxn modelId="{2B3875FC-7578-4796-857C-92C4D0400CE1}" type="presParOf" srcId="{B4E6E015-220E-456B-B510-FF9093F49A54}" destId="{FD1A90CB-27CF-4326-B4F1-6970398AD53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58EDB-8B5D-47AB-AB98-E3D16C3CD40C}">
      <dsp:nvSpPr>
        <dsp:cNvPr id="0" name=""/>
        <dsp:cNvSpPr/>
      </dsp:nvSpPr>
      <dsp:spPr>
        <a:xfrm>
          <a:off x="872471" y="0"/>
          <a:ext cx="9888016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0B48E-8719-47E6-B658-3233AF922459}">
      <dsp:nvSpPr>
        <dsp:cNvPr id="0" name=""/>
        <dsp:cNvSpPr/>
      </dsp:nvSpPr>
      <dsp:spPr>
        <a:xfrm>
          <a:off x="197296" y="1323502"/>
          <a:ext cx="169923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Implementering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September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/>
            <a:t>Ansvariga parter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/>
            <a:t>Medverkande parter</a:t>
          </a:r>
        </a:p>
      </dsp:txBody>
      <dsp:txXfrm>
        <a:off x="280246" y="1406452"/>
        <a:ext cx="1533337" cy="1574635"/>
      </dsp:txXfrm>
    </dsp:sp>
    <dsp:sp modelId="{A6145A46-D352-423B-B23A-8131ABD4E697}">
      <dsp:nvSpPr>
        <dsp:cNvPr id="0" name=""/>
        <dsp:cNvSpPr/>
      </dsp:nvSpPr>
      <dsp:spPr>
        <a:xfrm>
          <a:off x="2424770" y="1305401"/>
          <a:ext cx="169923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/>
            <a:t>Stratsys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Uppföljning implementering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Ansvariga parter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2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2507720" y="1388351"/>
        <a:ext cx="1533337" cy="1574635"/>
      </dsp:txXfrm>
    </dsp:sp>
    <dsp:sp modelId="{0F7A550B-7175-4393-AF53-82B7DEC796A8}">
      <dsp:nvSpPr>
        <dsp:cNvPr id="0" name=""/>
        <dsp:cNvSpPr/>
      </dsp:nvSpPr>
      <dsp:spPr>
        <a:xfrm>
          <a:off x="8181085" y="1302616"/>
          <a:ext cx="1718082" cy="170433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Stratsys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Uppföljning inför slutrapport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Ansvariga parter</a:t>
          </a:r>
        </a:p>
      </dsp:txBody>
      <dsp:txXfrm>
        <a:off x="8264284" y="1385815"/>
        <a:ext cx="1551684" cy="1537934"/>
      </dsp:txXfrm>
    </dsp:sp>
    <dsp:sp modelId="{C94450D1-4C78-453D-93E6-C6F06B78E5DA}">
      <dsp:nvSpPr>
        <dsp:cNvPr id="0" name=""/>
        <dsp:cNvSpPr/>
      </dsp:nvSpPr>
      <dsp:spPr>
        <a:xfrm>
          <a:off x="4324416" y="1323520"/>
          <a:ext cx="1699237" cy="174053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Muntlig uppföljning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Februari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Ansvariga parter</a:t>
          </a:r>
        </a:p>
      </dsp:txBody>
      <dsp:txXfrm>
        <a:off x="4407366" y="1406470"/>
        <a:ext cx="1533337" cy="1574635"/>
      </dsp:txXfrm>
    </dsp:sp>
    <dsp:sp modelId="{0EEE8F8E-E8F2-420C-AB6B-617EFAEDC0D1}">
      <dsp:nvSpPr>
        <dsp:cNvPr id="0" name=""/>
        <dsp:cNvSpPr/>
      </dsp:nvSpPr>
      <dsp:spPr>
        <a:xfrm>
          <a:off x="6255543" y="1305401"/>
          <a:ext cx="1699237" cy="174053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Muntlig uppföljning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September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Ansvariga parter</a:t>
          </a:r>
        </a:p>
      </dsp:txBody>
      <dsp:txXfrm>
        <a:off x="6338493" y="1388351"/>
        <a:ext cx="1533337" cy="1574635"/>
      </dsp:txXfrm>
    </dsp:sp>
    <dsp:sp modelId="{FD1A90CB-27CF-4326-B4F1-6970398AD536}">
      <dsp:nvSpPr>
        <dsp:cNvPr id="0" name=""/>
        <dsp:cNvSpPr/>
      </dsp:nvSpPr>
      <dsp:spPr>
        <a:xfrm>
          <a:off x="10099194" y="1268406"/>
          <a:ext cx="1533765" cy="1740517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Publicering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Slutrapport för  planperioden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 dirty="0">
            <a:solidFill>
              <a:prstClr val="white"/>
            </a:solidFill>
            <a:latin typeface="Arial"/>
            <a:ea typeface="+mn-ea"/>
            <a:cs typeface="+mn-cs"/>
          </a:endParaRPr>
        </a:p>
      </dsp:txBody>
      <dsp:txXfrm>
        <a:off x="10174066" y="1343278"/>
        <a:ext cx="1384021" cy="1590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2025-09-12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2025-09-12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87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14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Det är många program, planer, lagstiftningar och styrande dokument som ligger till grund för Göteborgs plan mot hemlöshet.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Utöver dem har vi även avtal slutna i Europa. EU:s medlemsstater, däribland Sverige har förbundit sig att arbeta målmedvetet med att avskaffa hemlösheten till 2030. Det genom Lissabonförklaringen som undertecknades juni 2021, europeiska plattformen för bekämpning av hemlöshet (EPOCH).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effectLst/>
                <a:latin typeface="Times New Roman" panose="02020603050405020304" pitchFamily="18" charset="0"/>
                <a:ea typeface="MS PMincho" panose="02020600040205080304" pitchFamily="18" charset="-128"/>
              </a:rPr>
              <a:t>Ca 30 representanter från berörda förvaltningar och bolag samt Länsstyrelsen Västra Götaland.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effectLst/>
              <a:latin typeface="Times New Roman" panose="02020603050405020304" pitchFamily="18" charset="0"/>
              <a:ea typeface="MS PMincho" panose="02020600040205080304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effectLst/>
                <a:latin typeface="Times New Roman" panose="02020603050405020304" pitchFamily="18" charset="0"/>
                <a:ea typeface="MS PMincho" panose="02020600040205080304" pitchFamily="18" charset="-128"/>
              </a:rPr>
              <a:t>Därefter lämnade brukarrådet, som representerar stadens hemlösa, sina synpunkter.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37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noProof="0" dirty="0"/>
              <a:t>Mål:</a:t>
            </a:r>
            <a:r>
              <a:rPr lang="sv-SE" noProof="0" dirty="0"/>
              <a:t> </a:t>
            </a:r>
            <a:r>
              <a:rPr lang="sv-SE" dirty="0"/>
              <a:t>Planens övergripande målsättningen är att minska antalet vuxna och barn som befinner sig i hemlöshet i Göteborg och på sikt att hemlösheten ska upphöra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>
              <a:buFont typeface="Arial" panose="020B0604020202020204" pitchFamily="34" charset="0"/>
              <a:buNone/>
            </a:pPr>
            <a:r>
              <a:rPr lang="sv-SE" b="1" noProof="0" dirty="0"/>
              <a:t>Lila: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effectLst/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Bostad först är en beprövad metod för att motverka hemlöshet för personer med social problematik. Metoden innebär att personer i akut hemlöshet erbjuds en bostad på samma villkor som andra hyresgäster. Detta kombineras sedan med frivilliga och individuellt anpassade hjälpinsatser.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effectLst/>
                <a:latin typeface="Times New Roman" panose="02020603050405020304" pitchFamily="18" charset="0"/>
                <a:ea typeface="MS PMincho" panose="02020600040205080304" pitchFamily="18" charset="-128"/>
              </a:rPr>
              <a:t>Statens beredning för medicinsk och social utvärdering (SBU) anger att Bostad först möjligen är effektivare än andra insatser för att minska hemlösheten och sannolikt effektivare för att öka stabiliteten i boendet.</a:t>
            </a:r>
            <a:endParaRPr lang="sv-SE" sz="1200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Exploateringsnämnden har ett samordningsansvar för genomförandet av denna plan. Det innebär att vara ett stöd för ansvariga organisationer i genomförandet av insatserna och vid uppföljningen av planen.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Exploateringsnämnden kartlägger årligen hemlöshetens omfattning och utveckling tillsammans med berörda nämnder som en </a:t>
            </a:r>
            <a:r>
              <a:rPr lang="sv-SE" dirty="0"/>
              <a:t>uppföljning av planens intentioner och måluppfyllelse.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Times New Roman" panose="02020603050405020304" pitchFamily="18" charset="0"/>
              <a:ea typeface="MS PMincho" panose="02020600040205080304" pitchFamily="18" charset="-128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72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Planen riktar insatserna till utsedda ansvariga och medverkande parter för hantering med en beskrivande aktivitet.  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93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46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0504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97907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49262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68127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9300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58608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89188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62015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172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5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2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044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737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047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969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83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F75068A3-1A23-D7A8-E32B-9930CB95D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32955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9351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400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1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160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5001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05315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6976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26176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93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8695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409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6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22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20977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57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23626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321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953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D0EC1FC0-8DDF-31BC-6880-F607E54C8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71472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64234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1665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837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1965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8581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8613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4994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47389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11157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34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bg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5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5020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7079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6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271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188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217DBA35-B954-D5BE-3055-10F75AB3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0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8842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4B534-92C1-905D-222D-14C9260E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F2407D-27E0-7186-602C-AAA5617D2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40D0B4-897F-391C-843E-B9B8622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7008-092B-4A01-A741-1D983FB12D17}" type="datetimeFigureOut">
              <a:rPr lang="sv-SE" smtClean="0"/>
              <a:t>2025-09-12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94BF95-4966-9E7B-1620-1425D461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CCEC98-AE08-5D1F-5B0C-D8CDC98E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8BC6-0EEA-4325-ADDE-9368AB27D6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400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873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361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7787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6595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92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76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85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500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9347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885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96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tx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53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732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266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42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4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9D6F5AB1-2AEA-F21F-66E0-3054F0956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645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0489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5246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2049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119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419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384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1178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007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1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002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17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2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40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122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28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54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4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D1A0E380-5DF5-5913-9E3F-A6C5E1749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5085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3511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317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9283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5882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96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270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45373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4359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5069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9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50971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3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1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3442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750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99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230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402B4037-311E-98D0-D073-392D44DB9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99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33824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560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2790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2363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1220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1431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0592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6970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736728"/>
            <a:ext cx="5240336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806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430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404813"/>
            <a:ext cx="5000625" cy="1703434"/>
          </a:xfrm>
          <a:prstGeom prst="rect">
            <a:avLst/>
          </a:prstGeom>
          <a:solidFill>
            <a:schemeClr val="accent4"/>
          </a:solidFill>
        </p:spPr>
        <p:txBody>
          <a:bodyPr wrap="square" lIns="432000" tIns="432000" rIns="432000" bIns="432000" anchor="ctr" anchorCtr="0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</a:t>
            </a:r>
            <a:br>
              <a:rPr lang="sv-SE" dirty="0"/>
            </a:br>
            <a:r>
              <a:rPr lang="sv-SE" dirty="0"/>
              <a:t>två 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240337" cy="7369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989" y="1736728"/>
            <a:ext cx="5240336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5999" cy="6857999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98426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1688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676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738313"/>
            <a:ext cx="9134323" cy="33813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289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950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4F514343-718C-65D7-600B-35F34BA2C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 tIns="36000" bIns="36000">
            <a:no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11017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36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627" r:id="rId9"/>
    <p:sldLayoutId id="2147484625" r:id="rId10"/>
    <p:sldLayoutId id="2147484536" r:id="rId11"/>
    <p:sldLayoutId id="2147484537" r:id="rId12"/>
    <p:sldLayoutId id="2147484538" r:id="rId13"/>
    <p:sldLayoutId id="2147484539" r:id="rId14"/>
    <p:sldLayoutId id="2147484626" r:id="rId15"/>
    <p:sldLayoutId id="2147484540" r:id="rId16"/>
    <p:sldLayoutId id="2147484408" r:id="rId17"/>
    <p:sldLayoutId id="2147484409" r:id="rId18"/>
    <p:sldLayoutId id="2147484043" r:id="rId19"/>
    <p:sldLayoutId id="2147484670" r:id="rId20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541" r:id="rId2"/>
    <p:sldLayoutId id="2147484542" r:id="rId3"/>
    <p:sldLayoutId id="2147484543" r:id="rId4"/>
    <p:sldLayoutId id="214748454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548" r:id="rId11"/>
    <p:sldLayoutId id="2147484549" r:id="rId12"/>
    <p:sldLayoutId id="2147484550" r:id="rId13"/>
    <p:sldLayoutId id="2147484551" r:id="rId14"/>
    <p:sldLayoutId id="2147484628" r:id="rId15"/>
    <p:sldLayoutId id="2147484552" r:id="rId16"/>
    <p:sldLayoutId id="2147484424" r:id="rId17"/>
    <p:sldLayoutId id="2147484425" r:id="rId18"/>
    <p:sldLayoutId id="2147484426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553" r:id="rId2"/>
    <p:sldLayoutId id="2147484554" r:id="rId3"/>
    <p:sldLayoutId id="2147484555" r:id="rId4"/>
    <p:sldLayoutId id="2147484556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560" r:id="rId11"/>
    <p:sldLayoutId id="2147484561" r:id="rId12"/>
    <p:sldLayoutId id="2147484562" r:id="rId13"/>
    <p:sldLayoutId id="2147484563" r:id="rId14"/>
    <p:sldLayoutId id="2147484629" r:id="rId15"/>
    <p:sldLayoutId id="2147484564" r:id="rId16"/>
    <p:sldLayoutId id="2147484441" r:id="rId17"/>
    <p:sldLayoutId id="2147484442" r:id="rId18"/>
    <p:sldLayoutId id="2147484443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565" r:id="rId2"/>
    <p:sldLayoutId id="2147484566" r:id="rId3"/>
    <p:sldLayoutId id="2147484567" r:id="rId4"/>
    <p:sldLayoutId id="2147484568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572" r:id="rId11"/>
    <p:sldLayoutId id="2147484573" r:id="rId12"/>
    <p:sldLayoutId id="2147484574" r:id="rId13"/>
    <p:sldLayoutId id="2147484575" r:id="rId14"/>
    <p:sldLayoutId id="2147484630" r:id="rId15"/>
    <p:sldLayoutId id="2147484576" r:id="rId16"/>
    <p:sldLayoutId id="2147484458" r:id="rId17"/>
    <p:sldLayoutId id="2147484459" r:id="rId18"/>
    <p:sldLayoutId id="2147484460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577" r:id="rId2"/>
    <p:sldLayoutId id="2147484578" r:id="rId3"/>
    <p:sldLayoutId id="2147484579" r:id="rId4"/>
    <p:sldLayoutId id="2147484580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584" r:id="rId11"/>
    <p:sldLayoutId id="2147484585" r:id="rId12"/>
    <p:sldLayoutId id="2147484586" r:id="rId13"/>
    <p:sldLayoutId id="2147484587" r:id="rId14"/>
    <p:sldLayoutId id="2147484631" r:id="rId15"/>
    <p:sldLayoutId id="2147484588" r:id="rId16"/>
    <p:sldLayoutId id="2147484475" r:id="rId17"/>
    <p:sldLayoutId id="2147484476" r:id="rId18"/>
    <p:sldLayoutId id="2147484477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589" r:id="rId2"/>
    <p:sldLayoutId id="2147484590" r:id="rId3"/>
    <p:sldLayoutId id="2147484591" r:id="rId4"/>
    <p:sldLayoutId id="2147484592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596" r:id="rId11"/>
    <p:sldLayoutId id="2147484597" r:id="rId12"/>
    <p:sldLayoutId id="2147484598" r:id="rId13"/>
    <p:sldLayoutId id="2147484599" r:id="rId14"/>
    <p:sldLayoutId id="2147484632" r:id="rId15"/>
    <p:sldLayoutId id="2147484600" r:id="rId16"/>
    <p:sldLayoutId id="2147484492" r:id="rId17"/>
    <p:sldLayoutId id="2147484493" r:id="rId18"/>
    <p:sldLayoutId id="2147484494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601" r:id="rId2"/>
    <p:sldLayoutId id="2147484602" r:id="rId3"/>
    <p:sldLayoutId id="2147484603" r:id="rId4"/>
    <p:sldLayoutId id="2147484604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08" r:id="rId11"/>
    <p:sldLayoutId id="2147484609" r:id="rId12"/>
    <p:sldLayoutId id="2147484610" r:id="rId13"/>
    <p:sldLayoutId id="2147484611" r:id="rId14"/>
    <p:sldLayoutId id="2147484633" r:id="rId15"/>
    <p:sldLayoutId id="2147484612" r:id="rId16"/>
    <p:sldLayoutId id="2147484509" r:id="rId17"/>
    <p:sldLayoutId id="2147484510" r:id="rId18"/>
    <p:sldLayoutId id="2147484511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613" r:id="rId2"/>
    <p:sldLayoutId id="2147484614" r:id="rId3"/>
    <p:sldLayoutId id="2147484615" r:id="rId4"/>
    <p:sldLayoutId id="2147484616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20" r:id="rId11"/>
    <p:sldLayoutId id="2147484621" r:id="rId12"/>
    <p:sldLayoutId id="2147484622" r:id="rId13"/>
    <p:sldLayoutId id="2147484623" r:id="rId14"/>
    <p:sldLayoutId id="2147484634" r:id="rId15"/>
    <p:sldLayoutId id="2147484624" r:id="rId16"/>
    <p:sldLayoutId id="2147484526" r:id="rId17"/>
    <p:sldLayoutId id="2147484527" r:id="rId18"/>
    <p:sldLayoutId id="2147484528" r:id="rId19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oteborgonline-my.sharepoint.com/personal/emma_bittone_exploatering_goteborg_se/Documents/Presentationer/Heml&#246;shetsplan/Storstadssamverk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mma.bittone@exploatering.goteborg.se" TargetMode="Externa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Bostad Först – mässa Nationell nätverksträff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Strategi, handlingsplan och implementering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Emma Bittone, planeringsledare exploateringsförvaltningen Göteborgs Stad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D42BFD5-E4F3-3CFB-E3BA-B263EAD0A7BD}"/>
              </a:ext>
            </a:extLst>
          </p:cNvPr>
          <p:cNvSpPr txBox="1"/>
          <p:nvPr/>
        </p:nvSpPr>
        <p:spPr>
          <a:xfrm>
            <a:off x="9900458" y="5968538"/>
            <a:ext cx="160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2025-09-16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28906B-5C37-9850-87E1-A24F12D9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250" y="664620"/>
            <a:ext cx="4457627" cy="559881"/>
          </a:xfrm>
        </p:spPr>
        <p:txBody>
          <a:bodyPr anchor="ctr">
            <a:normAutofit/>
          </a:bodyPr>
          <a:lstStyle/>
          <a:p>
            <a:r>
              <a:rPr lang="sv-SE" dirty="0"/>
              <a:t>Agenda</a:t>
            </a:r>
          </a:p>
        </p:txBody>
      </p:sp>
      <p:pic>
        <p:nvPicPr>
          <p:cNvPr id="4" name="Platshållare för innehåll 3" descr="En bild som visar text, skärmbild, stad, konst&#10;&#10;AI-genererat innehåll kan vara felaktigt.">
            <a:extLst>
              <a:ext uri="{FF2B5EF4-FFF2-40B4-BE49-F238E27FC236}">
                <a16:creationId xmlns:a16="http://schemas.microsoft.com/office/drawing/2014/main" id="{61377294-04F8-C0F6-234F-51992D1BAD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7358" b="28306"/>
          <a:stretch>
            <a:fillRect/>
          </a:stretch>
        </p:blipFill>
        <p:spPr>
          <a:xfrm>
            <a:off x="407988" y="1736729"/>
            <a:ext cx="5400000" cy="4176710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91D2A9C-2C1C-31AB-B7E6-AEF8F2D60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marL="342900">
              <a:lnSpc>
                <a:spcPct val="90000"/>
              </a:lnSpc>
            </a:pPr>
            <a:r>
              <a:rPr lang="sv-SE" dirty="0"/>
              <a:t>Tillvägagångssätt</a:t>
            </a:r>
          </a:p>
          <a:p>
            <a:pPr marL="342900">
              <a:lnSpc>
                <a:spcPct val="90000"/>
              </a:lnSpc>
            </a:pPr>
            <a:r>
              <a:rPr lang="sv-SE" dirty="0"/>
              <a:t>Ansvariga parter i planen</a:t>
            </a:r>
          </a:p>
          <a:p>
            <a:pPr marL="342900" lvl="0">
              <a:lnSpc>
                <a:spcPct val="90000"/>
              </a:lnSpc>
            </a:pPr>
            <a:r>
              <a:rPr lang="sv-SE" sz="2000" dirty="0">
                <a:effectLst/>
              </a:rPr>
              <a:t>Vad anger planen för mål och riktning?</a:t>
            </a:r>
          </a:p>
          <a:p>
            <a:pPr marL="342900">
              <a:lnSpc>
                <a:spcPct val="90000"/>
              </a:lnSpc>
            </a:pPr>
            <a:r>
              <a:rPr lang="sv-SE" sz="2000" dirty="0"/>
              <a:t>Uppföljning av planen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8D55AAA-3BBE-339F-DF8F-F947C525513C}"/>
              </a:ext>
            </a:extLst>
          </p:cNvPr>
          <p:cNvSpPr txBox="1"/>
          <p:nvPr/>
        </p:nvSpPr>
        <p:spPr>
          <a:xfrm>
            <a:off x="407988" y="6031564"/>
            <a:ext cx="530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4"/>
              </a:rPr>
              <a:t>Göteborgs Stads plan mot hemlöshet 2025 - 2026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7884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1665F5-4A36-2EE4-ABDE-680B0335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Tillvägagångssätt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6ED2AC-7167-06FA-DEEA-F12680900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294410"/>
            <a:ext cx="5400000" cy="4960615"/>
          </a:xfrm>
        </p:spPr>
        <p:txBody>
          <a:bodyPr>
            <a:normAutofit/>
          </a:bodyPr>
          <a:lstStyle/>
          <a:p>
            <a:r>
              <a:rPr lang="sv-SE" dirty="0"/>
              <a:t>Lissabonförklaringen – EPOCH </a:t>
            </a:r>
          </a:p>
          <a:p>
            <a:endParaRPr lang="sv-SE" dirty="0"/>
          </a:p>
          <a:p>
            <a:r>
              <a:rPr lang="sv-SE" dirty="0"/>
              <a:t>Regeringens strategi för att motverka hemlöshet 2022–2026</a:t>
            </a:r>
          </a:p>
          <a:p>
            <a:endParaRPr lang="sv-SE" dirty="0"/>
          </a:p>
          <a:p>
            <a:r>
              <a:rPr lang="sv-SE" dirty="0"/>
              <a:t>Inspel till stadens plan med berörda förvaltningar, bolag, myndigheter och organisationer genom workshop </a:t>
            </a:r>
          </a:p>
          <a:p>
            <a:endParaRPr lang="sv-SE" dirty="0"/>
          </a:p>
          <a:p>
            <a:r>
              <a:rPr lang="sv-SE" dirty="0"/>
              <a:t>Brukarrådet, representation för stadens hemlösa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latshållare för innehåll 4" descr="Färgglada band som tvinnas ihop">
            <a:extLst>
              <a:ext uri="{FF2B5EF4-FFF2-40B4-BE49-F238E27FC236}">
                <a16:creationId xmlns:a16="http://schemas.microsoft.com/office/drawing/2014/main" id="{AA075A1A-26EF-F7C0-E681-16579B294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1754" b="-1"/>
          <a:stretch>
            <a:fillRect/>
          </a:stretch>
        </p:blipFill>
        <p:spPr>
          <a:xfrm>
            <a:off x="6379250" y="1736729"/>
            <a:ext cx="5400000" cy="4176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90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33C93DE-FD5F-9135-8442-146F7C071099}"/>
              </a:ext>
            </a:extLst>
          </p:cNvPr>
          <p:cNvSpPr/>
          <p:nvPr/>
        </p:nvSpPr>
        <p:spPr>
          <a:xfrm>
            <a:off x="724544" y="401445"/>
            <a:ext cx="701919" cy="15946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b="1"/>
              <a:t>Mål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CCAA67F-5006-F15B-4E7C-634B40F5A68C}"/>
              </a:ext>
            </a:extLst>
          </p:cNvPr>
          <p:cNvSpPr/>
          <p:nvPr/>
        </p:nvSpPr>
        <p:spPr>
          <a:xfrm>
            <a:off x="724544" y="2199990"/>
            <a:ext cx="719827" cy="13677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b="1"/>
              <a:t>Fokus-område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26B0CB3-9919-AEEF-AA9F-8DCF823CAF7E}"/>
              </a:ext>
            </a:extLst>
          </p:cNvPr>
          <p:cNvSpPr/>
          <p:nvPr/>
        </p:nvSpPr>
        <p:spPr>
          <a:xfrm>
            <a:off x="697423" y="3771709"/>
            <a:ext cx="746948" cy="26796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b="1"/>
              <a:t>Insats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C0BC41-C326-F69B-A96D-F16AE3D3B7F3}"/>
              </a:ext>
            </a:extLst>
          </p:cNvPr>
          <p:cNvSpPr/>
          <p:nvPr/>
        </p:nvSpPr>
        <p:spPr>
          <a:xfrm>
            <a:off x="1627320" y="401445"/>
            <a:ext cx="10205015" cy="15946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sv-SE" sz="1100" b="1" kern="1200" noProof="0" dirty="0"/>
              <a:t>1. </a:t>
            </a:r>
            <a:r>
              <a:rPr lang="sv-SE" sz="1100" kern="1200" noProof="0" dirty="0"/>
              <a:t>Antalet personer i </a:t>
            </a:r>
            <a:r>
              <a:rPr lang="sv-SE" sz="1100" b="1" kern="1200" noProof="0" dirty="0"/>
              <a:t>hemlöshet ska minska </a:t>
            </a:r>
          </a:p>
          <a:p>
            <a:pPr lvl="0" algn="l"/>
            <a:endParaRPr lang="sv-SE" sz="1100" b="1" kern="1200" noProof="0" dirty="0"/>
          </a:p>
          <a:p>
            <a:pPr lvl="0" algn="l"/>
            <a:r>
              <a:rPr lang="sv-SE" sz="1100" b="1" kern="1200" noProof="0" dirty="0"/>
              <a:t>2. </a:t>
            </a:r>
            <a:r>
              <a:rPr lang="sv-SE" sz="1100" kern="1200" noProof="0" dirty="0"/>
              <a:t>Antalet </a:t>
            </a:r>
            <a:r>
              <a:rPr lang="sv-SE" sz="1100" b="1" kern="1200" noProof="0" dirty="0"/>
              <a:t>barnfamiljer</a:t>
            </a:r>
            <a:r>
              <a:rPr lang="sv-SE" sz="1100" kern="1200" noProof="0" dirty="0"/>
              <a:t> som lever i hemlöshet </a:t>
            </a:r>
            <a:r>
              <a:rPr lang="sv-SE" sz="1100" b="1" kern="1200" noProof="0" dirty="0"/>
              <a:t>ska minska </a:t>
            </a:r>
          </a:p>
          <a:p>
            <a:pPr lvl="0" algn="l"/>
            <a:endParaRPr lang="sv-SE" sz="1100" b="1" kern="1200" noProof="0" dirty="0"/>
          </a:p>
          <a:p>
            <a:pPr lvl="0" algn="l"/>
            <a:r>
              <a:rPr lang="sv-SE" sz="1100" b="1" kern="1200" noProof="0" dirty="0"/>
              <a:t>3. </a:t>
            </a:r>
            <a:r>
              <a:rPr lang="sv-SE" sz="1100" kern="1200" noProof="0" dirty="0"/>
              <a:t>Antalet personer som blir </a:t>
            </a:r>
            <a:r>
              <a:rPr lang="sv-SE" sz="1100" b="1" kern="1200" noProof="0" dirty="0"/>
              <a:t>avhysta från sin bostad ska minska</a:t>
            </a:r>
            <a:r>
              <a:rPr lang="sv-SE" sz="1100" kern="1200" noProof="0" dirty="0"/>
              <a:t>. Särskilt prioriterat är att inga </a:t>
            </a:r>
            <a:r>
              <a:rPr lang="sv-SE" sz="1100" b="1" kern="1200" noProof="0" dirty="0"/>
              <a:t>barnfamiljer</a:t>
            </a:r>
            <a:r>
              <a:rPr lang="sv-SE" sz="1100" kern="1200" noProof="0" dirty="0"/>
              <a:t> ska avhysas</a:t>
            </a:r>
          </a:p>
          <a:p>
            <a:pPr lvl="0" algn="l"/>
            <a:endParaRPr lang="sv-SE" sz="1100" kern="1200" noProof="0" dirty="0"/>
          </a:p>
          <a:p>
            <a:pPr lvl="0" algn="l"/>
            <a:r>
              <a:rPr lang="sv-SE" sz="1100" kern="1200" noProof="0" dirty="0"/>
              <a:t>4. Antalet personer i </a:t>
            </a:r>
            <a:r>
              <a:rPr lang="sv-SE" sz="1100" b="1" kern="1200" noProof="0" dirty="0"/>
              <a:t>akut hemlöshet ska minska</a:t>
            </a:r>
            <a:r>
              <a:rPr lang="sv-SE" sz="1100" kern="1200" noProof="0" dirty="0"/>
              <a:t>. Särskilt prioriterat är att minska antalet </a:t>
            </a:r>
            <a:r>
              <a:rPr lang="sv-SE" sz="1100" b="1" kern="1200" noProof="0" dirty="0"/>
              <a:t>barn</a:t>
            </a:r>
            <a:r>
              <a:rPr lang="sv-SE" sz="1100" kern="1200" noProof="0" dirty="0"/>
              <a:t> i akut hemlöshet</a:t>
            </a:r>
          </a:p>
          <a:p>
            <a:pPr lvl="0" algn="l"/>
            <a:endParaRPr lang="sv-SE" sz="1100" kern="1200" noProof="0" dirty="0"/>
          </a:p>
          <a:p>
            <a:pPr lvl="0" algn="l"/>
            <a:r>
              <a:rPr lang="sv-SE" sz="1100" kern="1200" noProof="0" dirty="0"/>
              <a:t>5. Antalet hushåll i hemlöshet och där det förekommer </a:t>
            </a:r>
            <a:r>
              <a:rPr lang="sv-SE" sz="1100" b="1" kern="1200" noProof="0" dirty="0"/>
              <a:t>omfattande social problematik </a:t>
            </a:r>
            <a:r>
              <a:rPr lang="sv-SE" sz="1100" kern="1200" noProof="0" dirty="0"/>
              <a:t>i form av missbruk och/eller psykisk ohälsa </a:t>
            </a:r>
            <a:r>
              <a:rPr lang="sv-SE" sz="1100" b="1" kern="1200" noProof="0" dirty="0"/>
              <a:t>ska minska</a:t>
            </a:r>
            <a:r>
              <a:rPr lang="sv-SE" sz="900" kern="1200" noProof="0" dirty="0"/>
              <a:t>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36A6FD6-D108-BCB7-8547-B21B7F1BFB58}"/>
              </a:ext>
            </a:extLst>
          </p:cNvPr>
          <p:cNvSpPr/>
          <p:nvPr/>
        </p:nvSpPr>
        <p:spPr>
          <a:xfrm>
            <a:off x="1668004" y="2199990"/>
            <a:ext cx="2245628" cy="13677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ker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Hemlösheten ska förebyggas</a:t>
            </a:r>
            <a:endParaRPr lang="sv-SE" sz="1400" b="1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6D0FF9F-37BA-FCC5-9434-C1CA38E563B6}"/>
              </a:ext>
            </a:extLst>
          </p:cNvPr>
          <p:cNvSpPr/>
          <p:nvPr/>
        </p:nvSpPr>
        <p:spPr>
          <a:xfrm>
            <a:off x="1668004" y="3771707"/>
            <a:ext cx="2245627" cy="26796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fontAlgn="t">
              <a:spcBef>
                <a:spcPts val="0"/>
              </a:spcBef>
              <a:spcAft>
                <a:spcPts val="0"/>
              </a:spcAft>
            </a:pPr>
            <a:r>
              <a:rPr lang="sv-SE" sz="1200">
                <a:solidFill>
                  <a:schemeClr val="bg1"/>
                </a:solidFill>
                <a:effectLst/>
              </a:rPr>
              <a:t>1. Förstärka avhysningsförebyggande arbete</a:t>
            </a:r>
          </a:p>
          <a:p>
            <a:pPr marL="342900" marR="0" indent="-342900"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sv-SE" sz="1200">
              <a:solidFill>
                <a:schemeClr val="bg1"/>
              </a:solidFill>
              <a:effectLst/>
            </a:endParaRPr>
          </a:p>
          <a:p>
            <a:pPr fontAlgn="t"/>
            <a:r>
              <a:rPr lang="sv-SE" sz="1200">
                <a:solidFill>
                  <a:schemeClr val="bg1"/>
                </a:solidFill>
              </a:rPr>
              <a:t>2. </a:t>
            </a:r>
            <a:r>
              <a:rPr lang="sv-SE" sz="1200">
                <a:solidFill>
                  <a:schemeClr val="bg1"/>
                </a:solidFill>
                <a:effectLst/>
              </a:rPr>
              <a:t>Förstärka boenderådgivningen </a:t>
            </a:r>
          </a:p>
          <a:p>
            <a:pPr fontAlgn="t"/>
            <a:endParaRPr lang="sv-SE" sz="1200">
              <a:solidFill>
                <a:schemeClr val="bg1"/>
              </a:solidFill>
              <a:effectLst/>
            </a:endParaRPr>
          </a:p>
          <a:p>
            <a:pPr fontAlgn="t"/>
            <a:r>
              <a:rPr lang="sv-SE" sz="1200">
                <a:solidFill>
                  <a:schemeClr val="bg1"/>
                </a:solidFill>
              </a:rPr>
              <a:t>3. </a:t>
            </a:r>
            <a:r>
              <a:rPr lang="sv-SE" sz="1200">
                <a:solidFill>
                  <a:schemeClr val="bg1"/>
                </a:solidFill>
                <a:effectLst/>
              </a:rPr>
              <a:t>Förebygga hemlöshet bland nyanlända i genomgångsbostäder </a:t>
            </a:r>
          </a:p>
          <a:p>
            <a:pPr marL="171450" indent="-171450" fontAlgn="t">
              <a:buFontTx/>
              <a:buChar char="-"/>
            </a:pPr>
            <a:endParaRPr lang="sv-SE" sz="1200">
              <a:solidFill>
                <a:schemeClr val="bg1"/>
              </a:solidFill>
              <a:effectLst/>
            </a:endParaRPr>
          </a:p>
          <a:p>
            <a:pPr marL="0" marR="0" fontAlgn="t">
              <a:spcBef>
                <a:spcPts val="0"/>
              </a:spcBef>
              <a:spcAft>
                <a:spcPts val="0"/>
              </a:spcAft>
            </a:pPr>
            <a:endParaRPr lang="sv-SE" sz="1200">
              <a:solidFill>
                <a:schemeClr val="bg1"/>
              </a:solidFill>
              <a:effectLst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D74A893-08FB-1B5B-5C61-B95FF5FCECDD}"/>
              </a:ext>
            </a:extLst>
          </p:cNvPr>
          <p:cNvSpPr/>
          <p:nvPr/>
        </p:nvSpPr>
        <p:spPr>
          <a:xfrm>
            <a:off x="4027535" y="2199990"/>
            <a:ext cx="2537857" cy="13677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ker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Ingen ska bo eller leva på gatan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CF26DA0-C2CE-7AE6-1D32-70A770FA213B}"/>
              </a:ext>
            </a:extLst>
          </p:cNvPr>
          <p:cNvSpPr/>
          <p:nvPr/>
        </p:nvSpPr>
        <p:spPr>
          <a:xfrm>
            <a:off x="4044080" y="3771707"/>
            <a:ext cx="2521312" cy="26796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sv-SE" sz="120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Förstärka uppsökande arbete</a:t>
            </a:r>
          </a:p>
          <a:p>
            <a:endParaRPr lang="sv-SE" sz="1200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120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sv-SE" sz="120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Minska långvariga och återkommande placeringar på akuta boenden</a:t>
            </a:r>
          </a:p>
          <a:p>
            <a:endParaRPr lang="sv-SE" sz="1200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1200">
                <a:solidFill>
                  <a:schemeClr val="bg1"/>
                </a:solidFill>
                <a:latin typeface="Arial" panose="020B0604020202020204" pitchFamily="34" charset="0"/>
              </a:rPr>
              <a:t>3. </a:t>
            </a:r>
            <a:r>
              <a:rPr lang="sv-SE" sz="120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Förebygga att personer i hemlöshet sover ute under vintern</a:t>
            </a:r>
          </a:p>
          <a:p>
            <a:endParaRPr lang="sv-SE" sz="1200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1200">
                <a:solidFill>
                  <a:schemeClr val="bg1"/>
                </a:solidFill>
                <a:latin typeface="Arial" panose="020B0604020202020204" pitchFamily="34" charset="0"/>
              </a:rPr>
              <a:t>4. </a:t>
            </a:r>
            <a:r>
              <a:rPr lang="sv-SE" sz="120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Skapa fler mötesplatser för personer i akut hemlöshet</a:t>
            </a:r>
          </a:p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DE1993A-C2D7-A283-2877-AE21161CA0BE}"/>
              </a:ext>
            </a:extLst>
          </p:cNvPr>
          <p:cNvSpPr/>
          <p:nvPr/>
        </p:nvSpPr>
        <p:spPr>
          <a:xfrm>
            <a:off x="6679295" y="2196640"/>
            <a:ext cx="2458660" cy="1367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ker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Bostad först ska utökas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E7D99E0-0957-3F1E-768E-86D59ED73D78}"/>
              </a:ext>
            </a:extLst>
          </p:cNvPr>
          <p:cNvSpPr/>
          <p:nvPr/>
        </p:nvSpPr>
        <p:spPr>
          <a:xfrm>
            <a:off x="6679295" y="3771707"/>
            <a:ext cx="2458660" cy="2679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0" i="0" u="none" strike="noStrike" noProof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v-SE" sz="1200" i="0" u="none" strike="noStrike" noProof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Tilldela 200 lägenheter till bostad först</a:t>
            </a:r>
          </a:p>
          <a:p>
            <a:pPr marL="342900" indent="-342900">
              <a:buAutoNum type="arabicPeriod"/>
            </a:pPr>
            <a:endParaRPr lang="sv-SE" sz="1200" i="0" u="none" strike="noStrike" noProof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200" i="0" u="none" strike="noStrike" noProof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Öka andelen personer i hemlöshet som får insatsen bostad först</a:t>
            </a:r>
          </a:p>
          <a:p>
            <a:endParaRPr lang="sv-SE" sz="1200" i="0" u="none" strike="noStrike" noProof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200" i="0" u="none" strike="noStrike" noProof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Öka tillgången till sysselsättning eller arbete</a:t>
            </a:r>
          </a:p>
          <a:p>
            <a:endParaRPr lang="sv-SE" sz="1200" i="0" u="none" strike="noStrike" noProof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1200" i="0" u="none" strike="noStrike" noProof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Öka kunskapen om metoden bostad först</a:t>
            </a:r>
            <a:endParaRPr lang="sv-SE" sz="12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sv-SE" sz="1200" b="0" i="0" u="none" strike="noStrike" noProof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962105-438D-3CC5-D0B0-4118FBFFEB88}"/>
              </a:ext>
            </a:extLst>
          </p:cNvPr>
          <p:cNvSpPr/>
          <p:nvPr/>
        </p:nvSpPr>
        <p:spPr>
          <a:xfrm>
            <a:off x="9251858" y="2196640"/>
            <a:ext cx="2580477" cy="13677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ker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Det sociala perspektivet i samhällsplaneringen ska stärkas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9BF8C86-1C94-0D4E-147F-52B2823C68FE}"/>
              </a:ext>
            </a:extLst>
          </p:cNvPr>
          <p:cNvSpPr/>
          <p:nvPr/>
        </p:nvSpPr>
        <p:spPr>
          <a:xfrm>
            <a:off x="9251858" y="3765007"/>
            <a:ext cx="2580477" cy="268638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i="0" u="none" strike="noStrike" dirty="0">
                <a:solidFill>
                  <a:schemeClr val="bg1"/>
                </a:solidFill>
                <a:effectLst/>
              </a:rPr>
              <a:t>1. Stärka samverkan med socialförvaltningarna i utvecklingen av den befintliga staden</a:t>
            </a:r>
          </a:p>
          <a:p>
            <a:endParaRPr lang="sv-SE" sz="1200" i="0" u="none" strike="noStrike" dirty="0">
              <a:solidFill>
                <a:schemeClr val="bg1"/>
              </a:solidFill>
              <a:effectLst/>
            </a:endParaRPr>
          </a:p>
          <a:p>
            <a:r>
              <a:rPr lang="sv-SE" sz="1200" i="0" u="none" strike="noStrike" dirty="0">
                <a:solidFill>
                  <a:schemeClr val="bg1"/>
                </a:solidFill>
                <a:effectLst/>
              </a:rPr>
              <a:t>2. Stärka samverkan med socialförvaltningarna i utvecklingen av nya områden</a:t>
            </a:r>
          </a:p>
          <a:p>
            <a:endParaRPr lang="sv-SE" sz="12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1200" i="0" u="none" strike="noStrike" dirty="0">
                <a:solidFill>
                  <a:schemeClr val="bg1"/>
                </a:solidFill>
                <a:effectLst/>
              </a:rPr>
              <a:t>3. Genomföra årliga kartläggningar av hemlöshetens omfattning och utveckling</a:t>
            </a:r>
          </a:p>
          <a:p>
            <a:endParaRPr lang="sv-SE" sz="120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120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4. Säkra tillgången till bostäder för hemlösa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5239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28AC44-D317-5BA4-F9D2-4A5551B1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Ansvariga och medverkande parter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DBA86B-0963-0A46-4CAE-AFEF7665E1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626919"/>
            <a:ext cx="7063588" cy="48262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sv-SE" sz="1900" b="1" dirty="0"/>
              <a:t>Ansvariga parter: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Socialnämnderna Centrum, Hisingen, Nordost och Sydväst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Nämnden för </a:t>
            </a:r>
            <a:r>
              <a:rPr lang="sv-SE" sz="1900" dirty="0" err="1"/>
              <a:t>funktionsstöd</a:t>
            </a:r>
            <a:endParaRPr lang="sv-SE" sz="19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Äldre vård- och omsorgsnämnden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Nämnden för demokrati och </a:t>
            </a:r>
            <a:r>
              <a:rPr lang="sv-SE" sz="1900" dirty="0" err="1"/>
              <a:t>medborgarservice</a:t>
            </a:r>
            <a:r>
              <a:rPr lang="sv-SE" sz="1900" dirty="0"/>
              <a:t> 	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Nämnden för arbetsmarknad och vuxenutbildning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Stadsbyggnadsnämnden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Stadsmiljönämnden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Exploateringsnämnden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Styrelsen för Förvaltnings AB Framtiden 		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900" dirty="0"/>
              <a:t>Styrelsen för Boplats Göteborg AB</a:t>
            </a:r>
          </a:p>
          <a:p>
            <a:pPr>
              <a:lnSpc>
                <a:spcPct val="100000"/>
              </a:lnSpc>
            </a:pPr>
            <a:endParaRPr lang="sv-SE" sz="1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10C209-9C24-0B3F-09A1-8E6F098A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 r="2" b="4521"/>
          <a:stretch>
            <a:fillRect/>
          </a:stretch>
        </p:blipFill>
        <p:spPr bwMode="auto">
          <a:xfrm>
            <a:off x="5402267" y="2888500"/>
            <a:ext cx="3976864" cy="39760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9492FEC-9E37-2AC2-9463-6F1D97547691}"/>
              </a:ext>
            </a:extLst>
          </p:cNvPr>
          <p:cNvSpPr txBox="1"/>
          <p:nvPr/>
        </p:nvSpPr>
        <p:spPr>
          <a:xfrm>
            <a:off x="8969829" y="1470814"/>
            <a:ext cx="3009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Medverkande parter: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Kronofogdemyndigheten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Länsstyrelsen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I</a:t>
            </a:r>
            <a:r>
              <a:rPr lang="sv-SE" dirty="0">
                <a:effectLst/>
              </a:rPr>
              <a:t>déburna organisationer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P</a:t>
            </a:r>
            <a:r>
              <a:rPr lang="sv-SE" dirty="0">
                <a:effectLst/>
              </a:rPr>
              <a:t>rivata fastighetsbolag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834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1A412E-FE93-6425-8D2D-94A455FD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99" y="465403"/>
            <a:ext cx="9899167" cy="676369"/>
          </a:xfrm>
        </p:spPr>
        <p:txBody>
          <a:bodyPr>
            <a:normAutofit/>
          </a:bodyPr>
          <a:lstStyle/>
          <a:p>
            <a:r>
              <a:rPr lang="sv-SE" dirty="0"/>
              <a:t>Översikt över uppföljningen under planperioden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C1704E93-0C24-6740-9B28-A314611890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299" y="1825625"/>
          <a:ext cx="116329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307B419C-60D6-12A9-930E-2462710C3048}"/>
              </a:ext>
            </a:extLst>
          </p:cNvPr>
          <p:cNvSpPr/>
          <p:nvPr/>
        </p:nvSpPr>
        <p:spPr>
          <a:xfrm>
            <a:off x="243840" y="1825625"/>
            <a:ext cx="4023361" cy="460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2025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F5C41D1-9EDE-8A64-8EA2-4BDB1639623E}"/>
              </a:ext>
            </a:extLst>
          </p:cNvPr>
          <p:cNvSpPr/>
          <p:nvPr/>
        </p:nvSpPr>
        <p:spPr>
          <a:xfrm>
            <a:off x="4267202" y="1825624"/>
            <a:ext cx="5827412" cy="460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2026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4776755-69F8-9635-F4C8-7A9983496701}"/>
              </a:ext>
            </a:extLst>
          </p:cNvPr>
          <p:cNvSpPr/>
          <p:nvPr/>
        </p:nvSpPr>
        <p:spPr>
          <a:xfrm>
            <a:off x="838200" y="5330283"/>
            <a:ext cx="9450268" cy="460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Samverkan mellan ansvariga och medverkande parter, en utsedd processledare/insats</a:t>
            </a:r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71A29008-8257-6A5E-E076-AC28BC647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8467" y="259754"/>
            <a:ext cx="1733792" cy="67636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AADF4A8-B333-7C9E-EBEA-F3917101A824}"/>
              </a:ext>
            </a:extLst>
          </p:cNvPr>
          <p:cNvSpPr/>
          <p:nvPr/>
        </p:nvSpPr>
        <p:spPr>
          <a:xfrm>
            <a:off x="10094614" y="1825624"/>
            <a:ext cx="2000815" cy="460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280221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4FDB5-2A3D-7BD9-748B-DB05E764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6" y="404813"/>
            <a:ext cx="5240337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Framgångsfaktorer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6E1707-B128-0FFF-9F04-8A8F3366247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3677" y="1289957"/>
            <a:ext cx="5240336" cy="50180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sv-SE" sz="2100" dirty="0"/>
              <a:t>Politiskt stöd</a:t>
            </a:r>
          </a:p>
          <a:p>
            <a:pPr marL="0" indent="0">
              <a:lnSpc>
                <a:spcPct val="100000"/>
              </a:lnSpc>
              <a:buNone/>
            </a:pPr>
            <a:endParaRPr lang="sv-SE" sz="2100" dirty="0"/>
          </a:p>
          <a:p>
            <a:pPr>
              <a:lnSpc>
                <a:spcPct val="100000"/>
              </a:lnSpc>
            </a:pPr>
            <a:r>
              <a:rPr lang="sv-SE" sz="2100" dirty="0"/>
              <a:t>Tydlig riktning till de kommunala bostadsbolagen inom Allmännyttan – Framtiden AB</a:t>
            </a:r>
          </a:p>
          <a:p>
            <a:pPr>
              <a:lnSpc>
                <a:spcPct val="100000"/>
              </a:lnSpc>
            </a:pPr>
            <a:endParaRPr lang="sv-SE" sz="2100" dirty="0"/>
          </a:p>
          <a:p>
            <a:pPr>
              <a:lnSpc>
                <a:spcPct val="100000"/>
              </a:lnSpc>
            </a:pPr>
            <a:r>
              <a:rPr lang="sv-SE" sz="2100" dirty="0"/>
              <a:t>Organiseringen i staden, stadsutvecklande förvaltningar istället för inom socialtjänsten, med markanvisningar om 12,5%</a:t>
            </a:r>
          </a:p>
          <a:p>
            <a:pPr>
              <a:lnSpc>
                <a:spcPct val="100000"/>
              </a:lnSpc>
            </a:pPr>
            <a:endParaRPr lang="sv-SE" sz="2100" dirty="0"/>
          </a:p>
          <a:p>
            <a:pPr>
              <a:lnSpc>
                <a:spcPct val="100000"/>
              </a:lnSpc>
            </a:pPr>
            <a:r>
              <a:rPr lang="sv-SE" sz="2100" dirty="0"/>
              <a:t>Hemlöshetsplanens tydliga mål och riktning med minskad hemlöshet och ansvarsfördelning</a:t>
            </a:r>
          </a:p>
          <a:p>
            <a:pPr>
              <a:lnSpc>
                <a:spcPct val="100000"/>
              </a:lnSpc>
            </a:pPr>
            <a:endParaRPr lang="sv-SE" sz="2100" dirty="0"/>
          </a:p>
          <a:p>
            <a:pPr>
              <a:lnSpc>
                <a:spcPct val="100000"/>
              </a:lnSpc>
            </a:pPr>
            <a:r>
              <a:rPr lang="sv-SE" sz="2100" dirty="0"/>
              <a:t>Samarbetet inom staden och med samverkansparter i frågorna</a:t>
            </a:r>
          </a:p>
          <a:p>
            <a:pPr>
              <a:lnSpc>
                <a:spcPct val="100000"/>
              </a:lnSpc>
            </a:pPr>
            <a:endParaRPr lang="sv-SE" sz="2100" dirty="0"/>
          </a:p>
          <a:p>
            <a:pPr>
              <a:lnSpc>
                <a:spcPct val="100000"/>
              </a:lnSpc>
            </a:pPr>
            <a:r>
              <a:rPr lang="sv-SE" sz="2100" dirty="0"/>
              <a:t>Följer upp resultatet av arbetet genom hemlöshetskartläggningar i staden, årligen</a:t>
            </a:r>
          </a:p>
          <a:p>
            <a:pPr>
              <a:lnSpc>
                <a:spcPct val="100000"/>
              </a:lnSpc>
            </a:pPr>
            <a:endParaRPr lang="sv-SE" sz="2100" dirty="0"/>
          </a:p>
          <a:p>
            <a:pPr>
              <a:lnSpc>
                <a:spcPct val="100000"/>
              </a:lnSpc>
            </a:pPr>
            <a:endParaRPr lang="sv-SE" sz="1700" dirty="0"/>
          </a:p>
        </p:txBody>
      </p:sp>
      <p:pic>
        <p:nvPicPr>
          <p:cNvPr id="4" name="Platshållare för innehåll 4" descr="Sol som lyser genom fyrklöver">
            <a:extLst>
              <a:ext uri="{FF2B5EF4-FFF2-40B4-BE49-F238E27FC236}">
                <a16:creationId xmlns:a16="http://schemas.microsoft.com/office/drawing/2014/main" id="{D14F6108-6A74-C3AA-E8FD-B10B4792E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r="22821" b="-1"/>
          <a:stretch>
            <a:fillRect/>
          </a:stretch>
        </p:blipFill>
        <p:spPr>
          <a:xfrm>
            <a:off x="1" y="10"/>
            <a:ext cx="6095999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43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6FBD31-1566-438B-934E-356228C0F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0649" y="2830624"/>
            <a:ext cx="6148878" cy="2971086"/>
          </a:xfrm>
        </p:spPr>
        <p:txBody>
          <a:bodyPr>
            <a:normAutofit/>
          </a:bodyPr>
          <a:lstStyle/>
          <a:p>
            <a:r>
              <a:rPr lang="sv-SE" dirty="0"/>
              <a:t>Emma Bittone</a:t>
            </a:r>
          </a:p>
          <a:p>
            <a:r>
              <a:rPr lang="sv-SE" dirty="0"/>
              <a:t>Planeringsledare</a:t>
            </a:r>
          </a:p>
          <a:p>
            <a:r>
              <a:rPr lang="sv-S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emma.bittone@exploatering.goteborg.se</a:t>
            </a:r>
            <a:r>
              <a:rPr lang="sv-SE" dirty="0"/>
              <a:t> </a:t>
            </a:r>
          </a:p>
          <a:p>
            <a:r>
              <a:rPr lang="sv-SE" dirty="0"/>
              <a:t>Exploateringsförvaltningen, Göteborgs Stad</a:t>
            </a:r>
          </a:p>
          <a:p>
            <a:r>
              <a:rPr lang="sv-SE" dirty="0"/>
              <a:t>031-368 13 57</a:t>
            </a:r>
          </a:p>
          <a:p>
            <a:r>
              <a:rPr lang="sv-SE" dirty="0"/>
              <a:t>073-666 49 00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F8A528-8A70-9273-5BD5-41BE0F97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650" y="2399545"/>
            <a:ext cx="6148878" cy="309600"/>
          </a:xfrm>
        </p:spPr>
        <p:txBody>
          <a:bodyPr anchor="ctr">
            <a:normAutofit/>
          </a:bodyPr>
          <a:lstStyle/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185632730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265C060E-099B-415E-BA42-CFF4637A76E3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96B90783-CC75-467E-BCB7-F6EEC8079FBB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294A0308-BA35-4687-91CC-A7A467E5485B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E0181F68-6937-48C4-9B2F-4650D7D56AE7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AB207AF3-E8F2-4D0A-9ED5-1E67730710DE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F0FC8579-1FAF-4789-888A-17E82A425BCA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B85D439A-F943-47EB-846D-72AF4F255BFA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04BB8F8E-F791-49CB-B254-08158F11DD17}" vid="{8F9D1DAA-C6FE-4D84-A98D-E176855209CB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2D96A4B2</Template>
  <TotalTime>0</TotalTime>
  <Words>780</Words>
  <Application>Microsoft Office PowerPoint</Application>
  <PresentationFormat>Bredbild</PresentationFormat>
  <Paragraphs>151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8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Bostad Först – mässa Nationell nätverksträff 2025</vt:lpstr>
      <vt:lpstr>Agenda</vt:lpstr>
      <vt:lpstr>Tillvägagångssätt</vt:lpstr>
      <vt:lpstr>PowerPoint-presentation</vt:lpstr>
      <vt:lpstr>Ansvariga och medverkande parter</vt:lpstr>
      <vt:lpstr>Översikt över uppföljningen under planperioden</vt:lpstr>
      <vt:lpstr>Framgångsfaktorer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Bittone</dc:creator>
  <cp:lastModifiedBy>Emma Bittone</cp:lastModifiedBy>
  <cp:revision>1</cp:revision>
  <dcterms:created xsi:type="dcterms:W3CDTF">2025-08-22T11:55:47Z</dcterms:created>
  <dcterms:modified xsi:type="dcterms:W3CDTF">2025-09-12T15:11:55Z</dcterms:modified>
</cp:coreProperties>
</file>