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handoutMasterIdLst>
    <p:handoutMasterId r:id="rId12"/>
  </p:handoutMasterIdLst>
  <p:sldIdLst>
    <p:sldId id="256" r:id="rId2"/>
    <p:sldId id="257" r:id="rId3"/>
    <p:sldId id="260" r:id="rId4"/>
    <p:sldId id="267" r:id="rId5"/>
    <p:sldId id="269" r:id="rId6"/>
    <p:sldId id="270" r:id="rId7"/>
    <p:sldId id="271" r:id="rId8"/>
    <p:sldId id="272" r:id="rId9"/>
    <p:sldId id="273" r:id="rId10"/>
  </p:sldIdLst>
  <p:sldSz cx="12192000" cy="6858000"/>
  <p:notesSz cx="6858000" cy="9144000"/>
  <p:embeddedFontLst>
    <p:embeddedFont>
      <p:font typeface="Apercu" panose="02000803040000020004" pitchFamily="2" charset="77"/>
      <p:regular r:id="rId13"/>
      <p:bold r:id="rId14"/>
    </p:embeddedFont>
    <p:embeddedFont>
      <p:font typeface="Apercu Light" panose="02000506030000020004" pitchFamily="2" charset="77"/>
      <p:regular r:id="rId15"/>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B7D"/>
    <a:srgbClr val="025B7B"/>
    <a:srgbClr val="F5773D"/>
    <a:srgbClr val="005A7C"/>
    <a:srgbClr val="F1841D"/>
    <a:srgbClr val="1A1918"/>
    <a:srgbClr val="000000"/>
    <a:srgbClr val="00638E"/>
    <a:srgbClr val="F49D4A"/>
    <a:srgbClr val="8BCED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0" autoAdjust="0"/>
    <p:restoredTop sz="73596" autoAdjust="0"/>
  </p:normalViewPr>
  <p:slideViewPr>
    <p:cSldViewPr>
      <p:cViewPr>
        <p:scale>
          <a:sx n="68" d="100"/>
          <a:sy n="68" d="100"/>
        </p:scale>
        <p:origin x="752" y="656"/>
      </p:cViewPr>
      <p:guideLst/>
    </p:cSldViewPr>
  </p:slideViewPr>
  <p:notesTextViewPr>
    <p:cViewPr>
      <p:scale>
        <a:sx n="1" d="1"/>
        <a:sy n="1" d="1"/>
      </p:scale>
      <p:origin x="0" y="0"/>
    </p:cViewPr>
  </p:notesTextViewPr>
  <p:notesViewPr>
    <p:cSldViewPr>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57D43-581E-4A0F-B40D-BF8484136194}"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618A6602-6989-4A30-A517-BCE3AA380EA5}">
      <dgm:prSet/>
      <dgm:spPr/>
      <dgm:t>
        <a:bodyPr/>
        <a:lstStyle/>
        <a:p>
          <a:r>
            <a:rPr lang="en-US"/>
            <a:t>Fragmentiserad bransch med väldigt olika förutsättningar</a:t>
          </a:r>
        </a:p>
      </dgm:t>
    </dgm:pt>
    <dgm:pt modelId="{403DE37B-313A-4F8E-B3D7-D9848D61C36A}" type="parTrans" cxnId="{F5A2FCF0-AFA7-4971-A9F5-2A751C6B9624}">
      <dgm:prSet/>
      <dgm:spPr/>
      <dgm:t>
        <a:bodyPr/>
        <a:lstStyle/>
        <a:p>
          <a:endParaRPr lang="en-US"/>
        </a:p>
      </dgm:t>
    </dgm:pt>
    <dgm:pt modelId="{092C77CD-07E9-4470-8D79-F1420BE1FA42}" type="sibTrans" cxnId="{F5A2FCF0-AFA7-4971-A9F5-2A751C6B9624}">
      <dgm:prSet/>
      <dgm:spPr/>
      <dgm:t>
        <a:bodyPr/>
        <a:lstStyle/>
        <a:p>
          <a:endParaRPr lang="en-US"/>
        </a:p>
      </dgm:t>
    </dgm:pt>
    <dgm:pt modelId="{F496A52E-DC28-422B-BBDB-570E5CF821BE}">
      <dgm:prSet/>
      <dgm:spPr/>
      <dgm:t>
        <a:bodyPr/>
        <a:lstStyle/>
        <a:p>
          <a:r>
            <a:rPr lang="en-US"/>
            <a:t>Stigmatisering och oro bland grannar</a:t>
          </a:r>
        </a:p>
      </dgm:t>
    </dgm:pt>
    <dgm:pt modelId="{E4A34E78-2980-4E29-AA43-C2935F627DE6}" type="parTrans" cxnId="{F68B5522-28A9-411E-9110-BCE474F13D76}">
      <dgm:prSet/>
      <dgm:spPr/>
      <dgm:t>
        <a:bodyPr/>
        <a:lstStyle/>
        <a:p>
          <a:endParaRPr lang="en-US"/>
        </a:p>
      </dgm:t>
    </dgm:pt>
    <dgm:pt modelId="{FE0EFEB0-2090-4FA9-8689-02A0292DDE61}" type="sibTrans" cxnId="{F68B5522-28A9-411E-9110-BCE474F13D76}">
      <dgm:prSet/>
      <dgm:spPr/>
      <dgm:t>
        <a:bodyPr/>
        <a:lstStyle/>
        <a:p>
          <a:endParaRPr lang="en-US"/>
        </a:p>
      </dgm:t>
    </dgm:pt>
    <dgm:pt modelId="{42B290BD-38CA-46E6-81F4-B3D1B4119058}">
      <dgm:prSet/>
      <dgm:spPr/>
      <dgm:t>
        <a:bodyPr/>
        <a:lstStyle/>
        <a:p>
          <a:r>
            <a:rPr lang="en-US"/>
            <a:t>Ekonomisk risk vid hyresförluster</a:t>
          </a:r>
        </a:p>
      </dgm:t>
    </dgm:pt>
    <dgm:pt modelId="{9385DE06-DA70-40F3-A9DD-0E17AB752FA1}" type="parTrans" cxnId="{90D4C9D5-D7BF-4A91-86C7-549BFA8508B9}">
      <dgm:prSet/>
      <dgm:spPr/>
      <dgm:t>
        <a:bodyPr/>
        <a:lstStyle/>
        <a:p>
          <a:endParaRPr lang="en-US"/>
        </a:p>
      </dgm:t>
    </dgm:pt>
    <dgm:pt modelId="{4595D7FF-A8C0-4BD2-92F3-892CFC0B5E0B}" type="sibTrans" cxnId="{90D4C9D5-D7BF-4A91-86C7-549BFA8508B9}">
      <dgm:prSet/>
      <dgm:spPr/>
      <dgm:t>
        <a:bodyPr/>
        <a:lstStyle/>
        <a:p>
          <a:endParaRPr lang="en-US"/>
        </a:p>
      </dgm:t>
    </dgm:pt>
    <dgm:pt modelId="{1B36A67D-145C-46DE-B146-82757E74E1BF}">
      <dgm:prSet/>
      <dgm:spPr/>
      <dgm:t>
        <a:bodyPr/>
        <a:lstStyle/>
        <a:p>
          <a:r>
            <a:rPr lang="en-US"/>
            <a:t>Brist på stöd och långsiktiga avtal</a:t>
          </a:r>
        </a:p>
      </dgm:t>
    </dgm:pt>
    <dgm:pt modelId="{63E95F5D-C8E1-4BD1-819E-B0ED1753AA6C}" type="parTrans" cxnId="{C3031575-AFA5-4438-AF4E-0FE3623A8653}">
      <dgm:prSet/>
      <dgm:spPr/>
      <dgm:t>
        <a:bodyPr/>
        <a:lstStyle/>
        <a:p>
          <a:endParaRPr lang="en-US"/>
        </a:p>
      </dgm:t>
    </dgm:pt>
    <dgm:pt modelId="{735A6655-CD5C-4489-BA02-B3142BE3F600}" type="sibTrans" cxnId="{C3031575-AFA5-4438-AF4E-0FE3623A8653}">
      <dgm:prSet/>
      <dgm:spPr/>
      <dgm:t>
        <a:bodyPr/>
        <a:lstStyle/>
        <a:p>
          <a:endParaRPr lang="en-US"/>
        </a:p>
      </dgm:t>
    </dgm:pt>
    <dgm:pt modelId="{A91BBED7-8E8A-4885-A815-03D590EF8151}">
      <dgm:prSet/>
      <dgm:spPr/>
      <dgm:t>
        <a:bodyPr/>
        <a:lstStyle/>
        <a:p>
          <a:r>
            <a:rPr lang="en-US"/>
            <a:t>Generella bostadssystem → inga särskilda spelregler för sociala kontrakt</a:t>
          </a:r>
        </a:p>
      </dgm:t>
    </dgm:pt>
    <dgm:pt modelId="{A0D8C83E-69D8-4856-9AEE-25E7ADF38905}" type="parTrans" cxnId="{A679C7C6-28B0-42A5-98D8-6C9252CB4805}">
      <dgm:prSet/>
      <dgm:spPr/>
      <dgm:t>
        <a:bodyPr/>
        <a:lstStyle/>
        <a:p>
          <a:endParaRPr lang="en-US"/>
        </a:p>
      </dgm:t>
    </dgm:pt>
    <dgm:pt modelId="{79F76E4D-3860-4924-B51E-162DDE9BC067}" type="sibTrans" cxnId="{A679C7C6-28B0-42A5-98D8-6C9252CB4805}">
      <dgm:prSet/>
      <dgm:spPr/>
      <dgm:t>
        <a:bodyPr/>
        <a:lstStyle/>
        <a:p>
          <a:endParaRPr lang="en-US"/>
        </a:p>
      </dgm:t>
    </dgm:pt>
    <dgm:pt modelId="{4B2E1C0A-33A9-2544-9774-B0DB6996EFD3}" type="pres">
      <dgm:prSet presAssocID="{F4F57D43-581E-4A0F-B40D-BF8484136194}" presName="diagram" presStyleCnt="0">
        <dgm:presLayoutVars>
          <dgm:dir/>
          <dgm:resizeHandles val="exact"/>
        </dgm:presLayoutVars>
      </dgm:prSet>
      <dgm:spPr/>
    </dgm:pt>
    <dgm:pt modelId="{533DD49F-BC40-F14C-9016-D796EDDFCB93}" type="pres">
      <dgm:prSet presAssocID="{618A6602-6989-4A30-A517-BCE3AA380EA5}" presName="node" presStyleLbl="node1" presStyleIdx="0" presStyleCnt="5">
        <dgm:presLayoutVars>
          <dgm:bulletEnabled val="1"/>
        </dgm:presLayoutVars>
      </dgm:prSet>
      <dgm:spPr/>
    </dgm:pt>
    <dgm:pt modelId="{0111091A-FCBE-F045-B953-0282D97E34C3}" type="pres">
      <dgm:prSet presAssocID="{092C77CD-07E9-4470-8D79-F1420BE1FA42}" presName="sibTrans" presStyleCnt="0"/>
      <dgm:spPr/>
    </dgm:pt>
    <dgm:pt modelId="{851F2BE9-0F46-8547-9394-06E30375FC34}" type="pres">
      <dgm:prSet presAssocID="{F496A52E-DC28-422B-BBDB-570E5CF821BE}" presName="node" presStyleLbl="node1" presStyleIdx="1" presStyleCnt="5">
        <dgm:presLayoutVars>
          <dgm:bulletEnabled val="1"/>
        </dgm:presLayoutVars>
      </dgm:prSet>
      <dgm:spPr/>
    </dgm:pt>
    <dgm:pt modelId="{F08F897B-9421-2448-B900-E2D7D25D1CCA}" type="pres">
      <dgm:prSet presAssocID="{FE0EFEB0-2090-4FA9-8689-02A0292DDE61}" presName="sibTrans" presStyleCnt="0"/>
      <dgm:spPr/>
    </dgm:pt>
    <dgm:pt modelId="{A5FB04C5-4E29-D547-910E-0EF1EE666175}" type="pres">
      <dgm:prSet presAssocID="{42B290BD-38CA-46E6-81F4-B3D1B4119058}" presName="node" presStyleLbl="node1" presStyleIdx="2" presStyleCnt="5">
        <dgm:presLayoutVars>
          <dgm:bulletEnabled val="1"/>
        </dgm:presLayoutVars>
      </dgm:prSet>
      <dgm:spPr/>
    </dgm:pt>
    <dgm:pt modelId="{115868C6-94AC-4345-B5A7-1CC5B77E20B4}" type="pres">
      <dgm:prSet presAssocID="{4595D7FF-A8C0-4BD2-92F3-892CFC0B5E0B}" presName="sibTrans" presStyleCnt="0"/>
      <dgm:spPr/>
    </dgm:pt>
    <dgm:pt modelId="{7CB4603D-5D49-6B42-96F7-7B2B725D89C1}" type="pres">
      <dgm:prSet presAssocID="{1B36A67D-145C-46DE-B146-82757E74E1BF}" presName="node" presStyleLbl="node1" presStyleIdx="3" presStyleCnt="5">
        <dgm:presLayoutVars>
          <dgm:bulletEnabled val="1"/>
        </dgm:presLayoutVars>
      </dgm:prSet>
      <dgm:spPr/>
    </dgm:pt>
    <dgm:pt modelId="{16A28B48-6B67-4542-8BFD-F7F414B6BBCD}" type="pres">
      <dgm:prSet presAssocID="{735A6655-CD5C-4489-BA02-B3142BE3F600}" presName="sibTrans" presStyleCnt="0"/>
      <dgm:spPr/>
    </dgm:pt>
    <dgm:pt modelId="{81C0D476-6FB6-7A40-BF7C-F8CD1BD55027}" type="pres">
      <dgm:prSet presAssocID="{A91BBED7-8E8A-4885-A815-03D590EF8151}" presName="node" presStyleLbl="node1" presStyleIdx="4" presStyleCnt="5">
        <dgm:presLayoutVars>
          <dgm:bulletEnabled val="1"/>
        </dgm:presLayoutVars>
      </dgm:prSet>
      <dgm:spPr/>
    </dgm:pt>
  </dgm:ptLst>
  <dgm:cxnLst>
    <dgm:cxn modelId="{C8F72B16-7FD2-104C-B799-A7168B81043D}" type="presOf" srcId="{A91BBED7-8E8A-4885-A815-03D590EF8151}" destId="{81C0D476-6FB6-7A40-BF7C-F8CD1BD55027}" srcOrd="0" destOrd="0" presId="urn:microsoft.com/office/officeart/2005/8/layout/default"/>
    <dgm:cxn modelId="{F68B5522-28A9-411E-9110-BCE474F13D76}" srcId="{F4F57D43-581E-4A0F-B40D-BF8484136194}" destId="{F496A52E-DC28-422B-BBDB-570E5CF821BE}" srcOrd="1" destOrd="0" parTransId="{E4A34E78-2980-4E29-AA43-C2935F627DE6}" sibTransId="{FE0EFEB0-2090-4FA9-8689-02A0292DDE61}"/>
    <dgm:cxn modelId="{970E9F2A-3B90-7E46-831F-FCE94001660A}" type="presOf" srcId="{F496A52E-DC28-422B-BBDB-570E5CF821BE}" destId="{851F2BE9-0F46-8547-9394-06E30375FC34}" srcOrd="0" destOrd="0" presId="urn:microsoft.com/office/officeart/2005/8/layout/default"/>
    <dgm:cxn modelId="{4708B341-32A7-CC48-8444-CC2717A643B1}" type="presOf" srcId="{1B36A67D-145C-46DE-B146-82757E74E1BF}" destId="{7CB4603D-5D49-6B42-96F7-7B2B725D89C1}" srcOrd="0" destOrd="0" presId="urn:microsoft.com/office/officeart/2005/8/layout/default"/>
    <dgm:cxn modelId="{C3031575-AFA5-4438-AF4E-0FE3623A8653}" srcId="{F4F57D43-581E-4A0F-B40D-BF8484136194}" destId="{1B36A67D-145C-46DE-B146-82757E74E1BF}" srcOrd="3" destOrd="0" parTransId="{63E95F5D-C8E1-4BD1-819E-B0ED1753AA6C}" sibTransId="{735A6655-CD5C-4489-BA02-B3142BE3F600}"/>
    <dgm:cxn modelId="{A8FEA67E-335C-9B49-BF5F-A74DCB6807B7}" type="presOf" srcId="{F4F57D43-581E-4A0F-B40D-BF8484136194}" destId="{4B2E1C0A-33A9-2544-9774-B0DB6996EFD3}" srcOrd="0" destOrd="0" presId="urn:microsoft.com/office/officeart/2005/8/layout/default"/>
    <dgm:cxn modelId="{191A1CB5-51A3-D241-9DBE-8B1006A57FEF}" type="presOf" srcId="{618A6602-6989-4A30-A517-BCE3AA380EA5}" destId="{533DD49F-BC40-F14C-9016-D796EDDFCB93}" srcOrd="0" destOrd="0" presId="urn:microsoft.com/office/officeart/2005/8/layout/default"/>
    <dgm:cxn modelId="{343727C2-7013-E842-BD1B-A36D974349EE}" type="presOf" srcId="{42B290BD-38CA-46E6-81F4-B3D1B4119058}" destId="{A5FB04C5-4E29-D547-910E-0EF1EE666175}" srcOrd="0" destOrd="0" presId="urn:microsoft.com/office/officeart/2005/8/layout/default"/>
    <dgm:cxn modelId="{A679C7C6-28B0-42A5-98D8-6C9252CB4805}" srcId="{F4F57D43-581E-4A0F-B40D-BF8484136194}" destId="{A91BBED7-8E8A-4885-A815-03D590EF8151}" srcOrd="4" destOrd="0" parTransId="{A0D8C83E-69D8-4856-9AEE-25E7ADF38905}" sibTransId="{79F76E4D-3860-4924-B51E-162DDE9BC067}"/>
    <dgm:cxn modelId="{90D4C9D5-D7BF-4A91-86C7-549BFA8508B9}" srcId="{F4F57D43-581E-4A0F-B40D-BF8484136194}" destId="{42B290BD-38CA-46E6-81F4-B3D1B4119058}" srcOrd="2" destOrd="0" parTransId="{9385DE06-DA70-40F3-A9DD-0E17AB752FA1}" sibTransId="{4595D7FF-A8C0-4BD2-92F3-892CFC0B5E0B}"/>
    <dgm:cxn modelId="{F5A2FCF0-AFA7-4971-A9F5-2A751C6B9624}" srcId="{F4F57D43-581E-4A0F-B40D-BF8484136194}" destId="{618A6602-6989-4A30-A517-BCE3AA380EA5}" srcOrd="0" destOrd="0" parTransId="{403DE37B-313A-4F8E-B3D7-D9848D61C36A}" sibTransId="{092C77CD-07E9-4470-8D79-F1420BE1FA42}"/>
    <dgm:cxn modelId="{C85D014C-0736-2E44-BBBF-F41436E1091B}" type="presParOf" srcId="{4B2E1C0A-33A9-2544-9774-B0DB6996EFD3}" destId="{533DD49F-BC40-F14C-9016-D796EDDFCB93}" srcOrd="0" destOrd="0" presId="urn:microsoft.com/office/officeart/2005/8/layout/default"/>
    <dgm:cxn modelId="{7857C6E0-4CE6-DB48-95E7-7E2771755AD5}" type="presParOf" srcId="{4B2E1C0A-33A9-2544-9774-B0DB6996EFD3}" destId="{0111091A-FCBE-F045-B953-0282D97E34C3}" srcOrd="1" destOrd="0" presId="urn:microsoft.com/office/officeart/2005/8/layout/default"/>
    <dgm:cxn modelId="{29B59B7F-C8BA-2C4E-A204-99CE06FD8750}" type="presParOf" srcId="{4B2E1C0A-33A9-2544-9774-B0DB6996EFD3}" destId="{851F2BE9-0F46-8547-9394-06E30375FC34}" srcOrd="2" destOrd="0" presId="urn:microsoft.com/office/officeart/2005/8/layout/default"/>
    <dgm:cxn modelId="{45B9994A-BBEA-6144-A603-8C0381DEF99B}" type="presParOf" srcId="{4B2E1C0A-33A9-2544-9774-B0DB6996EFD3}" destId="{F08F897B-9421-2448-B900-E2D7D25D1CCA}" srcOrd="3" destOrd="0" presId="urn:microsoft.com/office/officeart/2005/8/layout/default"/>
    <dgm:cxn modelId="{11AD661C-27F7-A64D-AA90-164CCF1DE75E}" type="presParOf" srcId="{4B2E1C0A-33A9-2544-9774-B0DB6996EFD3}" destId="{A5FB04C5-4E29-D547-910E-0EF1EE666175}" srcOrd="4" destOrd="0" presId="urn:microsoft.com/office/officeart/2005/8/layout/default"/>
    <dgm:cxn modelId="{52B1E62A-1DA8-1946-AC0C-D83207B74B2B}" type="presParOf" srcId="{4B2E1C0A-33A9-2544-9774-B0DB6996EFD3}" destId="{115868C6-94AC-4345-B5A7-1CC5B77E20B4}" srcOrd="5" destOrd="0" presId="urn:microsoft.com/office/officeart/2005/8/layout/default"/>
    <dgm:cxn modelId="{B9FE7895-8724-2846-99DC-FF8EFDEB100A}" type="presParOf" srcId="{4B2E1C0A-33A9-2544-9774-B0DB6996EFD3}" destId="{7CB4603D-5D49-6B42-96F7-7B2B725D89C1}" srcOrd="6" destOrd="0" presId="urn:microsoft.com/office/officeart/2005/8/layout/default"/>
    <dgm:cxn modelId="{9EE7E3E8-E045-0344-9DDF-F568AA1D3E5D}" type="presParOf" srcId="{4B2E1C0A-33A9-2544-9774-B0DB6996EFD3}" destId="{16A28B48-6B67-4542-8BFD-F7F414B6BBCD}" srcOrd="7" destOrd="0" presId="urn:microsoft.com/office/officeart/2005/8/layout/default"/>
    <dgm:cxn modelId="{1AEAC1FC-39B9-D144-9F87-918F7DAF7E12}" type="presParOf" srcId="{4B2E1C0A-33A9-2544-9774-B0DB6996EFD3}" destId="{81C0D476-6FB6-7A40-BF7C-F8CD1BD5502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27F1CA-0DDA-4122-A211-4AA12944EFCD}"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D245D401-D0C9-4491-8419-A903120DE874}">
      <dgm:prSet/>
      <dgm:spPr/>
      <dgm:t>
        <a:bodyPr/>
        <a:lstStyle/>
        <a:p>
          <a:r>
            <a:rPr lang="en-US" b="1"/>
            <a:t>Efterfrågestöd</a:t>
          </a:r>
          <a:r>
            <a:rPr lang="en-US"/>
            <a:t> – höjda och bredare bostadsbidrag, förhandsbesked, tillgängliga även för fler än barnfamiljer.</a:t>
          </a:r>
        </a:p>
      </dgm:t>
    </dgm:pt>
    <dgm:pt modelId="{F1CD71B7-B817-4B35-99DD-0E4EB7711D42}" type="parTrans" cxnId="{B0CEE5E4-AB50-453E-B2FB-669BA5CB5451}">
      <dgm:prSet/>
      <dgm:spPr/>
      <dgm:t>
        <a:bodyPr/>
        <a:lstStyle/>
        <a:p>
          <a:endParaRPr lang="en-US"/>
        </a:p>
      </dgm:t>
    </dgm:pt>
    <dgm:pt modelId="{70A04A61-4361-4D18-8C50-C470AA28A7E0}" type="sibTrans" cxnId="{B0CEE5E4-AB50-453E-B2FB-669BA5CB5451}">
      <dgm:prSet/>
      <dgm:spPr/>
      <dgm:t>
        <a:bodyPr/>
        <a:lstStyle/>
        <a:p>
          <a:endParaRPr lang="en-US"/>
        </a:p>
      </dgm:t>
    </dgm:pt>
    <dgm:pt modelId="{F54289BD-EFE1-4B05-A7FF-E616D8877478}">
      <dgm:prSet/>
      <dgm:spPr/>
      <dgm:t>
        <a:bodyPr/>
        <a:lstStyle/>
        <a:p>
          <a:r>
            <a:rPr lang="en-US" b="1"/>
            <a:t>Tillträdesstöd</a:t>
          </a:r>
          <a:r>
            <a:rPr lang="en-US"/>
            <a:t> – hyresgarantier, flexiblare sociala kontrakt, bättre förutsättningar för hushåll med betalningsanmärkningar.</a:t>
          </a:r>
        </a:p>
      </dgm:t>
    </dgm:pt>
    <dgm:pt modelId="{812477BE-4418-4B1C-BFE2-C0B53B4D75AD}" type="parTrans" cxnId="{31FDAFFF-DDD6-4661-8EB8-70A2986D38D8}">
      <dgm:prSet/>
      <dgm:spPr/>
      <dgm:t>
        <a:bodyPr/>
        <a:lstStyle/>
        <a:p>
          <a:endParaRPr lang="en-US"/>
        </a:p>
      </dgm:t>
    </dgm:pt>
    <dgm:pt modelId="{5C11F35A-E0C0-4132-BB71-BBFE2B900C63}" type="sibTrans" cxnId="{31FDAFFF-DDD6-4661-8EB8-70A2986D38D8}">
      <dgm:prSet/>
      <dgm:spPr/>
      <dgm:t>
        <a:bodyPr/>
        <a:lstStyle/>
        <a:p>
          <a:endParaRPr lang="en-US"/>
        </a:p>
      </dgm:t>
    </dgm:pt>
    <dgm:pt modelId="{782BD678-3475-4B86-B56A-E4083ABD78C5}">
      <dgm:prSet/>
      <dgm:spPr/>
      <dgm:t>
        <a:bodyPr/>
        <a:lstStyle/>
        <a:p>
          <a:r>
            <a:rPr lang="en-US" b="1"/>
            <a:t>Undvik felriktade subventioner</a:t>
          </a:r>
          <a:r>
            <a:rPr lang="en-US"/>
            <a:t> – subventionerade lägenheter får inte urholka lönsamheten i övrigt bestånd.</a:t>
          </a:r>
        </a:p>
      </dgm:t>
    </dgm:pt>
    <dgm:pt modelId="{BE821D8B-F44A-4A2F-81AB-263276BC73BF}" type="parTrans" cxnId="{1E7CA8CF-095C-4017-AC5F-88C64800DE9C}">
      <dgm:prSet/>
      <dgm:spPr/>
      <dgm:t>
        <a:bodyPr/>
        <a:lstStyle/>
        <a:p>
          <a:endParaRPr lang="en-US"/>
        </a:p>
      </dgm:t>
    </dgm:pt>
    <dgm:pt modelId="{EBE9F7B3-EDC0-48AE-AC09-E17D83AAC1D6}" type="sibTrans" cxnId="{1E7CA8CF-095C-4017-AC5F-88C64800DE9C}">
      <dgm:prSet/>
      <dgm:spPr/>
      <dgm:t>
        <a:bodyPr/>
        <a:lstStyle/>
        <a:p>
          <a:endParaRPr lang="en-US"/>
        </a:p>
      </dgm:t>
    </dgm:pt>
    <dgm:pt modelId="{306ECF02-BC48-477A-9705-4A01682BCA46}">
      <dgm:prSet/>
      <dgm:spPr/>
      <dgm:t>
        <a:bodyPr/>
        <a:lstStyle/>
        <a:p>
          <a:r>
            <a:rPr lang="en-US" b="1"/>
            <a:t>Hyreslagstiftningen</a:t>
          </a:r>
          <a:r>
            <a:rPr lang="en-US"/>
            <a:t> – reformera för att skapa balans och sänka tillträdeshinder</a:t>
          </a:r>
        </a:p>
      </dgm:t>
    </dgm:pt>
    <dgm:pt modelId="{7EB068E8-3071-4CC9-BD6E-4BA29B8DD47B}" type="parTrans" cxnId="{43F3C509-1B79-4528-8A0E-76C5B23E7AEC}">
      <dgm:prSet/>
      <dgm:spPr/>
      <dgm:t>
        <a:bodyPr/>
        <a:lstStyle/>
        <a:p>
          <a:endParaRPr lang="en-US"/>
        </a:p>
      </dgm:t>
    </dgm:pt>
    <dgm:pt modelId="{8C29A955-9B90-4E1A-9DEE-CD0C600525BD}" type="sibTrans" cxnId="{43F3C509-1B79-4528-8A0E-76C5B23E7AEC}">
      <dgm:prSet/>
      <dgm:spPr/>
      <dgm:t>
        <a:bodyPr/>
        <a:lstStyle/>
        <a:p>
          <a:endParaRPr lang="en-US"/>
        </a:p>
      </dgm:t>
    </dgm:pt>
    <dgm:pt modelId="{B6AD3F8E-AE34-48FB-9D67-814373C39C96}">
      <dgm:prSet/>
      <dgm:spPr/>
      <dgm:t>
        <a:bodyPr/>
        <a:lstStyle/>
        <a:p>
          <a:r>
            <a:rPr lang="en-US" b="1"/>
            <a:t>Samverkan</a:t>
          </a:r>
          <a:r>
            <a:rPr lang="en-US"/>
            <a:t> – kommuner, civilsamhälle och privata hyresvärdar tillsammans.</a:t>
          </a:r>
        </a:p>
      </dgm:t>
    </dgm:pt>
    <dgm:pt modelId="{018715F6-620D-4CB4-B9C0-3D88E98F14F1}" type="parTrans" cxnId="{AA4F3A87-186C-458F-A2F5-63E1B40CA658}">
      <dgm:prSet/>
      <dgm:spPr/>
      <dgm:t>
        <a:bodyPr/>
        <a:lstStyle/>
        <a:p>
          <a:endParaRPr lang="en-US"/>
        </a:p>
      </dgm:t>
    </dgm:pt>
    <dgm:pt modelId="{7DABFEF7-B34B-4D7A-93B5-073D8B914B52}" type="sibTrans" cxnId="{AA4F3A87-186C-458F-A2F5-63E1B40CA658}">
      <dgm:prSet/>
      <dgm:spPr/>
      <dgm:t>
        <a:bodyPr/>
        <a:lstStyle/>
        <a:p>
          <a:endParaRPr lang="en-US"/>
        </a:p>
      </dgm:t>
    </dgm:pt>
    <dgm:pt modelId="{7F24F366-E5C6-48B1-A07D-3C48AFD2F9E4}">
      <dgm:prSet/>
      <dgm:spPr/>
      <dgm:t>
        <a:bodyPr/>
        <a:lstStyle/>
        <a:p>
          <a:r>
            <a:rPr lang="en-US" b="1"/>
            <a:t>Offentligt ansvar kvarstår</a:t>
          </a:r>
          <a:r>
            <a:rPr lang="en-US"/>
            <a:t> – staten/kommunen måste bära finansieringsansvaret, annars riskerar insatserna att bli kortsiktiga.</a:t>
          </a:r>
        </a:p>
      </dgm:t>
    </dgm:pt>
    <dgm:pt modelId="{1122EF6B-7639-42E2-AEF9-BA8EF2D67FF6}" type="parTrans" cxnId="{1308F270-3D86-486C-AEDA-1931FEE7BDFF}">
      <dgm:prSet/>
      <dgm:spPr/>
      <dgm:t>
        <a:bodyPr/>
        <a:lstStyle/>
        <a:p>
          <a:endParaRPr lang="en-US"/>
        </a:p>
      </dgm:t>
    </dgm:pt>
    <dgm:pt modelId="{1C2F5EA0-FBE0-409A-AACD-862063999176}" type="sibTrans" cxnId="{1308F270-3D86-486C-AEDA-1931FEE7BDFF}">
      <dgm:prSet/>
      <dgm:spPr/>
      <dgm:t>
        <a:bodyPr/>
        <a:lstStyle/>
        <a:p>
          <a:endParaRPr lang="en-US"/>
        </a:p>
      </dgm:t>
    </dgm:pt>
    <dgm:pt modelId="{6FF585C5-98F7-D249-91D6-0A8EEB4E24D9}" type="pres">
      <dgm:prSet presAssocID="{E727F1CA-0DDA-4122-A211-4AA12944EFCD}" presName="Name0" presStyleCnt="0">
        <dgm:presLayoutVars>
          <dgm:dir/>
          <dgm:resizeHandles val="exact"/>
        </dgm:presLayoutVars>
      </dgm:prSet>
      <dgm:spPr/>
    </dgm:pt>
    <dgm:pt modelId="{7A954539-A06E-2A48-A385-6FBE8DAEB346}" type="pres">
      <dgm:prSet presAssocID="{D245D401-D0C9-4491-8419-A903120DE874}" presName="node" presStyleLbl="node1" presStyleIdx="0" presStyleCnt="6">
        <dgm:presLayoutVars>
          <dgm:bulletEnabled val="1"/>
        </dgm:presLayoutVars>
      </dgm:prSet>
      <dgm:spPr/>
    </dgm:pt>
    <dgm:pt modelId="{2141712C-1A0C-5444-8F85-B0A5745577C5}" type="pres">
      <dgm:prSet presAssocID="{70A04A61-4361-4D18-8C50-C470AA28A7E0}" presName="sibTrans" presStyleLbl="sibTrans1D1" presStyleIdx="0" presStyleCnt="5"/>
      <dgm:spPr/>
    </dgm:pt>
    <dgm:pt modelId="{3457521C-C48A-1740-949F-8C56C59A4861}" type="pres">
      <dgm:prSet presAssocID="{70A04A61-4361-4D18-8C50-C470AA28A7E0}" presName="connectorText" presStyleLbl="sibTrans1D1" presStyleIdx="0" presStyleCnt="5"/>
      <dgm:spPr/>
    </dgm:pt>
    <dgm:pt modelId="{4AA7F62B-4DC6-F444-84C6-DA429B07C19D}" type="pres">
      <dgm:prSet presAssocID="{F54289BD-EFE1-4B05-A7FF-E616D8877478}" presName="node" presStyleLbl="node1" presStyleIdx="1" presStyleCnt="6">
        <dgm:presLayoutVars>
          <dgm:bulletEnabled val="1"/>
        </dgm:presLayoutVars>
      </dgm:prSet>
      <dgm:spPr/>
    </dgm:pt>
    <dgm:pt modelId="{BB0ECD2F-6DEA-6B40-AD35-6463CF3BAA2C}" type="pres">
      <dgm:prSet presAssocID="{5C11F35A-E0C0-4132-BB71-BBFE2B900C63}" presName="sibTrans" presStyleLbl="sibTrans1D1" presStyleIdx="1" presStyleCnt="5"/>
      <dgm:spPr/>
    </dgm:pt>
    <dgm:pt modelId="{83566D6C-5469-0749-9521-7E73EDEE5BC2}" type="pres">
      <dgm:prSet presAssocID="{5C11F35A-E0C0-4132-BB71-BBFE2B900C63}" presName="connectorText" presStyleLbl="sibTrans1D1" presStyleIdx="1" presStyleCnt="5"/>
      <dgm:spPr/>
    </dgm:pt>
    <dgm:pt modelId="{450174A5-5F12-9C46-901F-811C2751EA2E}" type="pres">
      <dgm:prSet presAssocID="{782BD678-3475-4B86-B56A-E4083ABD78C5}" presName="node" presStyleLbl="node1" presStyleIdx="2" presStyleCnt="6">
        <dgm:presLayoutVars>
          <dgm:bulletEnabled val="1"/>
        </dgm:presLayoutVars>
      </dgm:prSet>
      <dgm:spPr/>
    </dgm:pt>
    <dgm:pt modelId="{1638F0A4-B9F0-7848-BDAF-2D3260C60B7C}" type="pres">
      <dgm:prSet presAssocID="{EBE9F7B3-EDC0-48AE-AC09-E17D83AAC1D6}" presName="sibTrans" presStyleLbl="sibTrans1D1" presStyleIdx="2" presStyleCnt="5"/>
      <dgm:spPr/>
    </dgm:pt>
    <dgm:pt modelId="{C4C21CA6-F8EE-E648-A165-5775B6DAE196}" type="pres">
      <dgm:prSet presAssocID="{EBE9F7B3-EDC0-48AE-AC09-E17D83AAC1D6}" presName="connectorText" presStyleLbl="sibTrans1D1" presStyleIdx="2" presStyleCnt="5"/>
      <dgm:spPr/>
    </dgm:pt>
    <dgm:pt modelId="{783CB2A8-6FCF-F641-9268-5946B033C13A}" type="pres">
      <dgm:prSet presAssocID="{306ECF02-BC48-477A-9705-4A01682BCA46}" presName="node" presStyleLbl="node1" presStyleIdx="3" presStyleCnt="6">
        <dgm:presLayoutVars>
          <dgm:bulletEnabled val="1"/>
        </dgm:presLayoutVars>
      </dgm:prSet>
      <dgm:spPr/>
    </dgm:pt>
    <dgm:pt modelId="{F2A675A5-5636-2C4C-AA0F-BBA2D3BD972E}" type="pres">
      <dgm:prSet presAssocID="{8C29A955-9B90-4E1A-9DEE-CD0C600525BD}" presName="sibTrans" presStyleLbl="sibTrans1D1" presStyleIdx="3" presStyleCnt="5"/>
      <dgm:spPr/>
    </dgm:pt>
    <dgm:pt modelId="{6197D601-9439-DE48-B6FD-170DC3C22E37}" type="pres">
      <dgm:prSet presAssocID="{8C29A955-9B90-4E1A-9DEE-CD0C600525BD}" presName="connectorText" presStyleLbl="sibTrans1D1" presStyleIdx="3" presStyleCnt="5"/>
      <dgm:spPr/>
    </dgm:pt>
    <dgm:pt modelId="{31F7042B-B63A-8C4B-B0DA-D50530578200}" type="pres">
      <dgm:prSet presAssocID="{B6AD3F8E-AE34-48FB-9D67-814373C39C96}" presName="node" presStyleLbl="node1" presStyleIdx="4" presStyleCnt="6">
        <dgm:presLayoutVars>
          <dgm:bulletEnabled val="1"/>
        </dgm:presLayoutVars>
      </dgm:prSet>
      <dgm:spPr/>
    </dgm:pt>
    <dgm:pt modelId="{A38E78AD-07DA-1243-9CA8-091CAB8A7FB6}" type="pres">
      <dgm:prSet presAssocID="{7DABFEF7-B34B-4D7A-93B5-073D8B914B52}" presName="sibTrans" presStyleLbl="sibTrans1D1" presStyleIdx="4" presStyleCnt="5"/>
      <dgm:spPr/>
    </dgm:pt>
    <dgm:pt modelId="{27A66E70-6979-134B-AA62-3D0C5B2F9231}" type="pres">
      <dgm:prSet presAssocID="{7DABFEF7-B34B-4D7A-93B5-073D8B914B52}" presName="connectorText" presStyleLbl="sibTrans1D1" presStyleIdx="4" presStyleCnt="5"/>
      <dgm:spPr/>
    </dgm:pt>
    <dgm:pt modelId="{F6B84C2E-E96E-C748-9723-5B80BBC3BA89}" type="pres">
      <dgm:prSet presAssocID="{7F24F366-E5C6-48B1-A07D-3C48AFD2F9E4}" presName="node" presStyleLbl="node1" presStyleIdx="5" presStyleCnt="6">
        <dgm:presLayoutVars>
          <dgm:bulletEnabled val="1"/>
        </dgm:presLayoutVars>
      </dgm:prSet>
      <dgm:spPr/>
    </dgm:pt>
  </dgm:ptLst>
  <dgm:cxnLst>
    <dgm:cxn modelId="{2B42EE03-E116-4248-BBDB-06B5550BD287}" type="presOf" srcId="{782BD678-3475-4B86-B56A-E4083ABD78C5}" destId="{450174A5-5F12-9C46-901F-811C2751EA2E}" srcOrd="0" destOrd="0" presId="urn:microsoft.com/office/officeart/2016/7/layout/RepeatingBendingProcessNew"/>
    <dgm:cxn modelId="{43F3C509-1B79-4528-8A0E-76C5B23E7AEC}" srcId="{E727F1CA-0DDA-4122-A211-4AA12944EFCD}" destId="{306ECF02-BC48-477A-9705-4A01682BCA46}" srcOrd="3" destOrd="0" parTransId="{7EB068E8-3071-4CC9-BD6E-4BA29B8DD47B}" sibTransId="{8C29A955-9B90-4E1A-9DEE-CD0C600525BD}"/>
    <dgm:cxn modelId="{B219420B-C94A-E148-98E8-E10A735174BB}" type="presOf" srcId="{306ECF02-BC48-477A-9705-4A01682BCA46}" destId="{783CB2A8-6FCF-F641-9268-5946B033C13A}" srcOrd="0" destOrd="0" presId="urn:microsoft.com/office/officeart/2016/7/layout/RepeatingBendingProcessNew"/>
    <dgm:cxn modelId="{2A3A780D-21EF-EB4F-8711-6C39546F98C4}" type="presOf" srcId="{5C11F35A-E0C0-4132-BB71-BBFE2B900C63}" destId="{BB0ECD2F-6DEA-6B40-AD35-6463CF3BAA2C}" srcOrd="0" destOrd="0" presId="urn:microsoft.com/office/officeart/2016/7/layout/RepeatingBendingProcessNew"/>
    <dgm:cxn modelId="{B5E78D38-2740-4F4E-A144-FC70C3E95074}" type="presOf" srcId="{7DABFEF7-B34B-4D7A-93B5-073D8B914B52}" destId="{27A66E70-6979-134B-AA62-3D0C5B2F9231}" srcOrd="1" destOrd="0" presId="urn:microsoft.com/office/officeart/2016/7/layout/RepeatingBendingProcessNew"/>
    <dgm:cxn modelId="{FA877141-8B1C-424F-AF86-28313C2C5A88}" type="presOf" srcId="{EBE9F7B3-EDC0-48AE-AC09-E17D83AAC1D6}" destId="{1638F0A4-B9F0-7848-BDAF-2D3260C60B7C}" srcOrd="0" destOrd="0" presId="urn:microsoft.com/office/officeart/2016/7/layout/RepeatingBendingProcessNew"/>
    <dgm:cxn modelId="{E7309842-D35D-9F47-91CA-4E612A99776E}" type="presOf" srcId="{5C11F35A-E0C0-4132-BB71-BBFE2B900C63}" destId="{83566D6C-5469-0749-9521-7E73EDEE5BC2}" srcOrd="1" destOrd="0" presId="urn:microsoft.com/office/officeart/2016/7/layout/RepeatingBendingProcessNew"/>
    <dgm:cxn modelId="{1308F270-3D86-486C-AEDA-1931FEE7BDFF}" srcId="{E727F1CA-0DDA-4122-A211-4AA12944EFCD}" destId="{7F24F366-E5C6-48B1-A07D-3C48AFD2F9E4}" srcOrd="5" destOrd="0" parTransId="{1122EF6B-7639-42E2-AEF9-BA8EF2D67FF6}" sibTransId="{1C2F5EA0-FBE0-409A-AACD-862063999176}"/>
    <dgm:cxn modelId="{A603EA72-A761-D340-AB65-D61CD6B7466B}" type="presOf" srcId="{8C29A955-9B90-4E1A-9DEE-CD0C600525BD}" destId="{F2A675A5-5636-2C4C-AA0F-BBA2D3BD972E}" srcOrd="0" destOrd="0" presId="urn:microsoft.com/office/officeart/2016/7/layout/RepeatingBendingProcessNew"/>
    <dgm:cxn modelId="{D5528E84-F5FB-0946-9402-CA0C3C8E672F}" type="presOf" srcId="{F54289BD-EFE1-4B05-A7FF-E616D8877478}" destId="{4AA7F62B-4DC6-F444-84C6-DA429B07C19D}" srcOrd="0" destOrd="0" presId="urn:microsoft.com/office/officeart/2016/7/layout/RepeatingBendingProcessNew"/>
    <dgm:cxn modelId="{AA4F3A87-186C-458F-A2F5-63E1B40CA658}" srcId="{E727F1CA-0DDA-4122-A211-4AA12944EFCD}" destId="{B6AD3F8E-AE34-48FB-9D67-814373C39C96}" srcOrd="4" destOrd="0" parTransId="{018715F6-620D-4CB4-B9C0-3D88E98F14F1}" sibTransId="{7DABFEF7-B34B-4D7A-93B5-073D8B914B52}"/>
    <dgm:cxn modelId="{C5924DA9-D532-EC4E-B908-0FDA117015BB}" type="presOf" srcId="{7F24F366-E5C6-48B1-A07D-3C48AFD2F9E4}" destId="{F6B84C2E-E96E-C748-9723-5B80BBC3BA89}" srcOrd="0" destOrd="0" presId="urn:microsoft.com/office/officeart/2016/7/layout/RepeatingBendingProcessNew"/>
    <dgm:cxn modelId="{BBEF37AB-A005-C94E-A15E-583736DB2C15}" type="presOf" srcId="{7DABFEF7-B34B-4D7A-93B5-073D8B914B52}" destId="{A38E78AD-07DA-1243-9CA8-091CAB8A7FB6}" srcOrd="0" destOrd="0" presId="urn:microsoft.com/office/officeart/2016/7/layout/RepeatingBendingProcessNew"/>
    <dgm:cxn modelId="{6594B9BB-BF8E-1F41-A1FD-CFB5BF76C99D}" type="presOf" srcId="{70A04A61-4361-4D18-8C50-C470AA28A7E0}" destId="{3457521C-C48A-1740-949F-8C56C59A4861}" srcOrd="1" destOrd="0" presId="urn:microsoft.com/office/officeart/2016/7/layout/RepeatingBendingProcessNew"/>
    <dgm:cxn modelId="{993163CD-8AB8-8444-B42B-5825D039C937}" type="presOf" srcId="{70A04A61-4361-4D18-8C50-C470AA28A7E0}" destId="{2141712C-1A0C-5444-8F85-B0A5745577C5}" srcOrd="0" destOrd="0" presId="urn:microsoft.com/office/officeart/2016/7/layout/RepeatingBendingProcessNew"/>
    <dgm:cxn modelId="{1E7CA8CF-095C-4017-AC5F-88C64800DE9C}" srcId="{E727F1CA-0DDA-4122-A211-4AA12944EFCD}" destId="{782BD678-3475-4B86-B56A-E4083ABD78C5}" srcOrd="2" destOrd="0" parTransId="{BE821D8B-F44A-4A2F-81AB-263276BC73BF}" sibTransId="{EBE9F7B3-EDC0-48AE-AC09-E17D83AAC1D6}"/>
    <dgm:cxn modelId="{F76CB1DA-2F26-9547-ABEE-3D9AFB8D36D2}" type="presOf" srcId="{8C29A955-9B90-4E1A-9DEE-CD0C600525BD}" destId="{6197D601-9439-DE48-B6FD-170DC3C22E37}" srcOrd="1" destOrd="0" presId="urn:microsoft.com/office/officeart/2016/7/layout/RepeatingBendingProcessNew"/>
    <dgm:cxn modelId="{553C97E0-59D1-404F-A973-5963DDE5F0AB}" type="presOf" srcId="{EBE9F7B3-EDC0-48AE-AC09-E17D83AAC1D6}" destId="{C4C21CA6-F8EE-E648-A165-5775B6DAE196}" srcOrd="1" destOrd="0" presId="urn:microsoft.com/office/officeart/2016/7/layout/RepeatingBendingProcessNew"/>
    <dgm:cxn modelId="{B0CEE5E4-AB50-453E-B2FB-669BA5CB5451}" srcId="{E727F1CA-0DDA-4122-A211-4AA12944EFCD}" destId="{D245D401-D0C9-4491-8419-A903120DE874}" srcOrd="0" destOrd="0" parTransId="{F1CD71B7-B817-4B35-99DD-0E4EB7711D42}" sibTransId="{70A04A61-4361-4D18-8C50-C470AA28A7E0}"/>
    <dgm:cxn modelId="{53A454EE-B559-834A-ADF9-32EE7CBD0417}" type="presOf" srcId="{B6AD3F8E-AE34-48FB-9D67-814373C39C96}" destId="{31F7042B-B63A-8C4B-B0DA-D50530578200}" srcOrd="0" destOrd="0" presId="urn:microsoft.com/office/officeart/2016/7/layout/RepeatingBendingProcessNew"/>
    <dgm:cxn modelId="{42F1EDF2-299B-C248-8888-4B2C65EFF41D}" type="presOf" srcId="{D245D401-D0C9-4491-8419-A903120DE874}" destId="{7A954539-A06E-2A48-A385-6FBE8DAEB346}" srcOrd="0" destOrd="0" presId="urn:microsoft.com/office/officeart/2016/7/layout/RepeatingBendingProcessNew"/>
    <dgm:cxn modelId="{6CDD61F4-C422-E04F-A9D3-A1832B940065}" type="presOf" srcId="{E727F1CA-0DDA-4122-A211-4AA12944EFCD}" destId="{6FF585C5-98F7-D249-91D6-0A8EEB4E24D9}" srcOrd="0" destOrd="0" presId="urn:microsoft.com/office/officeart/2016/7/layout/RepeatingBendingProcessNew"/>
    <dgm:cxn modelId="{31FDAFFF-DDD6-4661-8EB8-70A2986D38D8}" srcId="{E727F1CA-0DDA-4122-A211-4AA12944EFCD}" destId="{F54289BD-EFE1-4B05-A7FF-E616D8877478}" srcOrd="1" destOrd="0" parTransId="{812477BE-4418-4B1C-BFE2-C0B53B4D75AD}" sibTransId="{5C11F35A-E0C0-4132-BB71-BBFE2B900C63}"/>
    <dgm:cxn modelId="{B4153292-D378-C841-AC45-95DAA8BA1967}" type="presParOf" srcId="{6FF585C5-98F7-D249-91D6-0A8EEB4E24D9}" destId="{7A954539-A06E-2A48-A385-6FBE8DAEB346}" srcOrd="0" destOrd="0" presId="urn:microsoft.com/office/officeart/2016/7/layout/RepeatingBendingProcessNew"/>
    <dgm:cxn modelId="{4EF41001-8D44-0847-8275-F00D973F408B}" type="presParOf" srcId="{6FF585C5-98F7-D249-91D6-0A8EEB4E24D9}" destId="{2141712C-1A0C-5444-8F85-B0A5745577C5}" srcOrd="1" destOrd="0" presId="urn:microsoft.com/office/officeart/2016/7/layout/RepeatingBendingProcessNew"/>
    <dgm:cxn modelId="{DD574DEC-033B-1E47-A61B-0C3892D6FE88}" type="presParOf" srcId="{2141712C-1A0C-5444-8F85-B0A5745577C5}" destId="{3457521C-C48A-1740-949F-8C56C59A4861}" srcOrd="0" destOrd="0" presId="urn:microsoft.com/office/officeart/2016/7/layout/RepeatingBendingProcessNew"/>
    <dgm:cxn modelId="{9B349B48-5CB3-C047-B275-634A1E467140}" type="presParOf" srcId="{6FF585C5-98F7-D249-91D6-0A8EEB4E24D9}" destId="{4AA7F62B-4DC6-F444-84C6-DA429B07C19D}" srcOrd="2" destOrd="0" presId="urn:microsoft.com/office/officeart/2016/7/layout/RepeatingBendingProcessNew"/>
    <dgm:cxn modelId="{9F6A5EA9-6928-ED47-BA46-7BCCFFA26DDD}" type="presParOf" srcId="{6FF585C5-98F7-D249-91D6-0A8EEB4E24D9}" destId="{BB0ECD2F-6DEA-6B40-AD35-6463CF3BAA2C}" srcOrd="3" destOrd="0" presId="urn:microsoft.com/office/officeart/2016/7/layout/RepeatingBendingProcessNew"/>
    <dgm:cxn modelId="{10106DF7-1408-0845-A770-3A35B63311F3}" type="presParOf" srcId="{BB0ECD2F-6DEA-6B40-AD35-6463CF3BAA2C}" destId="{83566D6C-5469-0749-9521-7E73EDEE5BC2}" srcOrd="0" destOrd="0" presId="urn:microsoft.com/office/officeart/2016/7/layout/RepeatingBendingProcessNew"/>
    <dgm:cxn modelId="{0FD9DF1A-02E4-A544-8516-E1777DEEF2A1}" type="presParOf" srcId="{6FF585C5-98F7-D249-91D6-0A8EEB4E24D9}" destId="{450174A5-5F12-9C46-901F-811C2751EA2E}" srcOrd="4" destOrd="0" presId="urn:microsoft.com/office/officeart/2016/7/layout/RepeatingBendingProcessNew"/>
    <dgm:cxn modelId="{BF35416C-6DB5-8C4B-82A6-9B1E97C093D2}" type="presParOf" srcId="{6FF585C5-98F7-D249-91D6-0A8EEB4E24D9}" destId="{1638F0A4-B9F0-7848-BDAF-2D3260C60B7C}" srcOrd="5" destOrd="0" presId="urn:microsoft.com/office/officeart/2016/7/layout/RepeatingBendingProcessNew"/>
    <dgm:cxn modelId="{7A3AD60F-2211-E246-927C-21AEDFA3DA36}" type="presParOf" srcId="{1638F0A4-B9F0-7848-BDAF-2D3260C60B7C}" destId="{C4C21CA6-F8EE-E648-A165-5775B6DAE196}" srcOrd="0" destOrd="0" presId="urn:microsoft.com/office/officeart/2016/7/layout/RepeatingBendingProcessNew"/>
    <dgm:cxn modelId="{E7139989-D92E-4C49-B023-53A20FC0BF10}" type="presParOf" srcId="{6FF585C5-98F7-D249-91D6-0A8EEB4E24D9}" destId="{783CB2A8-6FCF-F641-9268-5946B033C13A}" srcOrd="6" destOrd="0" presId="urn:microsoft.com/office/officeart/2016/7/layout/RepeatingBendingProcessNew"/>
    <dgm:cxn modelId="{0A273CEC-3189-8541-A050-75032E685899}" type="presParOf" srcId="{6FF585C5-98F7-D249-91D6-0A8EEB4E24D9}" destId="{F2A675A5-5636-2C4C-AA0F-BBA2D3BD972E}" srcOrd="7" destOrd="0" presId="urn:microsoft.com/office/officeart/2016/7/layout/RepeatingBendingProcessNew"/>
    <dgm:cxn modelId="{E7C28279-0A6F-B147-BE6D-6E136321745E}" type="presParOf" srcId="{F2A675A5-5636-2C4C-AA0F-BBA2D3BD972E}" destId="{6197D601-9439-DE48-B6FD-170DC3C22E37}" srcOrd="0" destOrd="0" presId="urn:microsoft.com/office/officeart/2016/7/layout/RepeatingBendingProcessNew"/>
    <dgm:cxn modelId="{8C4759F9-9E21-414B-9896-5C698CE3D378}" type="presParOf" srcId="{6FF585C5-98F7-D249-91D6-0A8EEB4E24D9}" destId="{31F7042B-B63A-8C4B-B0DA-D50530578200}" srcOrd="8" destOrd="0" presId="urn:microsoft.com/office/officeart/2016/7/layout/RepeatingBendingProcessNew"/>
    <dgm:cxn modelId="{4E4A4D81-CB89-EB4D-A9FE-F4DDA8D13014}" type="presParOf" srcId="{6FF585C5-98F7-D249-91D6-0A8EEB4E24D9}" destId="{A38E78AD-07DA-1243-9CA8-091CAB8A7FB6}" srcOrd="9" destOrd="0" presId="urn:microsoft.com/office/officeart/2016/7/layout/RepeatingBendingProcessNew"/>
    <dgm:cxn modelId="{3E8DBE88-49E0-FE44-8BA5-B66F4671DD55}" type="presParOf" srcId="{A38E78AD-07DA-1243-9CA8-091CAB8A7FB6}" destId="{27A66E70-6979-134B-AA62-3D0C5B2F9231}" srcOrd="0" destOrd="0" presId="urn:microsoft.com/office/officeart/2016/7/layout/RepeatingBendingProcessNew"/>
    <dgm:cxn modelId="{48BBDB06-A8AD-B04E-A389-4A58744B7E05}" type="presParOf" srcId="{6FF585C5-98F7-D249-91D6-0A8EEB4E24D9}" destId="{F6B84C2E-E96E-C748-9723-5B80BBC3BA8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DD49F-BC40-F14C-9016-D796EDDFCB93}">
      <dsp:nvSpPr>
        <dsp:cNvPr id="0" name=""/>
        <dsp:cNvSpPr/>
      </dsp:nvSpPr>
      <dsp:spPr>
        <a:xfrm>
          <a:off x="448757" y="608"/>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Fragmentiserad bransch med väldigt olika förutsättningar</a:t>
          </a:r>
        </a:p>
      </dsp:txBody>
      <dsp:txXfrm>
        <a:off x="448757" y="608"/>
        <a:ext cx="2868704" cy="1721222"/>
      </dsp:txXfrm>
    </dsp:sp>
    <dsp:sp modelId="{851F2BE9-0F46-8547-9394-06E30375FC34}">
      <dsp:nvSpPr>
        <dsp:cNvPr id="0" name=""/>
        <dsp:cNvSpPr/>
      </dsp:nvSpPr>
      <dsp:spPr>
        <a:xfrm>
          <a:off x="3604332" y="608"/>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Stigmatisering och oro bland grannar</a:t>
          </a:r>
        </a:p>
      </dsp:txBody>
      <dsp:txXfrm>
        <a:off x="3604332" y="608"/>
        <a:ext cx="2868704" cy="1721222"/>
      </dsp:txXfrm>
    </dsp:sp>
    <dsp:sp modelId="{A5FB04C5-4E29-D547-910E-0EF1EE666175}">
      <dsp:nvSpPr>
        <dsp:cNvPr id="0" name=""/>
        <dsp:cNvSpPr/>
      </dsp:nvSpPr>
      <dsp:spPr>
        <a:xfrm>
          <a:off x="6759906" y="608"/>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Ekonomisk risk vid hyresförluster</a:t>
          </a:r>
        </a:p>
      </dsp:txBody>
      <dsp:txXfrm>
        <a:off x="6759906" y="608"/>
        <a:ext cx="2868704" cy="1721222"/>
      </dsp:txXfrm>
    </dsp:sp>
    <dsp:sp modelId="{7CB4603D-5D49-6B42-96F7-7B2B725D89C1}">
      <dsp:nvSpPr>
        <dsp:cNvPr id="0" name=""/>
        <dsp:cNvSpPr/>
      </dsp:nvSpPr>
      <dsp:spPr>
        <a:xfrm>
          <a:off x="2026545" y="2008701"/>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Brist på stöd och långsiktiga avtal</a:t>
          </a:r>
        </a:p>
      </dsp:txBody>
      <dsp:txXfrm>
        <a:off x="2026545" y="2008701"/>
        <a:ext cx="2868704" cy="1721222"/>
      </dsp:txXfrm>
    </dsp:sp>
    <dsp:sp modelId="{81C0D476-6FB6-7A40-BF7C-F8CD1BD55027}">
      <dsp:nvSpPr>
        <dsp:cNvPr id="0" name=""/>
        <dsp:cNvSpPr/>
      </dsp:nvSpPr>
      <dsp:spPr>
        <a:xfrm>
          <a:off x="5182119" y="2008701"/>
          <a:ext cx="2868704" cy="1721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Generella bostadssystem → inga särskilda spelregler för sociala kontrakt</a:t>
          </a:r>
        </a:p>
      </dsp:txBody>
      <dsp:txXfrm>
        <a:off x="5182119" y="2008701"/>
        <a:ext cx="2868704" cy="1721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1712C-1A0C-5444-8F85-B0A5745577C5}">
      <dsp:nvSpPr>
        <dsp:cNvPr id="0" name=""/>
        <dsp:cNvSpPr/>
      </dsp:nvSpPr>
      <dsp:spPr>
        <a:xfrm>
          <a:off x="3133108" y="737262"/>
          <a:ext cx="569219" cy="91440"/>
        </a:xfrm>
        <a:custGeom>
          <a:avLst/>
          <a:gdLst/>
          <a:ahLst/>
          <a:cxnLst/>
          <a:rect l="0" t="0" r="0" b="0"/>
          <a:pathLst>
            <a:path>
              <a:moveTo>
                <a:pt x="0" y="45720"/>
              </a:moveTo>
              <a:lnTo>
                <a:pt x="5692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2722" y="779983"/>
        <a:ext cx="29990" cy="5998"/>
      </dsp:txXfrm>
    </dsp:sp>
    <dsp:sp modelId="{7A954539-A06E-2A48-A385-6FBE8DAEB346}">
      <dsp:nvSpPr>
        <dsp:cNvPr id="0" name=""/>
        <dsp:cNvSpPr/>
      </dsp:nvSpPr>
      <dsp:spPr>
        <a:xfrm>
          <a:off x="526995" y="608"/>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Efterfrågestöd</a:t>
          </a:r>
          <a:r>
            <a:rPr lang="en-US" sz="1500" kern="1200"/>
            <a:t> – höjda och bredare bostadsbidrag, förhandsbesked, tillgängliga även för fler än barnfamiljer.</a:t>
          </a:r>
        </a:p>
      </dsp:txBody>
      <dsp:txXfrm>
        <a:off x="526995" y="608"/>
        <a:ext cx="2607912" cy="1564747"/>
      </dsp:txXfrm>
    </dsp:sp>
    <dsp:sp modelId="{BB0ECD2F-6DEA-6B40-AD35-6463CF3BAA2C}">
      <dsp:nvSpPr>
        <dsp:cNvPr id="0" name=""/>
        <dsp:cNvSpPr/>
      </dsp:nvSpPr>
      <dsp:spPr>
        <a:xfrm>
          <a:off x="6340840" y="737262"/>
          <a:ext cx="569219" cy="91440"/>
        </a:xfrm>
        <a:custGeom>
          <a:avLst/>
          <a:gdLst/>
          <a:ahLst/>
          <a:cxnLst/>
          <a:rect l="0" t="0" r="0" b="0"/>
          <a:pathLst>
            <a:path>
              <a:moveTo>
                <a:pt x="0" y="45720"/>
              </a:moveTo>
              <a:lnTo>
                <a:pt x="5692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10455" y="779983"/>
        <a:ext cx="29990" cy="5998"/>
      </dsp:txXfrm>
    </dsp:sp>
    <dsp:sp modelId="{4AA7F62B-4DC6-F444-84C6-DA429B07C19D}">
      <dsp:nvSpPr>
        <dsp:cNvPr id="0" name=""/>
        <dsp:cNvSpPr/>
      </dsp:nvSpPr>
      <dsp:spPr>
        <a:xfrm>
          <a:off x="3734728" y="608"/>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Tillträdesstöd</a:t>
          </a:r>
          <a:r>
            <a:rPr lang="en-US" sz="1500" kern="1200"/>
            <a:t> – hyresgarantier, flexiblare sociala kontrakt, bättre förutsättningar för hushåll med betalningsanmärkningar.</a:t>
          </a:r>
        </a:p>
      </dsp:txBody>
      <dsp:txXfrm>
        <a:off x="3734728" y="608"/>
        <a:ext cx="2607912" cy="1564747"/>
      </dsp:txXfrm>
    </dsp:sp>
    <dsp:sp modelId="{1638F0A4-B9F0-7848-BDAF-2D3260C60B7C}">
      <dsp:nvSpPr>
        <dsp:cNvPr id="0" name=""/>
        <dsp:cNvSpPr/>
      </dsp:nvSpPr>
      <dsp:spPr>
        <a:xfrm>
          <a:off x="1830951" y="1563556"/>
          <a:ext cx="6415465" cy="569219"/>
        </a:xfrm>
        <a:custGeom>
          <a:avLst/>
          <a:gdLst/>
          <a:ahLst/>
          <a:cxnLst/>
          <a:rect l="0" t="0" r="0" b="0"/>
          <a:pathLst>
            <a:path>
              <a:moveTo>
                <a:pt x="6415465" y="0"/>
              </a:moveTo>
              <a:lnTo>
                <a:pt x="6415465" y="301709"/>
              </a:lnTo>
              <a:lnTo>
                <a:pt x="0" y="301709"/>
              </a:lnTo>
              <a:lnTo>
                <a:pt x="0" y="569219"/>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77598" y="1845167"/>
        <a:ext cx="322172" cy="5998"/>
      </dsp:txXfrm>
    </dsp:sp>
    <dsp:sp modelId="{450174A5-5F12-9C46-901F-811C2751EA2E}">
      <dsp:nvSpPr>
        <dsp:cNvPr id="0" name=""/>
        <dsp:cNvSpPr/>
      </dsp:nvSpPr>
      <dsp:spPr>
        <a:xfrm>
          <a:off x="6942460" y="608"/>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Undvik felriktade subventioner</a:t>
          </a:r>
          <a:r>
            <a:rPr lang="en-US" sz="1500" kern="1200"/>
            <a:t> – subventionerade lägenheter får inte urholka lönsamheten i övrigt bestånd.</a:t>
          </a:r>
        </a:p>
      </dsp:txBody>
      <dsp:txXfrm>
        <a:off x="6942460" y="608"/>
        <a:ext cx="2607912" cy="1564747"/>
      </dsp:txXfrm>
    </dsp:sp>
    <dsp:sp modelId="{F2A675A5-5636-2C4C-AA0F-BBA2D3BD972E}">
      <dsp:nvSpPr>
        <dsp:cNvPr id="0" name=""/>
        <dsp:cNvSpPr/>
      </dsp:nvSpPr>
      <dsp:spPr>
        <a:xfrm>
          <a:off x="3133108" y="2901830"/>
          <a:ext cx="569219" cy="91440"/>
        </a:xfrm>
        <a:custGeom>
          <a:avLst/>
          <a:gdLst/>
          <a:ahLst/>
          <a:cxnLst/>
          <a:rect l="0" t="0" r="0" b="0"/>
          <a:pathLst>
            <a:path>
              <a:moveTo>
                <a:pt x="0" y="45720"/>
              </a:moveTo>
              <a:lnTo>
                <a:pt x="5692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2722" y="2944551"/>
        <a:ext cx="29990" cy="5998"/>
      </dsp:txXfrm>
    </dsp:sp>
    <dsp:sp modelId="{783CB2A8-6FCF-F641-9268-5946B033C13A}">
      <dsp:nvSpPr>
        <dsp:cNvPr id="0" name=""/>
        <dsp:cNvSpPr/>
      </dsp:nvSpPr>
      <dsp:spPr>
        <a:xfrm>
          <a:off x="526995" y="2165176"/>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Hyreslagstiftningen</a:t>
          </a:r>
          <a:r>
            <a:rPr lang="en-US" sz="1500" kern="1200"/>
            <a:t> – reformera för att skapa balans och sänka tillträdeshinder</a:t>
          </a:r>
        </a:p>
      </dsp:txBody>
      <dsp:txXfrm>
        <a:off x="526995" y="2165176"/>
        <a:ext cx="2607912" cy="1564747"/>
      </dsp:txXfrm>
    </dsp:sp>
    <dsp:sp modelId="{A38E78AD-07DA-1243-9CA8-091CAB8A7FB6}">
      <dsp:nvSpPr>
        <dsp:cNvPr id="0" name=""/>
        <dsp:cNvSpPr/>
      </dsp:nvSpPr>
      <dsp:spPr>
        <a:xfrm>
          <a:off x="6340840" y="2901830"/>
          <a:ext cx="569219" cy="91440"/>
        </a:xfrm>
        <a:custGeom>
          <a:avLst/>
          <a:gdLst/>
          <a:ahLst/>
          <a:cxnLst/>
          <a:rect l="0" t="0" r="0" b="0"/>
          <a:pathLst>
            <a:path>
              <a:moveTo>
                <a:pt x="0" y="45720"/>
              </a:moveTo>
              <a:lnTo>
                <a:pt x="56921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10455" y="2944551"/>
        <a:ext cx="29990" cy="5998"/>
      </dsp:txXfrm>
    </dsp:sp>
    <dsp:sp modelId="{31F7042B-B63A-8C4B-B0DA-D50530578200}">
      <dsp:nvSpPr>
        <dsp:cNvPr id="0" name=""/>
        <dsp:cNvSpPr/>
      </dsp:nvSpPr>
      <dsp:spPr>
        <a:xfrm>
          <a:off x="3734728" y="2165176"/>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Samverkan</a:t>
          </a:r>
          <a:r>
            <a:rPr lang="en-US" sz="1500" kern="1200"/>
            <a:t> – kommuner, civilsamhälle och privata hyresvärdar tillsammans.</a:t>
          </a:r>
        </a:p>
      </dsp:txBody>
      <dsp:txXfrm>
        <a:off x="3734728" y="2165176"/>
        <a:ext cx="2607912" cy="1564747"/>
      </dsp:txXfrm>
    </dsp:sp>
    <dsp:sp modelId="{F6B84C2E-E96E-C748-9723-5B80BBC3BA89}">
      <dsp:nvSpPr>
        <dsp:cNvPr id="0" name=""/>
        <dsp:cNvSpPr/>
      </dsp:nvSpPr>
      <dsp:spPr>
        <a:xfrm>
          <a:off x="6942460" y="2165176"/>
          <a:ext cx="2607912" cy="15647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90" tIns="134138" rIns="127790" bIns="134138" numCol="1" spcCol="1270" anchor="ctr" anchorCtr="0">
          <a:noAutofit/>
        </a:bodyPr>
        <a:lstStyle/>
        <a:p>
          <a:pPr marL="0" lvl="0" indent="0" algn="ctr" defTabSz="666750">
            <a:lnSpc>
              <a:spcPct val="90000"/>
            </a:lnSpc>
            <a:spcBef>
              <a:spcPct val="0"/>
            </a:spcBef>
            <a:spcAft>
              <a:spcPct val="35000"/>
            </a:spcAft>
            <a:buNone/>
          </a:pPr>
          <a:r>
            <a:rPr lang="en-US" sz="1500" b="1" kern="1200"/>
            <a:t>Offentligt ansvar kvarstår</a:t>
          </a:r>
          <a:r>
            <a:rPr lang="en-US" sz="1500" kern="1200"/>
            <a:t> – staten/kommunen måste bära finansieringsansvaret, annars riskerar insatserna att bli kortsiktiga.</a:t>
          </a:r>
        </a:p>
      </dsp:txBody>
      <dsp:txXfrm>
        <a:off x="6942460" y="2165176"/>
        <a:ext cx="2607912" cy="156474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F91E56C-4FC3-4305-8E63-9DBA7FB1EE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4596AA3-CDFB-49F0-8ED0-D167BB6EA3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51D615-BE43-47F1-898B-D1DC4873334A}" type="datetimeFigureOut">
              <a:rPr lang="sv-SE" smtClean="0"/>
              <a:t>2025-09-12</a:t>
            </a:fld>
            <a:endParaRPr lang="sv-SE"/>
          </a:p>
        </p:txBody>
      </p:sp>
      <p:sp>
        <p:nvSpPr>
          <p:cNvPr id="4" name="Platshållare för sidfot 3">
            <a:extLst>
              <a:ext uri="{FF2B5EF4-FFF2-40B4-BE49-F238E27FC236}">
                <a16:creationId xmlns:a16="http://schemas.microsoft.com/office/drawing/2014/main" id="{042E27D4-5584-4535-85D6-4CD2B30731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A7293E7-3653-4205-9831-371CB25464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088DB5-ABA5-4B4B-8283-78596BBB9B52}" type="slidenum">
              <a:rPr lang="sv-SE" smtClean="0"/>
              <a:t>‹#›</a:t>
            </a:fld>
            <a:endParaRPr lang="sv-SE"/>
          </a:p>
        </p:txBody>
      </p:sp>
    </p:spTree>
    <p:extLst>
      <p:ext uri="{BB962C8B-B14F-4D97-AF65-F5344CB8AC3E}">
        <p14:creationId xmlns:p14="http://schemas.microsoft.com/office/powerpoint/2010/main" val="1008322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465B1-A35A-4EC4-90EB-884FBD98DE34}" type="datetimeFigureOut">
              <a:rPr lang="sv-SE" smtClean="0"/>
              <a:t>2025-09-12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5FD95-193A-4A13-ABC3-B6CAE8E92048}" type="slidenum">
              <a:rPr lang="sv-SE" smtClean="0"/>
              <a:t>‹#›</a:t>
            </a:fld>
            <a:endParaRPr lang="sv-SE"/>
          </a:p>
        </p:txBody>
      </p:sp>
    </p:spTree>
    <p:extLst>
      <p:ext uri="{BB962C8B-B14F-4D97-AF65-F5344CB8AC3E}">
        <p14:creationId xmlns:p14="http://schemas.microsoft.com/office/powerpoint/2010/main" val="973982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God eftermiddag,</a:t>
            </a:r>
          </a:p>
          <a:p>
            <a:r>
              <a:rPr lang="sv-SE" dirty="0"/>
              <a:t>Jag heter Rikard Ljunggren och är vd för Fastighetsägarna GFR, som är en av fyra fristående fastighetsägarföreningar i landet som är anslutna till Fastighetsägarna Sverige. Tillsammans representerar vi över 18 000 fastighetsägare i Sverige, de flesta privata hyresvärdar.</a:t>
            </a:r>
          </a:p>
          <a:p>
            <a:r>
              <a:rPr lang="sv-SE" dirty="0"/>
              <a:t>Mitt ämne idag är det sociala ansvar som privata hyresvärdar kan ta – och redan tar – för att fler ska få ett hem men också om de reformer som är nödvändiga för att få till en långsiktigt hållbar socialpolitik. För det går inte att reducera frågan till att vara bostadspolitik utan den är bredare än så. </a:t>
            </a:r>
          </a:p>
        </p:txBody>
      </p:sp>
      <p:sp>
        <p:nvSpPr>
          <p:cNvPr id="4" name="Platshållare för bildnummer 3"/>
          <p:cNvSpPr>
            <a:spLocks noGrp="1"/>
          </p:cNvSpPr>
          <p:nvPr>
            <p:ph type="sldNum" sz="quarter" idx="5"/>
          </p:nvPr>
        </p:nvSpPr>
        <p:spPr/>
        <p:txBody>
          <a:bodyPr/>
          <a:lstStyle/>
          <a:p>
            <a:fld id="{76D5FD95-193A-4A13-ABC3-B6CAE8E92048}" type="slidenum">
              <a:rPr lang="sv-SE" smtClean="0"/>
              <a:t>1</a:t>
            </a:fld>
            <a:endParaRPr lang="sv-SE"/>
          </a:p>
        </p:txBody>
      </p:sp>
    </p:spTree>
    <p:extLst>
      <p:ext uri="{BB962C8B-B14F-4D97-AF65-F5344CB8AC3E}">
        <p14:creationId xmlns:p14="http://schemas.microsoft.com/office/powerpoint/2010/main" val="412922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brukar säga att bostaden ger trygghet. Det är inte bara fyra väggar och ett tak – det är grunden för arbete, utbildning, hälsa och gemenskap.</a:t>
            </a:r>
          </a:p>
          <a:p>
            <a:r>
              <a:rPr lang="sv-SE" dirty="0"/>
              <a:t>Och alla aktörer på bostadsmarknaden kan bidra: kommuner, civilsamhälle – och privata hyresvärdar.</a:t>
            </a:r>
          </a:p>
          <a:p>
            <a:endParaRPr lang="sv-SE" dirty="0"/>
          </a:p>
          <a:p>
            <a:r>
              <a:rPr lang="sv-SE" dirty="0"/>
              <a:t>I många fall pekas bostadsbyggandet ut som en bov i dramat. Att vi inte byggt tillräckligt mycket och att det krävs mer subventioner. Men ha då i åtanke att vi har byggt långt över befolkningstillväxten de senaste 30 åren och vi har aldrig haft så många bostäder per capita som idag. Vi har nästan 500 bostäder per 1000 invånare, alltså 1 bostad för varje 2 personer i Sverige. Så snarare än en reell brist på bostäder har vi en brist på tillgängliga bostäder till följd av ett suboptimalt utnyttjande av vårt befintliga bestånd. </a:t>
            </a:r>
          </a:p>
        </p:txBody>
      </p:sp>
      <p:sp>
        <p:nvSpPr>
          <p:cNvPr id="4" name="Platshållare för bildnummer 3"/>
          <p:cNvSpPr>
            <a:spLocks noGrp="1"/>
          </p:cNvSpPr>
          <p:nvPr>
            <p:ph type="sldNum" sz="quarter" idx="5"/>
          </p:nvPr>
        </p:nvSpPr>
        <p:spPr/>
        <p:txBody>
          <a:bodyPr/>
          <a:lstStyle/>
          <a:p>
            <a:fld id="{76D5FD95-193A-4A13-ABC3-B6CAE8E92048}" type="slidenum">
              <a:rPr lang="sv-SE" smtClean="0"/>
              <a:t>2</a:t>
            </a:fld>
            <a:endParaRPr lang="sv-SE"/>
          </a:p>
        </p:txBody>
      </p:sp>
    </p:spTree>
    <p:extLst>
      <p:ext uri="{BB962C8B-B14F-4D97-AF65-F5344CB8AC3E}">
        <p14:creationId xmlns:p14="http://schemas.microsoft.com/office/powerpoint/2010/main" val="5898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Enligt en rapport från 2024 uppgavs att det I Västra Götaland finns minst </a:t>
            </a:r>
            <a:r>
              <a:rPr lang="sv-SE" b="1" dirty="0"/>
              <a:t>5 000 hushåll i hemlöshet</a:t>
            </a:r>
            <a:r>
              <a:rPr lang="sv-SE" dirty="0"/>
              <a:t> .</a:t>
            </a:r>
          </a:p>
          <a:p>
            <a:r>
              <a:rPr lang="sv-SE" dirty="0"/>
              <a:t>I Göteborg lever idag </a:t>
            </a:r>
            <a:r>
              <a:rPr lang="sv-SE" b="1" dirty="0"/>
              <a:t>800 barn i hemlöshet</a:t>
            </a:r>
            <a:r>
              <a:rPr lang="sv-SE" dirty="0"/>
              <a:t>, en ökning med över 100 barn på två år .</a:t>
            </a:r>
          </a:p>
          <a:p>
            <a:r>
              <a:rPr lang="sv-SE" dirty="0"/>
              <a:t>Och det är viktigt att komma ihåg: </a:t>
            </a:r>
            <a:r>
              <a:rPr lang="sv-SE" b="1" dirty="0"/>
              <a:t>18 % av hushållen i Göteborgs hemlöshet saknar social problematik – deras enda hinder är ekonomin</a:t>
            </a:r>
            <a:r>
              <a:rPr lang="sv-SE" dirty="0"/>
              <a:t> .</a:t>
            </a:r>
          </a:p>
          <a:p>
            <a:r>
              <a:rPr lang="sv-SE" dirty="0"/>
              <a:t>Kommunerna själva säger att de inte klarar uppdraget – de behöver oss.</a:t>
            </a:r>
          </a:p>
          <a:p>
            <a:endParaRPr lang="sv-SE" dirty="0"/>
          </a:p>
          <a:p>
            <a:endParaRPr lang="sv-SE" dirty="0"/>
          </a:p>
        </p:txBody>
      </p:sp>
      <p:sp>
        <p:nvSpPr>
          <p:cNvPr id="4" name="Platshållare för bildnummer 3"/>
          <p:cNvSpPr>
            <a:spLocks noGrp="1"/>
          </p:cNvSpPr>
          <p:nvPr>
            <p:ph type="sldNum" sz="quarter" idx="5"/>
          </p:nvPr>
        </p:nvSpPr>
        <p:spPr/>
        <p:txBody>
          <a:bodyPr/>
          <a:lstStyle/>
          <a:p>
            <a:fld id="{76D5FD95-193A-4A13-ABC3-B6CAE8E92048}" type="slidenum">
              <a:rPr lang="sv-SE" smtClean="0"/>
              <a:t>3</a:t>
            </a:fld>
            <a:endParaRPr lang="sv-SE"/>
          </a:p>
        </p:txBody>
      </p:sp>
    </p:spTree>
    <p:extLst>
      <p:ext uri="{BB962C8B-B14F-4D97-AF65-F5344CB8AC3E}">
        <p14:creationId xmlns:p14="http://schemas.microsoft.com/office/powerpoint/2010/main" val="213898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viktigt att komma ihåg att hemlöshet inte är en enhetlig fråga. Olika grupper har olika behov – och därför krävs också olika lösningar.</a:t>
            </a:r>
          </a:p>
          <a:p>
            <a:br>
              <a:rPr lang="sv-SE" dirty="0"/>
            </a:br>
            <a:r>
              <a:rPr lang="sv-SE" dirty="0"/>
              <a:t>För personer med psykisk ohälsa eller missbruk fungerar inte en vanlig hyresrätt utan stöd. Därför behövs Bostad Först, stödboenden och socialtjänstens och aktörer som Stadsmissionens kompetens och närvaro.</a:t>
            </a:r>
          </a:p>
          <a:p>
            <a:endParaRPr lang="sv-SE" dirty="0"/>
          </a:p>
          <a:p>
            <a:r>
              <a:rPr lang="sv-SE" dirty="0"/>
              <a:t>För kvinnor och barn som flyr våld i nära relationer behövs skyddade boenden och möjlighet till förtur.</a:t>
            </a:r>
          </a:p>
          <a:p>
            <a:endParaRPr lang="sv-SE" dirty="0"/>
          </a:p>
          <a:p>
            <a:r>
              <a:rPr lang="sv-SE" dirty="0"/>
              <a:t>Barnfamiljer som saknar bostad på grund av svag ekonomi behöver helt andra verktyg: bostadsbidrag som fungerar, hyresgarantier eller tillgång till lägenheter som inte är för dyra.</a:t>
            </a:r>
            <a:br>
              <a:rPr lang="sv-SE" dirty="0"/>
            </a:br>
            <a:endParaRPr lang="sv-SE" dirty="0"/>
          </a:p>
          <a:p>
            <a:r>
              <a:rPr lang="sv-SE" dirty="0"/>
              <a:t>För nyanlända är genomgångsbostäder avgörande – ett första steg in i samhället.</a:t>
            </a:r>
          </a:p>
          <a:p>
            <a:endParaRPr lang="sv-SE" dirty="0"/>
          </a:p>
          <a:p>
            <a:r>
              <a:rPr lang="sv-SE" dirty="0"/>
              <a:t>Och för hushåll som blivit vräkta handlar det om att få en ny chans snabbt, genom skuldhantering och temporära lösningar, så att man inte fastnar i långvarig hemlöshet.</a:t>
            </a:r>
            <a:br>
              <a:rPr lang="sv-SE" dirty="0"/>
            </a:br>
            <a:endParaRPr lang="sv-SE" dirty="0"/>
          </a:p>
          <a:p>
            <a:r>
              <a:rPr lang="sv-SE" dirty="0"/>
              <a:t>Det här visar varför det inte räcker med en generell social bostadspolitik. Hemlösheten består av många olika problem – och varje problem kräver sin lösning men i grunden behövs en fungerande socialpolitik och en fungerande bostadsmarknad.</a:t>
            </a:r>
          </a:p>
        </p:txBody>
      </p:sp>
      <p:sp>
        <p:nvSpPr>
          <p:cNvPr id="4" name="Platshållare för bildnummer 3"/>
          <p:cNvSpPr>
            <a:spLocks noGrp="1"/>
          </p:cNvSpPr>
          <p:nvPr>
            <p:ph type="sldNum" sz="quarter" idx="5"/>
          </p:nvPr>
        </p:nvSpPr>
        <p:spPr/>
        <p:txBody>
          <a:bodyPr/>
          <a:lstStyle/>
          <a:p>
            <a:fld id="{76D5FD95-193A-4A13-ABC3-B6CAE8E92048}" type="slidenum">
              <a:rPr lang="sv-SE" smtClean="0"/>
              <a:t>4</a:t>
            </a:fld>
            <a:endParaRPr lang="sv-SE"/>
          </a:p>
        </p:txBody>
      </p:sp>
    </p:spTree>
    <p:extLst>
      <p:ext uri="{BB962C8B-B14F-4D97-AF65-F5344CB8AC3E}">
        <p14:creationId xmlns:p14="http://schemas.microsoft.com/office/powerpoint/2010/main" val="192182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När vi räknar hemlöshet per capita ser vi att Sverige ligger betydligt högre än Finland: cirka 261 hemlösa per 100 000 invånare mot Finlands ca 68. Det är en markant skillnad som är viktig att belysa – även om metoder och definitioner skiljer sig åt, visar det tydligt att hemlöshet är ett större strukturellt problem i Sverige. </a:t>
            </a:r>
            <a:endParaRPr lang="sv-SE" dirty="0"/>
          </a:p>
          <a:p>
            <a:endParaRPr lang="sv-SE" dirty="0"/>
          </a:p>
          <a:p>
            <a:r>
              <a:rPr lang="sv-SE" b="1" dirty="0"/>
              <a:t>Resultat</a:t>
            </a:r>
            <a:r>
              <a:rPr lang="sv-SE" dirty="0"/>
              <a:t>: Sverige sticker ut – hög hemlöshet och otillgänglig hyresmarknad</a:t>
            </a:r>
          </a:p>
        </p:txBody>
      </p:sp>
      <p:sp>
        <p:nvSpPr>
          <p:cNvPr id="4" name="Platshållare för bildnummer 3"/>
          <p:cNvSpPr>
            <a:spLocks noGrp="1"/>
          </p:cNvSpPr>
          <p:nvPr>
            <p:ph type="sldNum" sz="quarter" idx="5"/>
          </p:nvPr>
        </p:nvSpPr>
        <p:spPr/>
        <p:txBody>
          <a:bodyPr/>
          <a:lstStyle/>
          <a:p>
            <a:fld id="{76D5FD95-193A-4A13-ABC3-B6CAE8E92048}" type="slidenum">
              <a:rPr lang="sv-SE" smtClean="0"/>
              <a:t>5</a:t>
            </a:fld>
            <a:endParaRPr lang="sv-SE"/>
          </a:p>
        </p:txBody>
      </p:sp>
    </p:spTree>
    <p:extLst>
      <p:ext uri="{BB962C8B-B14F-4D97-AF65-F5344CB8AC3E}">
        <p14:creationId xmlns:p14="http://schemas.microsoft.com/office/powerpoint/2010/main" val="98364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avgörande att förstå skillnaderna:</a:t>
            </a:r>
          </a:p>
          <a:p>
            <a:r>
              <a:rPr lang="sv-SE" dirty="0"/>
              <a:t>Allmännyttan är stor och samlad.</a:t>
            </a:r>
          </a:p>
          <a:p>
            <a:r>
              <a:rPr lang="sv-SE" dirty="0"/>
              <a:t>Privata hyresvärdar är många, ofta små. Bara ett par hundra i landet har större bestånd.</a:t>
            </a:r>
          </a:p>
          <a:p>
            <a:r>
              <a:rPr lang="sv-SE" dirty="0"/>
              <a:t>Det betyder att förutsättningarna att ta socialt ansvar ser helt olika ut.</a:t>
            </a:r>
          </a:p>
          <a:p>
            <a:r>
              <a:rPr lang="sv-SE" sz="1200" kern="1200" dirty="0">
                <a:solidFill>
                  <a:schemeClr val="tx1"/>
                </a:solidFill>
                <a:effectLst/>
                <a:latin typeface="+mn-lt"/>
                <a:ea typeface="+mn-ea"/>
                <a:cs typeface="+mn-cs"/>
              </a:rPr>
              <a:t>Eftersom vi heller inte har en bostadsmarknad eller en socialpolitik utformad för att möta dessa utmaningar blir det också </a:t>
            </a:r>
            <a:r>
              <a:rPr lang="sv-SE" dirty="0"/>
              <a:t>svårt för privata hyresvärdar att ta socialt ansvar – våra medlemsföretag får bära en roll som i grunden inte är utformad för dem och verka i en reglerad tillvaro som inte stödjer detta utan blir föremål för olika typer av speciallösningar med mellanhyresvärdar, andrahandsupplåtelser mm. </a:t>
            </a:r>
          </a:p>
        </p:txBody>
      </p:sp>
      <p:sp>
        <p:nvSpPr>
          <p:cNvPr id="4" name="Platshållare för bildnummer 3"/>
          <p:cNvSpPr>
            <a:spLocks noGrp="1"/>
          </p:cNvSpPr>
          <p:nvPr>
            <p:ph type="sldNum" sz="quarter" idx="5"/>
          </p:nvPr>
        </p:nvSpPr>
        <p:spPr/>
        <p:txBody>
          <a:bodyPr/>
          <a:lstStyle/>
          <a:p>
            <a:fld id="{76D5FD95-193A-4A13-ABC3-B6CAE8E92048}" type="slidenum">
              <a:rPr lang="sv-SE" smtClean="0"/>
              <a:t>6</a:t>
            </a:fld>
            <a:endParaRPr lang="sv-SE"/>
          </a:p>
        </p:txBody>
      </p:sp>
    </p:spTree>
    <p:extLst>
      <p:ext uri="{BB962C8B-B14F-4D97-AF65-F5344CB8AC3E}">
        <p14:creationId xmlns:p14="http://schemas.microsoft.com/office/powerpoint/2010/main" val="241636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Stena Fastigheter</a:t>
            </a:r>
            <a:r>
              <a:rPr lang="sv-SE" dirty="0"/>
              <a:t> – Bostad Först-lägenheter i samarbete med Stadsmissionen. Långsiktig trygghet, stabilitet, övergång till förstahandskontrakt.</a:t>
            </a:r>
          </a:p>
          <a:p>
            <a:r>
              <a:rPr lang="sv-SE" b="1" dirty="0" err="1"/>
              <a:t>Heimstaden</a:t>
            </a:r>
            <a:r>
              <a:rPr lang="sv-SE" dirty="0"/>
              <a:t> – Över 700 sociala kontrakt; samarbeten med socialtjänsten ger skalbar samhällsnytta.</a:t>
            </a:r>
          </a:p>
          <a:p>
            <a:r>
              <a:rPr lang="sv-SE" b="1" dirty="0"/>
              <a:t>Bergsundet</a:t>
            </a:r>
            <a:r>
              <a:rPr lang="sv-SE" dirty="0"/>
              <a:t> – Sociala lotsar i beståndet för att stärka gemenskap och minska hyresgästomsättning.</a:t>
            </a:r>
          </a:p>
          <a:p>
            <a:r>
              <a:rPr lang="sv-SE" b="1" dirty="0"/>
              <a:t>Wåhlin Fastigheter</a:t>
            </a:r>
            <a:r>
              <a:rPr lang="sv-SE" dirty="0"/>
              <a:t> – Träningslägenheter i samverkan med Skyddsvärnet.</a:t>
            </a:r>
          </a:p>
          <a:p>
            <a:r>
              <a:rPr lang="sv-SE" b="1" dirty="0"/>
              <a:t>Wallenstam</a:t>
            </a:r>
            <a:r>
              <a:rPr lang="sv-SE" dirty="0"/>
              <a:t> - Wallenstam samarbetar långsiktigt med Stadsmissionen och Räddningsmissionen genom att stå som </a:t>
            </a:r>
            <a:r>
              <a:rPr lang="sv-SE" dirty="0" err="1"/>
              <a:t>huvudpartner</a:t>
            </a:r>
            <a:r>
              <a:rPr lang="sv-SE" dirty="0"/>
              <a:t>, upplåta lokaler och bidra ekonomiskt – ett engagemang som går längre än att bara bygga och förvalta fastigheter.</a:t>
            </a:r>
          </a:p>
          <a:p>
            <a:r>
              <a:rPr lang="sv-SE" b="1" dirty="0"/>
              <a:t>Ernst Rosén</a:t>
            </a:r>
            <a:r>
              <a:rPr lang="sv-SE" dirty="0"/>
              <a:t> – digital grannsamverkan, Nyckeln (våldsutsatta kvinnor), Trygghetsvandringar, Sommarlovsdagar, sommarjobb, vräkningsförebyggande arbete, Göteborgs institut för Samhällsansvar</a:t>
            </a:r>
          </a:p>
        </p:txBody>
      </p:sp>
      <p:sp>
        <p:nvSpPr>
          <p:cNvPr id="4" name="Platshållare för bildnummer 3"/>
          <p:cNvSpPr>
            <a:spLocks noGrp="1"/>
          </p:cNvSpPr>
          <p:nvPr>
            <p:ph type="sldNum" sz="quarter" idx="5"/>
          </p:nvPr>
        </p:nvSpPr>
        <p:spPr/>
        <p:txBody>
          <a:bodyPr/>
          <a:lstStyle/>
          <a:p>
            <a:fld id="{76D5FD95-193A-4A13-ABC3-B6CAE8E92048}" type="slidenum">
              <a:rPr lang="sv-SE" smtClean="0"/>
              <a:t>7</a:t>
            </a:fld>
            <a:endParaRPr lang="sv-SE"/>
          </a:p>
        </p:txBody>
      </p:sp>
    </p:spTree>
    <p:extLst>
      <p:ext uri="{BB962C8B-B14F-4D97-AF65-F5344CB8AC3E}">
        <p14:creationId xmlns:p14="http://schemas.microsoft.com/office/powerpoint/2010/main" val="194216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Socialt ansvarstagande ser olika ut beroende på vem man är. Stora bolag kan göra mer i volym – genom sociala kontrakt, Bostad Först-lägenheter eller större samarbeten.</a:t>
            </a:r>
          </a:p>
          <a:p>
            <a:r>
              <a:rPr lang="sv-SE" dirty="0"/>
              <a:t>De mindre värdarna, som faktiskt utgör 9 av 10 i landet, tar ansvar i det lilla: genom närvaro, omtanke och trygghet i trappuppgången.</a:t>
            </a:r>
          </a:p>
          <a:p>
            <a:r>
              <a:rPr lang="sv-SE" dirty="0"/>
              <a:t>Men vi får inte glömma att det offentliga har huvudansvaret. Privata värdar kan komplettera – men inte bära hela ansvaret själva.</a:t>
            </a:r>
          </a:p>
          <a:p>
            <a:endParaRPr lang="sv-SE" dirty="0"/>
          </a:p>
        </p:txBody>
      </p:sp>
      <p:sp>
        <p:nvSpPr>
          <p:cNvPr id="4" name="Platshållare för bildnummer 3"/>
          <p:cNvSpPr>
            <a:spLocks noGrp="1"/>
          </p:cNvSpPr>
          <p:nvPr>
            <p:ph type="sldNum" sz="quarter" idx="5"/>
          </p:nvPr>
        </p:nvSpPr>
        <p:spPr/>
        <p:txBody>
          <a:bodyPr/>
          <a:lstStyle/>
          <a:p>
            <a:fld id="{76D5FD95-193A-4A13-ABC3-B6CAE8E92048}" type="slidenum">
              <a:rPr lang="sv-SE" smtClean="0"/>
              <a:t>8</a:t>
            </a:fld>
            <a:endParaRPr lang="sv-SE"/>
          </a:p>
        </p:txBody>
      </p:sp>
    </p:spTree>
    <p:extLst>
      <p:ext uri="{BB962C8B-B14F-4D97-AF65-F5344CB8AC3E}">
        <p14:creationId xmlns:p14="http://schemas.microsoft.com/office/powerpoint/2010/main" val="1934102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vi vill minska hemlösheten på riktigt </a:t>
            </a:r>
            <a:r>
              <a:rPr lang="sv-SE"/>
              <a:t>behövs genomgripande reformer </a:t>
            </a:r>
            <a:r>
              <a:rPr lang="sv-SE" dirty="0"/>
              <a:t>och omläggningar i politiken.</a:t>
            </a:r>
          </a:p>
          <a:p>
            <a:r>
              <a:rPr lang="sv-SE" dirty="0"/>
              <a:t>Vi måste stärka hushållens möjligheter att efterfråga bostäder – genom bättre bostadsbidrag, genom förhandsbesked som ger trygghet.</a:t>
            </a:r>
          </a:p>
          <a:p>
            <a:r>
              <a:rPr lang="sv-SE" dirty="0"/>
              <a:t>Vi måste stärka tillträdet – med hyresgarantier och flexiblare sociala kontrakt.</a:t>
            </a:r>
          </a:p>
          <a:p>
            <a:r>
              <a:rPr lang="sv-SE" dirty="0"/>
              <a:t>Och vi måste undvika felriktade subventioner som på sikt hotar lönsamheten i det ordinarie beståndet.</a:t>
            </a:r>
          </a:p>
          <a:p>
            <a:r>
              <a:rPr lang="sv-SE" dirty="0"/>
              <a:t>Kärnan är enkel: offentligt ansvar, reformerad bostads- och socialpolitik kompletterat av privata hyresvärdar som får rätt förutsättningar att bidra. Så kan vi tillsammans skapa hållbara boendelösningar för fler. Finland har visat att det går, så det klart att det också går i Sverige. Men vi måste släppa stigberoendet och tro att mer av samma ska ge ett annat resultat.</a:t>
            </a:r>
          </a:p>
          <a:p>
            <a:endParaRPr lang="sv-SE" dirty="0"/>
          </a:p>
          <a:p>
            <a:r>
              <a:rPr lang="sv-SE" dirty="0"/>
              <a:t>Tack för ordet!</a:t>
            </a:r>
          </a:p>
        </p:txBody>
      </p:sp>
      <p:sp>
        <p:nvSpPr>
          <p:cNvPr id="4" name="Platshållare för bildnummer 3"/>
          <p:cNvSpPr>
            <a:spLocks noGrp="1"/>
          </p:cNvSpPr>
          <p:nvPr>
            <p:ph type="sldNum" sz="quarter" idx="5"/>
          </p:nvPr>
        </p:nvSpPr>
        <p:spPr/>
        <p:txBody>
          <a:bodyPr/>
          <a:lstStyle/>
          <a:p>
            <a:fld id="{76D5FD95-193A-4A13-ABC3-B6CAE8E92048}" type="slidenum">
              <a:rPr lang="sv-SE" smtClean="0"/>
              <a:t>9</a:t>
            </a:fld>
            <a:endParaRPr lang="sv-SE"/>
          </a:p>
        </p:txBody>
      </p:sp>
    </p:spTree>
    <p:extLst>
      <p:ext uri="{BB962C8B-B14F-4D97-AF65-F5344CB8AC3E}">
        <p14:creationId xmlns:p14="http://schemas.microsoft.com/office/powerpoint/2010/main" val="1285900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A45342B0-E28E-4CF7-9C41-EAE810DCCE68}"/>
              </a:ext>
            </a:extLst>
          </p:cNvPr>
          <p:cNvSpPr>
            <a:spLocks noGrp="1"/>
          </p:cNvSpPr>
          <p:nvPr>
            <p:ph type="pic" sz="quarter" idx="18" hasCustomPrompt="1"/>
          </p:nvPr>
        </p:nvSpPr>
        <p:spPr>
          <a:xfrm>
            <a:off x="0" y="1"/>
            <a:ext cx="12192000" cy="6858000"/>
          </a:xfrm>
          <a:solidFill>
            <a:schemeClr val="accent1"/>
          </a:solidFill>
        </p:spPr>
        <p:txBody>
          <a:bodyPr lIns="36000" tIns="36000">
            <a:noAutofit/>
          </a:bodyPr>
          <a:lstStyle>
            <a:lvl1pPr marL="0" indent="0">
              <a:spcBef>
                <a:spcPts val="0"/>
              </a:spcBef>
              <a:buNone/>
              <a:defRPr sz="1200" b="0" i="0">
                <a:solidFill>
                  <a:schemeClr val="bg2">
                    <a:lumMod val="20000"/>
                    <a:lumOff val="80000"/>
                  </a:schemeClr>
                </a:solidFill>
                <a:latin typeface="Apercu Light" panose="02000506030000020004" pitchFamily="50" charset="0"/>
              </a:defRPr>
            </a:lvl1pPr>
          </a:lstStyle>
          <a:p>
            <a:r>
              <a:rPr lang="sv-SE" dirty="0"/>
              <a:t>Infoga egen bakgrundsbild via Infoga &gt; Bilder. Byt bild genom att högerklicka på den och välja Ändra bild (fungerar inte på förinställd bild, bara egna).</a:t>
            </a:r>
          </a:p>
        </p:txBody>
      </p:sp>
      <p:sp>
        <p:nvSpPr>
          <p:cNvPr id="17" name="Platshållare Platta 14">
            <a:extLst>
              <a:ext uri="{FF2B5EF4-FFF2-40B4-BE49-F238E27FC236}">
                <a16:creationId xmlns:a16="http://schemas.microsoft.com/office/drawing/2014/main" id="{BB815811-C0C0-4A27-916F-EF7D6D5F1AEA}"/>
              </a:ext>
            </a:extLst>
          </p:cNvPr>
          <p:cNvSpPr>
            <a:spLocks noGrp="1"/>
          </p:cNvSpPr>
          <p:nvPr>
            <p:ph type="body" sz="quarter" idx="29" hasCustomPrompt="1"/>
          </p:nvPr>
        </p:nvSpPr>
        <p:spPr>
          <a:xfrm>
            <a:off x="4632891" y="415924"/>
            <a:ext cx="7128000" cy="3132000"/>
          </a:xfrm>
          <a:solidFill>
            <a:srgbClr val="FFFFFF">
              <a:alpha val="89804"/>
            </a:srgbClr>
          </a:solidFill>
        </p:spPr>
        <p:txBody>
          <a:bodyPr>
            <a:normAutofit/>
          </a:bodyPr>
          <a:lstStyle>
            <a:lvl1pPr marL="0" indent="0">
              <a:buNone/>
              <a:defRPr sz="200"/>
            </a:lvl1pPr>
          </a:lstStyle>
          <a:p>
            <a:pPr lvl="0"/>
            <a:r>
              <a:rPr lang="sv-SE" dirty="0"/>
              <a:t> </a:t>
            </a:r>
          </a:p>
        </p:txBody>
      </p:sp>
      <p:sp>
        <p:nvSpPr>
          <p:cNvPr id="9" name="Platshållare för linje 12">
            <a:extLst>
              <a:ext uri="{FF2B5EF4-FFF2-40B4-BE49-F238E27FC236}">
                <a16:creationId xmlns:a16="http://schemas.microsoft.com/office/drawing/2014/main" id="{D0F0F6B1-8C1F-4C84-A5EC-8E708AD02829}"/>
              </a:ext>
            </a:extLst>
          </p:cNvPr>
          <p:cNvSpPr>
            <a:spLocks noGrp="1"/>
          </p:cNvSpPr>
          <p:nvPr>
            <p:ph type="body" sz="quarter" idx="27" hasCustomPrompt="1"/>
          </p:nvPr>
        </p:nvSpPr>
        <p:spPr>
          <a:xfrm>
            <a:off x="4999449" y="1158709"/>
            <a:ext cx="1245600" cy="14400"/>
          </a:xfrm>
          <a:solidFill>
            <a:schemeClr val="accent1"/>
          </a:solidFill>
        </p:spPr>
        <p:txBody>
          <a:bodyPr/>
          <a:lstStyle>
            <a:lvl1pPr marL="0" indent="0">
              <a:buNone/>
              <a:defRPr/>
            </a:lvl1pPr>
          </a:lstStyle>
          <a:p>
            <a:pPr lvl="0"/>
            <a:r>
              <a:rPr lang="sv-SE" dirty="0"/>
              <a:t> </a:t>
            </a:r>
          </a:p>
        </p:txBody>
      </p:sp>
      <p:sp>
        <p:nvSpPr>
          <p:cNvPr id="2" name="Rubrik 1">
            <a:extLst>
              <a:ext uri="{FF2B5EF4-FFF2-40B4-BE49-F238E27FC236}">
                <a16:creationId xmlns:a16="http://schemas.microsoft.com/office/drawing/2014/main" id="{71E0C243-DA73-468F-9536-F5201A792917}"/>
              </a:ext>
            </a:extLst>
          </p:cNvPr>
          <p:cNvSpPr>
            <a:spLocks noGrp="1"/>
          </p:cNvSpPr>
          <p:nvPr>
            <p:ph type="ctrTitle" hasCustomPrompt="1"/>
          </p:nvPr>
        </p:nvSpPr>
        <p:spPr>
          <a:xfrm>
            <a:off x="4996628" y="1643174"/>
            <a:ext cx="5671371" cy="1526626"/>
          </a:xfrm>
        </p:spPr>
        <p:txBody>
          <a:bodyPr anchor="t">
            <a:normAutofit/>
          </a:bodyPr>
          <a:lstStyle>
            <a:lvl1pPr algn="l">
              <a:defRPr sz="4200"/>
            </a:lvl1pPr>
          </a:lstStyle>
          <a:p>
            <a:r>
              <a:rPr lang="sv-SE" dirty="0"/>
              <a:t>Klicka och ange rubrik</a:t>
            </a:r>
          </a:p>
        </p:txBody>
      </p:sp>
      <p:sp>
        <p:nvSpPr>
          <p:cNvPr id="3" name="Underrubrik 2">
            <a:extLst>
              <a:ext uri="{FF2B5EF4-FFF2-40B4-BE49-F238E27FC236}">
                <a16:creationId xmlns:a16="http://schemas.microsoft.com/office/drawing/2014/main" id="{C4EE5758-5452-4140-A3BD-A2CDB8ADD0BD}"/>
              </a:ext>
            </a:extLst>
          </p:cNvPr>
          <p:cNvSpPr>
            <a:spLocks noGrp="1"/>
          </p:cNvSpPr>
          <p:nvPr>
            <p:ph type="subTitle" idx="1" hasCustomPrompt="1"/>
          </p:nvPr>
        </p:nvSpPr>
        <p:spPr>
          <a:xfrm>
            <a:off x="4996629" y="834363"/>
            <a:ext cx="4320000" cy="288000"/>
          </a:xfrm>
        </p:spPr>
        <p:txBody>
          <a:bodyPr>
            <a:normAutofit/>
          </a:bodyPr>
          <a:lstStyle>
            <a:lvl1pPr marL="0" indent="0" algn="l">
              <a:buNone/>
              <a:defRPr sz="1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datum ort</a:t>
            </a:r>
          </a:p>
        </p:txBody>
      </p:sp>
      <p:sp>
        <p:nvSpPr>
          <p:cNvPr id="8" name="Platshållare för logga 13">
            <a:extLst>
              <a:ext uri="{FF2B5EF4-FFF2-40B4-BE49-F238E27FC236}">
                <a16:creationId xmlns:a16="http://schemas.microsoft.com/office/drawing/2014/main" id="{17B81DC8-411A-4C1E-B7BC-660FDF1C6CA1}"/>
              </a:ext>
            </a:extLst>
          </p:cNvPr>
          <p:cNvSpPr>
            <a:spLocks noGrp="1" noChangeAspect="1"/>
          </p:cNvSpPr>
          <p:nvPr>
            <p:ph type="body" sz="quarter" idx="30" hasCustomPrompt="1"/>
          </p:nvPr>
        </p:nvSpPr>
        <p:spPr>
          <a:xfrm>
            <a:off x="10305138" y="669549"/>
            <a:ext cx="1123200" cy="363600"/>
          </a:xfrm>
          <a:blipFill dpi="0" rotWithShape="1">
            <a:blip r:embed="rId2"/>
            <a:srcRect/>
            <a:stretch>
              <a:fillRect/>
            </a:stretch>
          </a:blipFill>
        </p:spPr>
        <p:txBody>
          <a:bodyPr>
            <a:noAutofit/>
          </a:bodyPr>
          <a:lstStyle>
            <a:lvl1pPr marL="0" indent="0">
              <a:buNone/>
              <a:defRPr sz="200"/>
            </a:lvl1pPr>
          </a:lstStyle>
          <a:p>
            <a:pPr lvl="0"/>
            <a:r>
              <a:rPr lang="sv-SE" dirty="0"/>
              <a:t>   </a:t>
            </a:r>
          </a:p>
          <a:p>
            <a:pPr lvl="0"/>
            <a:endParaRPr lang="sv-SE" dirty="0"/>
          </a:p>
        </p:txBody>
      </p:sp>
      <p:sp>
        <p:nvSpPr>
          <p:cNvPr id="11" name="Rektangel 10">
            <a:extLst>
              <a:ext uri="{FF2B5EF4-FFF2-40B4-BE49-F238E27FC236}">
                <a16:creationId xmlns:a16="http://schemas.microsoft.com/office/drawing/2014/main" id="{CEB9A405-CEDB-433B-8498-5D24227CC2A2}"/>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Tree>
    <p:extLst>
      <p:ext uri="{BB962C8B-B14F-4D97-AF65-F5344CB8AC3E}">
        <p14:creationId xmlns:p14="http://schemas.microsoft.com/office/powerpoint/2010/main" val="102961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kollage">
    <p:bg>
      <p:bgRef idx="1001">
        <a:schemeClr val="bg1"/>
      </p:bgRef>
    </p:bg>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FC87144F-C9AD-49F9-8FB1-1702C213CFE4}"/>
              </a:ext>
            </a:extLst>
          </p:cNvPr>
          <p:cNvSpPr>
            <a:spLocks noGrp="1"/>
          </p:cNvSpPr>
          <p:nvPr>
            <p:ph type="pic" sz="quarter" idx="18" hasCustomPrompt="1"/>
          </p:nvPr>
        </p:nvSpPr>
        <p:spPr>
          <a:xfrm>
            <a:off x="-5004" y="-13492"/>
            <a:ext cx="6109200" cy="3438000"/>
          </a:xfrm>
          <a:solidFill>
            <a:schemeClr val="bg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10" name="Picture Placeholder 3">
            <a:extLst>
              <a:ext uri="{FF2B5EF4-FFF2-40B4-BE49-F238E27FC236}">
                <a16:creationId xmlns:a16="http://schemas.microsoft.com/office/drawing/2014/main" id="{34C46F6A-CB53-470F-9B91-4E6425EB9175}"/>
              </a:ext>
            </a:extLst>
          </p:cNvPr>
          <p:cNvSpPr>
            <a:spLocks noGrp="1"/>
          </p:cNvSpPr>
          <p:nvPr>
            <p:ph type="pic" sz="quarter" idx="33" hasCustomPrompt="1"/>
          </p:nvPr>
        </p:nvSpPr>
        <p:spPr>
          <a:xfrm>
            <a:off x="-5004" y="3423600"/>
            <a:ext cx="6109200" cy="3438000"/>
          </a:xfrm>
          <a:solidFill>
            <a:schemeClr val="accent1"/>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9" name="Picture Placeholder 2">
            <a:extLst>
              <a:ext uri="{FF2B5EF4-FFF2-40B4-BE49-F238E27FC236}">
                <a16:creationId xmlns:a16="http://schemas.microsoft.com/office/drawing/2014/main" id="{079DB49C-1D63-4B1C-9D65-C121EFF6E4D6}"/>
              </a:ext>
            </a:extLst>
          </p:cNvPr>
          <p:cNvSpPr>
            <a:spLocks noGrp="1"/>
          </p:cNvSpPr>
          <p:nvPr>
            <p:ph type="pic" sz="quarter" idx="32" hasCustomPrompt="1"/>
          </p:nvPr>
        </p:nvSpPr>
        <p:spPr>
          <a:xfrm>
            <a:off x="6102000" y="-14617"/>
            <a:ext cx="6109200" cy="3438000"/>
          </a:xfrm>
          <a:solidFill>
            <a:schemeClr val="accent3"/>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12" name="Picture Placeholder 4">
            <a:extLst>
              <a:ext uri="{FF2B5EF4-FFF2-40B4-BE49-F238E27FC236}">
                <a16:creationId xmlns:a16="http://schemas.microsoft.com/office/drawing/2014/main" id="{701E9394-A8EA-4A50-8CF7-733D23C40505}"/>
              </a:ext>
            </a:extLst>
          </p:cNvPr>
          <p:cNvSpPr>
            <a:spLocks noGrp="1"/>
          </p:cNvSpPr>
          <p:nvPr>
            <p:ph type="pic" sz="quarter" idx="34" hasCustomPrompt="1"/>
          </p:nvPr>
        </p:nvSpPr>
        <p:spPr>
          <a:xfrm>
            <a:off x="6100063" y="3423599"/>
            <a:ext cx="6109200" cy="3438000"/>
          </a:xfrm>
          <a:solidFill>
            <a:schemeClr val="accent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11" name="Rektangel 10">
            <a:extLst>
              <a:ext uri="{FF2B5EF4-FFF2-40B4-BE49-F238E27FC236}">
                <a16:creationId xmlns:a16="http://schemas.microsoft.com/office/drawing/2014/main" id="{775CB7E8-B068-47BF-9876-7DE50D90A34F}"/>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8" name="Platshållare för logga 13">
            <a:extLst>
              <a:ext uri="{FF2B5EF4-FFF2-40B4-BE49-F238E27FC236}">
                <a16:creationId xmlns:a16="http://schemas.microsoft.com/office/drawing/2014/main" id="{32204DF1-A067-4EB9-9526-E6C397389CCC}"/>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43468347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kollage med textplatta">
    <p:bg>
      <p:bgRef idx="1001">
        <a:schemeClr val="bg1"/>
      </p:bgRef>
    </p:bg>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075CC243-2E09-43C9-A134-AFCF826309EC}"/>
              </a:ext>
            </a:extLst>
          </p:cNvPr>
          <p:cNvSpPr>
            <a:spLocks noGrp="1"/>
          </p:cNvSpPr>
          <p:nvPr>
            <p:ph type="pic" sz="quarter" idx="18" hasCustomPrompt="1"/>
          </p:nvPr>
        </p:nvSpPr>
        <p:spPr>
          <a:xfrm>
            <a:off x="-5004" y="-13492"/>
            <a:ext cx="6109200" cy="3438000"/>
          </a:xfrm>
          <a:solidFill>
            <a:schemeClr val="bg2"/>
          </a:solidFill>
        </p:spPr>
        <p:txBody>
          <a:bodyPr lIns="36000" tIns="36000">
            <a:noAutofit/>
          </a:bodyPr>
          <a:lstStyle>
            <a:lvl1pPr marL="0" marR="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a:p>
            <a:endParaRPr lang="sv-SE" dirty="0"/>
          </a:p>
        </p:txBody>
      </p:sp>
      <p:sp>
        <p:nvSpPr>
          <p:cNvPr id="12" name="Picture Placeholder 3">
            <a:extLst>
              <a:ext uri="{FF2B5EF4-FFF2-40B4-BE49-F238E27FC236}">
                <a16:creationId xmlns:a16="http://schemas.microsoft.com/office/drawing/2014/main" id="{E55F9ACB-0DE0-4205-8D98-E88E9CA9A928}"/>
              </a:ext>
            </a:extLst>
          </p:cNvPr>
          <p:cNvSpPr>
            <a:spLocks noGrp="1"/>
          </p:cNvSpPr>
          <p:nvPr>
            <p:ph type="pic" sz="quarter" idx="33" hasCustomPrompt="1"/>
          </p:nvPr>
        </p:nvSpPr>
        <p:spPr>
          <a:xfrm>
            <a:off x="-5004" y="3423600"/>
            <a:ext cx="6109200" cy="3438000"/>
          </a:xfrm>
          <a:solidFill>
            <a:schemeClr val="accent1"/>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15" name="Picture Placeholder 2">
            <a:extLst>
              <a:ext uri="{FF2B5EF4-FFF2-40B4-BE49-F238E27FC236}">
                <a16:creationId xmlns:a16="http://schemas.microsoft.com/office/drawing/2014/main" id="{F6CED5F3-6597-40AE-B690-4825A09BF1AA}"/>
              </a:ext>
            </a:extLst>
          </p:cNvPr>
          <p:cNvSpPr>
            <a:spLocks noGrp="1"/>
          </p:cNvSpPr>
          <p:nvPr>
            <p:ph type="pic" sz="quarter" idx="32" hasCustomPrompt="1"/>
          </p:nvPr>
        </p:nvSpPr>
        <p:spPr>
          <a:xfrm>
            <a:off x="6102000" y="-14617"/>
            <a:ext cx="6109200" cy="3438000"/>
          </a:xfrm>
          <a:solidFill>
            <a:schemeClr val="accent3"/>
          </a:solidFill>
        </p:spPr>
        <p:txBody>
          <a:bodyPr lIns="36000" tIns="36000">
            <a:noAutofit/>
          </a:bodyPr>
          <a:lstStyle>
            <a:lvl1pPr marL="0" marR="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a:p>
            <a:endParaRPr lang="sv-SE" dirty="0"/>
          </a:p>
        </p:txBody>
      </p:sp>
      <p:sp>
        <p:nvSpPr>
          <p:cNvPr id="16" name="Picture Placeholder 4">
            <a:extLst>
              <a:ext uri="{FF2B5EF4-FFF2-40B4-BE49-F238E27FC236}">
                <a16:creationId xmlns:a16="http://schemas.microsoft.com/office/drawing/2014/main" id="{060A8A8D-48BA-4B01-8235-426C9B9EAC98}"/>
              </a:ext>
            </a:extLst>
          </p:cNvPr>
          <p:cNvSpPr>
            <a:spLocks noGrp="1"/>
          </p:cNvSpPr>
          <p:nvPr>
            <p:ph type="pic" sz="quarter" idx="34" hasCustomPrompt="1"/>
          </p:nvPr>
        </p:nvSpPr>
        <p:spPr>
          <a:xfrm>
            <a:off x="6100063" y="3423599"/>
            <a:ext cx="6109200" cy="3438000"/>
          </a:xfrm>
          <a:solidFill>
            <a:schemeClr val="accent2"/>
          </a:solidFill>
        </p:spPr>
        <p:txBody>
          <a:bodyPr lIns="36000" tIns="36000">
            <a:noAutofit/>
          </a:bodyPr>
          <a:lstStyle>
            <a:lvl1pPr marL="0" marR="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a:p>
            <a:endParaRPr lang="sv-SE" dirty="0"/>
          </a:p>
        </p:txBody>
      </p:sp>
      <p:sp>
        <p:nvSpPr>
          <p:cNvPr id="4" name="Platshållare för text 14">
            <a:extLst>
              <a:ext uri="{FF2B5EF4-FFF2-40B4-BE49-F238E27FC236}">
                <a16:creationId xmlns:a16="http://schemas.microsoft.com/office/drawing/2014/main" id="{6AED6B45-E165-47DF-9393-F0A1949C0946}"/>
              </a:ext>
            </a:extLst>
          </p:cNvPr>
          <p:cNvSpPr>
            <a:spLocks noGrp="1"/>
          </p:cNvSpPr>
          <p:nvPr>
            <p:ph type="body" sz="quarter" idx="29" hasCustomPrompt="1"/>
          </p:nvPr>
        </p:nvSpPr>
        <p:spPr>
          <a:xfrm>
            <a:off x="3576000" y="1719000"/>
            <a:ext cx="5040000" cy="3420000"/>
          </a:xfrm>
          <a:solidFill>
            <a:schemeClr val="bg1"/>
          </a:solidFill>
        </p:spPr>
        <p:txBody>
          <a:bodyPr>
            <a:normAutofit/>
          </a:bodyPr>
          <a:lstStyle>
            <a:lvl1pPr marL="0" indent="0">
              <a:buNone/>
              <a:defRPr sz="200"/>
            </a:lvl1pPr>
          </a:lstStyle>
          <a:p>
            <a:pPr lvl="0"/>
            <a:r>
              <a:rPr lang="sv-SE" dirty="0"/>
              <a:t> </a:t>
            </a:r>
          </a:p>
        </p:txBody>
      </p:sp>
      <p:sp>
        <p:nvSpPr>
          <p:cNvPr id="6" name="Rubrik 1">
            <a:extLst>
              <a:ext uri="{FF2B5EF4-FFF2-40B4-BE49-F238E27FC236}">
                <a16:creationId xmlns:a16="http://schemas.microsoft.com/office/drawing/2014/main" id="{37DEEF34-5987-4420-86B7-765630D2CA77}"/>
              </a:ext>
            </a:extLst>
          </p:cNvPr>
          <p:cNvSpPr>
            <a:spLocks noGrp="1"/>
          </p:cNvSpPr>
          <p:nvPr>
            <p:ph type="title" hasCustomPrompt="1"/>
          </p:nvPr>
        </p:nvSpPr>
        <p:spPr>
          <a:xfrm>
            <a:off x="3899756" y="1988840"/>
            <a:ext cx="4392488" cy="666263"/>
          </a:xfrm>
        </p:spPr>
        <p:txBody>
          <a:bodyPr anchor="b"/>
          <a:lstStyle>
            <a:lvl1pPr>
              <a:lnSpc>
                <a:spcPct val="90000"/>
              </a:lnSpc>
              <a:defRPr sz="4200">
                <a:solidFill>
                  <a:schemeClr val="tx1"/>
                </a:solidFill>
              </a:defRPr>
            </a:lvl1pPr>
          </a:lstStyle>
          <a:p>
            <a:r>
              <a:rPr lang="sv-SE" dirty="0"/>
              <a:t>Ange rubrik</a:t>
            </a:r>
          </a:p>
        </p:txBody>
      </p:sp>
      <p:sp>
        <p:nvSpPr>
          <p:cNvPr id="14" name="Platshållare för text 2">
            <a:extLst>
              <a:ext uri="{FF2B5EF4-FFF2-40B4-BE49-F238E27FC236}">
                <a16:creationId xmlns:a16="http://schemas.microsoft.com/office/drawing/2014/main" id="{0D16A1F2-1C46-48B2-9942-7FFE700AAEDA}"/>
              </a:ext>
            </a:extLst>
          </p:cNvPr>
          <p:cNvSpPr>
            <a:spLocks noGrp="1"/>
          </p:cNvSpPr>
          <p:nvPr>
            <p:ph type="body" sz="quarter" idx="35"/>
          </p:nvPr>
        </p:nvSpPr>
        <p:spPr>
          <a:xfrm>
            <a:off x="3899756" y="2780928"/>
            <a:ext cx="4392488" cy="2088231"/>
          </a:xfrm>
        </p:spPr>
        <p:txBody>
          <a:bodyPr>
            <a:normAutofit/>
          </a:bodyPr>
          <a:lstStyle>
            <a:lvl1pPr>
              <a:defRPr sz="1800"/>
            </a:lvl1pPr>
            <a:lvl2pPr>
              <a:defRPr sz="16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Rektangel 9">
            <a:extLst>
              <a:ext uri="{FF2B5EF4-FFF2-40B4-BE49-F238E27FC236}">
                <a16:creationId xmlns:a16="http://schemas.microsoft.com/office/drawing/2014/main" id="{7EC5207C-8E79-4F81-9A6B-5813A4C43C19}"/>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17" name="Platshållare för logga 13">
            <a:extLst>
              <a:ext uri="{FF2B5EF4-FFF2-40B4-BE49-F238E27FC236}">
                <a16:creationId xmlns:a16="http://schemas.microsoft.com/office/drawing/2014/main" id="{A0EDA6D7-B072-446C-8F2C-7CA4E1FC67D7}"/>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297421590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yft objekt">
    <p:bg>
      <p:bgPr>
        <a:solidFill>
          <a:schemeClr val="bg1"/>
        </a:solidFill>
        <a:effectLst/>
      </p:bgPr>
    </p:bg>
    <p:spTree>
      <p:nvGrpSpPr>
        <p:cNvPr id="1" name=""/>
        <p:cNvGrpSpPr/>
        <p:nvPr/>
      </p:nvGrpSpPr>
      <p:grpSpPr>
        <a:xfrm>
          <a:off x="0" y="0"/>
          <a:ext cx="0" cy="0"/>
          <a:chOff x="0" y="0"/>
          <a:chExt cx="0" cy="0"/>
        </a:xfrm>
      </p:grpSpPr>
      <p:sp>
        <p:nvSpPr>
          <p:cNvPr id="23" name="Platshållare för bild 10">
            <a:extLst>
              <a:ext uri="{FF2B5EF4-FFF2-40B4-BE49-F238E27FC236}">
                <a16:creationId xmlns:a16="http://schemas.microsoft.com/office/drawing/2014/main" id="{96F6FC9B-A2CC-4C33-9312-459B91A00702}"/>
              </a:ext>
            </a:extLst>
          </p:cNvPr>
          <p:cNvSpPr>
            <a:spLocks noGrp="1"/>
          </p:cNvSpPr>
          <p:nvPr>
            <p:ph type="pic" sz="quarter" idx="13" hasCustomPrompt="1"/>
          </p:nvPr>
        </p:nvSpPr>
        <p:spPr>
          <a:xfrm>
            <a:off x="0" y="0"/>
            <a:ext cx="12192000" cy="6858000"/>
          </a:xfrm>
          <a:prstGeom prst="rect">
            <a:avLst/>
          </a:prstGeom>
          <a:solidFill>
            <a:srgbClr val="DADADA"/>
          </a:solidFill>
        </p:spPr>
        <p:txBody>
          <a:bodyPr lIns="36000" tIns="36000">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sz="1200">
                <a:solidFill>
                  <a:schemeClr val="tx1"/>
                </a:solidFill>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38" name="Platshållare för text 12">
            <a:extLst>
              <a:ext uri="{FF2B5EF4-FFF2-40B4-BE49-F238E27FC236}">
                <a16:creationId xmlns:a16="http://schemas.microsoft.com/office/drawing/2014/main" id="{444EEC3D-BFD7-4794-878A-ADE39FC121D6}"/>
              </a:ext>
            </a:extLst>
          </p:cNvPr>
          <p:cNvSpPr>
            <a:spLocks noGrp="1"/>
          </p:cNvSpPr>
          <p:nvPr>
            <p:ph type="body" sz="quarter" idx="35" hasCustomPrompt="1"/>
          </p:nvPr>
        </p:nvSpPr>
        <p:spPr>
          <a:xfrm>
            <a:off x="7896488" y="2664297"/>
            <a:ext cx="2592000" cy="720000"/>
          </a:xfrm>
          <a:prstGeom prst="borderCallout1">
            <a:avLst>
              <a:gd name="adj1" fmla="val 47754"/>
              <a:gd name="adj2" fmla="val -292"/>
              <a:gd name="adj3" fmla="val 79157"/>
              <a:gd name="adj4" fmla="val -32534"/>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45" name="Platshållare för text 12">
            <a:extLst>
              <a:ext uri="{FF2B5EF4-FFF2-40B4-BE49-F238E27FC236}">
                <a16:creationId xmlns:a16="http://schemas.microsoft.com/office/drawing/2014/main" id="{A76580BE-8E97-43A8-90D2-56EFB67EA8A3}"/>
              </a:ext>
            </a:extLst>
          </p:cNvPr>
          <p:cNvSpPr>
            <a:spLocks noGrp="1"/>
          </p:cNvSpPr>
          <p:nvPr>
            <p:ph type="body" sz="quarter" idx="45" hasCustomPrompt="1"/>
          </p:nvPr>
        </p:nvSpPr>
        <p:spPr>
          <a:xfrm>
            <a:off x="7896488" y="3694760"/>
            <a:ext cx="2592000" cy="720000"/>
          </a:xfrm>
          <a:prstGeom prst="borderCallout1">
            <a:avLst>
              <a:gd name="adj1" fmla="val 47754"/>
              <a:gd name="adj2" fmla="val -292"/>
              <a:gd name="adj3" fmla="val 79157"/>
              <a:gd name="adj4" fmla="val -32534"/>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44" name="Platshållare för text 12">
            <a:extLst>
              <a:ext uri="{FF2B5EF4-FFF2-40B4-BE49-F238E27FC236}">
                <a16:creationId xmlns:a16="http://schemas.microsoft.com/office/drawing/2014/main" id="{A8735CD4-DE99-4BE5-90BB-FA32D8A99AB9}"/>
              </a:ext>
            </a:extLst>
          </p:cNvPr>
          <p:cNvSpPr>
            <a:spLocks noGrp="1"/>
          </p:cNvSpPr>
          <p:nvPr>
            <p:ph type="body" sz="quarter" idx="44" hasCustomPrompt="1"/>
          </p:nvPr>
        </p:nvSpPr>
        <p:spPr>
          <a:xfrm>
            <a:off x="7896488" y="4725224"/>
            <a:ext cx="2592000" cy="720000"/>
          </a:xfrm>
          <a:prstGeom prst="borderCallout1">
            <a:avLst>
              <a:gd name="adj1" fmla="val 47754"/>
              <a:gd name="adj2" fmla="val -292"/>
              <a:gd name="adj3" fmla="val 79157"/>
              <a:gd name="adj4" fmla="val -32534"/>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2" name="Platshållare för datum 11">
            <a:extLst>
              <a:ext uri="{FF2B5EF4-FFF2-40B4-BE49-F238E27FC236}">
                <a16:creationId xmlns:a16="http://schemas.microsoft.com/office/drawing/2014/main" id="{03DABE4E-1627-499C-A942-1782E2B455AF}"/>
              </a:ext>
            </a:extLst>
          </p:cNvPr>
          <p:cNvSpPr>
            <a:spLocks noGrp="1"/>
          </p:cNvSpPr>
          <p:nvPr>
            <p:ph type="dt" sz="half" idx="38"/>
          </p:nvPr>
        </p:nvSpPr>
        <p:spPr/>
        <p:txBody>
          <a:bodyPr/>
          <a:lstStyle/>
          <a:p>
            <a:fld id="{B29ABFC1-62AE-4C47-8024-C060EA569B91}" type="datetimeFigureOut">
              <a:rPr lang="sv-SE" smtClean="0"/>
              <a:pPr/>
              <a:t>2025-09-12</a:t>
            </a:fld>
            <a:endParaRPr lang="sv-SE" dirty="0"/>
          </a:p>
        </p:txBody>
      </p:sp>
      <p:sp>
        <p:nvSpPr>
          <p:cNvPr id="13" name="Platshållare för sidfot 12">
            <a:extLst>
              <a:ext uri="{FF2B5EF4-FFF2-40B4-BE49-F238E27FC236}">
                <a16:creationId xmlns:a16="http://schemas.microsoft.com/office/drawing/2014/main" id="{0BB38BED-7AB1-4129-967B-9E03293CC1D7}"/>
              </a:ext>
            </a:extLst>
          </p:cNvPr>
          <p:cNvSpPr>
            <a:spLocks noGrp="1"/>
          </p:cNvSpPr>
          <p:nvPr>
            <p:ph type="ftr" sz="quarter" idx="39"/>
          </p:nvPr>
        </p:nvSpPr>
        <p:spPr/>
        <p:txBody>
          <a:bodyPr/>
          <a:lstStyle/>
          <a:p>
            <a:endParaRPr lang="sv-SE" dirty="0"/>
          </a:p>
        </p:txBody>
      </p:sp>
      <p:sp>
        <p:nvSpPr>
          <p:cNvPr id="14" name="Platshållare för bildnummer 13">
            <a:extLst>
              <a:ext uri="{FF2B5EF4-FFF2-40B4-BE49-F238E27FC236}">
                <a16:creationId xmlns:a16="http://schemas.microsoft.com/office/drawing/2014/main" id="{434971DF-5A01-4CA7-8DA6-02E1CC999A26}"/>
              </a:ext>
            </a:extLst>
          </p:cNvPr>
          <p:cNvSpPr>
            <a:spLocks noGrp="1"/>
          </p:cNvSpPr>
          <p:nvPr>
            <p:ph type="sldNum" sz="quarter" idx="40"/>
          </p:nvPr>
        </p:nvSpPr>
        <p:spPr/>
        <p:txBody>
          <a:bodyPr/>
          <a:lstStyle/>
          <a:p>
            <a:fld id="{6D65CF54-7555-4CC1-A0FE-D93DC7B5413A}" type="slidenum">
              <a:rPr lang="sv-SE" smtClean="0"/>
              <a:pPr/>
              <a:t>‹#›</a:t>
            </a:fld>
            <a:endParaRPr lang="sv-SE"/>
          </a:p>
        </p:txBody>
      </p:sp>
      <p:sp>
        <p:nvSpPr>
          <p:cNvPr id="20" name="Platshållare för text 12">
            <a:extLst>
              <a:ext uri="{FF2B5EF4-FFF2-40B4-BE49-F238E27FC236}">
                <a16:creationId xmlns:a16="http://schemas.microsoft.com/office/drawing/2014/main" id="{BE8503F7-5F5F-4FA9-917C-04AD87F3EFBB}"/>
              </a:ext>
            </a:extLst>
          </p:cNvPr>
          <p:cNvSpPr>
            <a:spLocks noGrp="1"/>
          </p:cNvSpPr>
          <p:nvPr>
            <p:ph type="body" sz="quarter" idx="55" hasCustomPrompt="1"/>
          </p:nvPr>
        </p:nvSpPr>
        <p:spPr>
          <a:xfrm rot="11335578">
            <a:off x="2493124" y="2930298"/>
            <a:ext cx="288709" cy="45719"/>
          </a:xfrm>
          <a:custGeom>
            <a:avLst/>
            <a:gdLst>
              <a:gd name="connsiteX0" fmla="*/ 0 w 1080000"/>
              <a:gd name="connsiteY0" fmla="*/ 0 h 720000"/>
              <a:gd name="connsiteX1" fmla="*/ 1080000 w 1080000"/>
              <a:gd name="connsiteY1" fmla="*/ 0 h 720000"/>
              <a:gd name="connsiteX2" fmla="*/ 1080000 w 1080000"/>
              <a:gd name="connsiteY2" fmla="*/ 720000 h 720000"/>
              <a:gd name="connsiteX3" fmla="*/ 0 w 1080000"/>
              <a:gd name="connsiteY3" fmla="*/ 720000 h 720000"/>
              <a:gd name="connsiteX4" fmla="*/ 0 w 1080000"/>
              <a:gd name="connsiteY4" fmla="*/ 0 h 720000"/>
              <a:gd name="connsiteX0" fmla="*/ 1072472 w 1080000"/>
              <a:gd name="connsiteY0" fmla="*/ 378166 h 720000"/>
              <a:gd name="connsiteX1" fmla="*/ 1338066 w 1080000"/>
              <a:gd name="connsiteY1" fmla="*/ 425549 h 720000"/>
              <a:gd name="connsiteX0" fmla="*/ 0 w 1338066"/>
              <a:gd name="connsiteY0" fmla="*/ 0 h 720000"/>
              <a:gd name="connsiteX1" fmla="*/ 1080000 w 1338066"/>
              <a:gd name="connsiteY1" fmla="*/ 0 h 720000"/>
              <a:gd name="connsiteX2" fmla="*/ 1080000 w 1338066"/>
              <a:gd name="connsiteY2" fmla="*/ 720000 h 720000"/>
              <a:gd name="connsiteX3" fmla="*/ 0 w 1338066"/>
              <a:gd name="connsiteY3" fmla="*/ 0 h 720000"/>
              <a:gd name="connsiteX0" fmla="*/ 1072472 w 1338066"/>
              <a:gd name="connsiteY0" fmla="*/ 378166 h 720000"/>
              <a:gd name="connsiteX1" fmla="*/ 1338066 w 1338066"/>
              <a:gd name="connsiteY1" fmla="*/ 425549 h 720000"/>
              <a:gd name="connsiteX0" fmla="*/ 0 w 1338066"/>
              <a:gd name="connsiteY0" fmla="*/ 0 h 720000"/>
              <a:gd name="connsiteX1" fmla="*/ 1080000 w 1338066"/>
              <a:gd name="connsiteY1" fmla="*/ 720000 h 720000"/>
              <a:gd name="connsiteX2" fmla="*/ 0 w 1338066"/>
              <a:gd name="connsiteY2" fmla="*/ 0 h 720000"/>
              <a:gd name="connsiteX0" fmla="*/ 1072472 w 1338066"/>
              <a:gd name="connsiteY0" fmla="*/ 378166 h 720000"/>
              <a:gd name="connsiteX1" fmla="*/ 1338066 w 1338066"/>
              <a:gd name="connsiteY1" fmla="*/ 425549 h 720000"/>
              <a:gd name="connsiteX0" fmla="*/ 1080000 w 1338066"/>
              <a:gd name="connsiteY0" fmla="*/ 720000 h 811440"/>
              <a:gd name="connsiteX1" fmla="*/ 0 w 1338066"/>
              <a:gd name="connsiteY1" fmla="*/ 0 h 811440"/>
              <a:gd name="connsiteX2" fmla="*/ 1171440 w 1338066"/>
              <a:gd name="connsiteY2" fmla="*/ 811440 h 811440"/>
              <a:gd name="connsiteX0" fmla="*/ 1072472 w 1338066"/>
              <a:gd name="connsiteY0" fmla="*/ 378166 h 811440"/>
              <a:gd name="connsiteX1" fmla="*/ 1338066 w 1338066"/>
              <a:gd name="connsiteY1" fmla="*/ 425549 h 811440"/>
              <a:gd name="connsiteX0" fmla="*/ 1080000 w 1338066"/>
              <a:gd name="connsiteY0" fmla="*/ 720000 h 720000"/>
              <a:gd name="connsiteX1" fmla="*/ 0 w 1338066"/>
              <a:gd name="connsiteY1" fmla="*/ 0 h 720000"/>
              <a:gd name="connsiteX0" fmla="*/ 1072472 w 1338066"/>
              <a:gd name="connsiteY0" fmla="*/ 378166 h 720000"/>
              <a:gd name="connsiteX1" fmla="*/ 1338066 w 1338066"/>
              <a:gd name="connsiteY1" fmla="*/ 425549 h 720000"/>
              <a:gd name="connsiteX0" fmla="*/ 39141 w 297207"/>
              <a:gd name="connsiteY0" fmla="*/ 398987 h 398987"/>
              <a:gd name="connsiteX1" fmla="*/ 0 w 297207"/>
              <a:gd name="connsiteY1" fmla="*/ 0 h 398987"/>
              <a:gd name="connsiteX0" fmla="*/ 31613 w 297207"/>
              <a:gd name="connsiteY0" fmla="*/ 57153 h 398987"/>
              <a:gd name="connsiteX1" fmla="*/ 297207 w 297207"/>
              <a:gd name="connsiteY1" fmla="*/ 104536 h 398987"/>
              <a:gd name="connsiteX0" fmla="*/ 0 w 656900"/>
              <a:gd name="connsiteY0" fmla="*/ 184978 h 184978"/>
              <a:gd name="connsiteX1" fmla="*/ 359693 w 656900"/>
              <a:gd name="connsiteY1" fmla="*/ 0 h 184978"/>
              <a:gd name="connsiteX0" fmla="*/ 391306 w 656900"/>
              <a:gd name="connsiteY0" fmla="*/ 57153 h 184978"/>
              <a:gd name="connsiteX1" fmla="*/ 656900 w 656900"/>
              <a:gd name="connsiteY1" fmla="*/ 104536 h 184978"/>
              <a:gd name="connsiteX0" fmla="*/ 0 w 656900"/>
              <a:gd name="connsiteY0" fmla="*/ 127825 h 127825"/>
              <a:gd name="connsiteX1" fmla="*/ 387507 w 656900"/>
              <a:gd name="connsiteY1" fmla="*/ 5430 h 127825"/>
              <a:gd name="connsiteX0" fmla="*/ 391306 w 656900"/>
              <a:gd name="connsiteY0" fmla="*/ 0 h 127825"/>
              <a:gd name="connsiteX1" fmla="*/ 656900 w 656900"/>
              <a:gd name="connsiteY1" fmla="*/ 47383 h 127825"/>
              <a:gd name="connsiteX0" fmla="*/ 8849 w 269393"/>
              <a:gd name="connsiteY0" fmla="*/ 2660 h 47383"/>
              <a:gd name="connsiteX1" fmla="*/ 0 w 269393"/>
              <a:gd name="connsiteY1" fmla="*/ 5430 h 47383"/>
              <a:gd name="connsiteX0" fmla="*/ 3799 w 269393"/>
              <a:gd name="connsiteY0" fmla="*/ 0 h 47383"/>
              <a:gd name="connsiteX1" fmla="*/ 269393 w 269393"/>
              <a:gd name="connsiteY1" fmla="*/ 47383 h 47383"/>
              <a:gd name="connsiteX0" fmla="*/ 8849 w 269393"/>
              <a:gd name="connsiteY0" fmla="*/ 0 h 44723"/>
              <a:gd name="connsiteX1" fmla="*/ 0 w 269393"/>
              <a:gd name="connsiteY1" fmla="*/ 277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323 w 269393"/>
              <a:gd name="connsiteY0" fmla="*/ 11248 h 44723"/>
              <a:gd name="connsiteX1" fmla="*/ 269393 w 269393"/>
              <a:gd name="connsiteY1" fmla="*/ 44723 h 44723"/>
              <a:gd name="connsiteX0" fmla="*/ 8849 w 269393"/>
              <a:gd name="connsiteY0" fmla="*/ 2659 h 47382"/>
              <a:gd name="connsiteX1" fmla="*/ 0 w 269393"/>
              <a:gd name="connsiteY1" fmla="*/ 5429 h 47382"/>
              <a:gd name="connsiteX2" fmla="*/ 8849 w 269393"/>
              <a:gd name="connsiteY2" fmla="*/ 2659 h 47382"/>
              <a:gd name="connsiteX0" fmla="*/ 323 w 269393"/>
              <a:gd name="connsiteY0" fmla="*/ 0 h 47382"/>
              <a:gd name="connsiteX1" fmla="*/ 269393 w 269393"/>
              <a:gd name="connsiteY1" fmla="*/ 47382 h 47382"/>
              <a:gd name="connsiteX0" fmla="*/ 22434 w 282978"/>
              <a:gd name="connsiteY0" fmla="*/ 2659 h 47382"/>
              <a:gd name="connsiteX1" fmla="*/ 13585 w 282978"/>
              <a:gd name="connsiteY1" fmla="*/ 5429 h 47382"/>
              <a:gd name="connsiteX2" fmla="*/ 22434 w 282978"/>
              <a:gd name="connsiteY2" fmla="*/ 2659 h 47382"/>
              <a:gd name="connsiteX0" fmla="*/ 0 w 282978"/>
              <a:gd name="connsiteY0" fmla="*/ 0 h 47382"/>
              <a:gd name="connsiteX1" fmla="*/ 282978 w 282978"/>
              <a:gd name="connsiteY1" fmla="*/ 47382 h 47382"/>
              <a:gd name="connsiteX0" fmla="*/ 42721 w 303904"/>
              <a:gd name="connsiteY0" fmla="*/ 12112 h 56920"/>
              <a:gd name="connsiteX1" fmla="*/ 33872 w 303904"/>
              <a:gd name="connsiteY1" fmla="*/ 14882 h 56920"/>
              <a:gd name="connsiteX2" fmla="*/ 42721 w 303904"/>
              <a:gd name="connsiteY2" fmla="*/ 12112 h 56920"/>
              <a:gd name="connsiteX0" fmla="*/ 20287 w 303904"/>
              <a:gd name="connsiteY0" fmla="*/ 9453 h 56920"/>
              <a:gd name="connsiteX1" fmla="*/ 303265 w 303904"/>
              <a:gd name="connsiteY1" fmla="*/ 56835 h 56920"/>
              <a:gd name="connsiteX2" fmla="*/ 0 w 303904"/>
              <a:gd name="connsiteY2" fmla="*/ 0 h 56920"/>
              <a:gd name="connsiteX0" fmla="*/ 42181 w 303365"/>
              <a:gd name="connsiteY0" fmla="*/ 8678 h 53491"/>
              <a:gd name="connsiteX1" fmla="*/ 33332 w 303365"/>
              <a:gd name="connsiteY1" fmla="*/ 11448 h 53491"/>
              <a:gd name="connsiteX2" fmla="*/ 42181 w 303365"/>
              <a:gd name="connsiteY2" fmla="*/ 8678 h 53491"/>
              <a:gd name="connsiteX0" fmla="*/ 19747 w 303365"/>
              <a:gd name="connsiteY0" fmla="*/ 6019 h 53491"/>
              <a:gd name="connsiteX1" fmla="*/ 302725 w 303365"/>
              <a:gd name="connsiteY1" fmla="*/ 53401 h 53491"/>
              <a:gd name="connsiteX2" fmla="*/ 0 w 303365"/>
              <a:gd name="connsiteY2" fmla="*/ 0 h 53491"/>
              <a:gd name="connsiteX0" fmla="*/ 42181 w 303365"/>
              <a:gd name="connsiteY0" fmla="*/ 8678 h 53491"/>
              <a:gd name="connsiteX1" fmla="*/ 33332 w 303365"/>
              <a:gd name="connsiteY1" fmla="*/ 11448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100488 w 303365"/>
              <a:gd name="connsiteY0" fmla="*/ 0 h 86183"/>
              <a:gd name="connsiteX1" fmla="*/ 17988 w 303365"/>
              <a:gd name="connsiteY1" fmla="*/ 35496 h 86183"/>
              <a:gd name="connsiteX2" fmla="*/ 100488 w 303365"/>
              <a:gd name="connsiteY2" fmla="*/ 0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2" fmla="*/ 132146 w 303365"/>
              <a:gd name="connsiteY2" fmla="*/ 18994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0 w 312321"/>
              <a:gd name="connsiteY0" fmla="*/ 0 h 54568"/>
              <a:gd name="connsiteX1" fmla="*/ 26944 w 312321"/>
              <a:gd name="connsiteY1" fmla="*/ 3881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6112"/>
              <a:gd name="connsiteY0" fmla="*/ 0 h 53516"/>
              <a:gd name="connsiteX1" fmla="*/ 9847 w 306112"/>
              <a:gd name="connsiteY1" fmla="*/ 710 h 53516"/>
              <a:gd name="connsiteX0" fmla="*/ 305472 w 306112"/>
              <a:gd name="connsiteY0" fmla="*/ 53426 h 53516"/>
              <a:gd name="connsiteX1" fmla="*/ 2747 w 306112"/>
              <a:gd name="connsiteY1" fmla="*/ 25 h 53516"/>
              <a:gd name="connsiteX0" fmla="*/ 0 w 305956"/>
              <a:gd name="connsiteY0" fmla="*/ 0 h 54588"/>
              <a:gd name="connsiteX1" fmla="*/ 9691 w 305956"/>
              <a:gd name="connsiteY1" fmla="*/ 1782 h 54588"/>
              <a:gd name="connsiteX0" fmla="*/ 305316 w 305956"/>
              <a:gd name="connsiteY0" fmla="*/ 54498 h 54588"/>
              <a:gd name="connsiteX1" fmla="*/ 2591 w 305956"/>
              <a:gd name="connsiteY1" fmla="*/ 1097 h 54588"/>
              <a:gd name="connsiteX0" fmla="*/ 0 w 305498"/>
              <a:gd name="connsiteY0" fmla="*/ 0 h 54236"/>
              <a:gd name="connsiteX1" fmla="*/ 9233 w 305498"/>
              <a:gd name="connsiteY1" fmla="*/ 1430 h 54236"/>
              <a:gd name="connsiteX0" fmla="*/ 304858 w 305498"/>
              <a:gd name="connsiteY0" fmla="*/ 54146 h 54236"/>
              <a:gd name="connsiteX1" fmla="*/ 2133 w 305498"/>
              <a:gd name="connsiteY1" fmla="*/ 745 h 54236"/>
              <a:gd name="connsiteX0" fmla="*/ 0 w 305498"/>
              <a:gd name="connsiteY0" fmla="*/ 0 h 54236"/>
              <a:gd name="connsiteX1" fmla="*/ 1713 w 305498"/>
              <a:gd name="connsiteY1" fmla="*/ 11136 h 54236"/>
              <a:gd name="connsiteX0" fmla="*/ 304858 w 305498"/>
              <a:gd name="connsiteY0" fmla="*/ 54146 h 54236"/>
              <a:gd name="connsiteX1" fmla="*/ 2133 w 305498"/>
              <a:gd name="connsiteY1" fmla="*/ 745 h 54236"/>
              <a:gd name="connsiteX0" fmla="*/ 0 w 305498"/>
              <a:gd name="connsiteY0" fmla="*/ 0 h 54236"/>
              <a:gd name="connsiteX1" fmla="*/ 1248 w 305498"/>
              <a:gd name="connsiteY1" fmla="*/ 352 h 54236"/>
              <a:gd name="connsiteX0" fmla="*/ 304858 w 305498"/>
              <a:gd name="connsiteY0" fmla="*/ 54146 h 54236"/>
              <a:gd name="connsiteX1" fmla="*/ 2133 w 305498"/>
              <a:gd name="connsiteY1" fmla="*/ 745 h 54236"/>
            </a:gdLst>
            <a:ahLst/>
            <a:cxnLst>
              <a:cxn ang="0">
                <a:pos x="connsiteX0" y="connsiteY0"/>
              </a:cxn>
              <a:cxn ang="0">
                <a:pos x="connsiteX1" y="connsiteY1"/>
              </a:cxn>
            </a:cxnLst>
            <a:rect l="l" t="t" r="r" b="b"/>
            <a:pathLst>
              <a:path w="305498" h="54236" extrusionOk="0">
                <a:moveTo>
                  <a:pt x="0" y="0"/>
                </a:moveTo>
                <a:cubicBezTo>
                  <a:pt x="420" y="667"/>
                  <a:pt x="1704" y="657"/>
                  <a:pt x="1248" y="352"/>
                </a:cubicBezTo>
              </a:path>
              <a:path w="305498" h="54236" fill="none" extrusionOk="0">
                <a:moveTo>
                  <a:pt x="304858" y="54146"/>
                </a:moveTo>
                <a:cubicBezTo>
                  <a:pt x="320599" y="56627"/>
                  <a:pt x="41410" y="7515"/>
                  <a:pt x="2133" y="745"/>
                </a:cubicBezTo>
              </a:path>
            </a:pathLst>
          </a:custGeom>
          <a:solidFill>
            <a:schemeClr val="accent1"/>
          </a:solidFill>
          <a:ln w="34925"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00" b="0">
                <a:solidFill>
                  <a:schemeClr val="accent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21" name="Platshållare för text 12">
            <a:extLst>
              <a:ext uri="{FF2B5EF4-FFF2-40B4-BE49-F238E27FC236}">
                <a16:creationId xmlns:a16="http://schemas.microsoft.com/office/drawing/2014/main" id="{8E22ECCE-3800-4A79-ABC9-801720BC4FF1}"/>
              </a:ext>
            </a:extLst>
          </p:cNvPr>
          <p:cNvSpPr>
            <a:spLocks noGrp="1"/>
          </p:cNvSpPr>
          <p:nvPr>
            <p:ph type="body" sz="quarter" idx="56" hasCustomPrompt="1"/>
          </p:nvPr>
        </p:nvSpPr>
        <p:spPr>
          <a:xfrm rot="11335578">
            <a:off x="2490161" y="4113483"/>
            <a:ext cx="288709" cy="45719"/>
          </a:xfrm>
          <a:custGeom>
            <a:avLst/>
            <a:gdLst>
              <a:gd name="connsiteX0" fmla="*/ 0 w 1080000"/>
              <a:gd name="connsiteY0" fmla="*/ 0 h 720000"/>
              <a:gd name="connsiteX1" fmla="*/ 1080000 w 1080000"/>
              <a:gd name="connsiteY1" fmla="*/ 0 h 720000"/>
              <a:gd name="connsiteX2" fmla="*/ 1080000 w 1080000"/>
              <a:gd name="connsiteY2" fmla="*/ 720000 h 720000"/>
              <a:gd name="connsiteX3" fmla="*/ 0 w 1080000"/>
              <a:gd name="connsiteY3" fmla="*/ 720000 h 720000"/>
              <a:gd name="connsiteX4" fmla="*/ 0 w 1080000"/>
              <a:gd name="connsiteY4" fmla="*/ 0 h 720000"/>
              <a:gd name="connsiteX0" fmla="*/ 1072472 w 1080000"/>
              <a:gd name="connsiteY0" fmla="*/ 378166 h 720000"/>
              <a:gd name="connsiteX1" fmla="*/ 1338066 w 1080000"/>
              <a:gd name="connsiteY1" fmla="*/ 425549 h 720000"/>
              <a:gd name="connsiteX0" fmla="*/ 0 w 1338066"/>
              <a:gd name="connsiteY0" fmla="*/ 0 h 720000"/>
              <a:gd name="connsiteX1" fmla="*/ 1080000 w 1338066"/>
              <a:gd name="connsiteY1" fmla="*/ 0 h 720000"/>
              <a:gd name="connsiteX2" fmla="*/ 1080000 w 1338066"/>
              <a:gd name="connsiteY2" fmla="*/ 720000 h 720000"/>
              <a:gd name="connsiteX3" fmla="*/ 0 w 1338066"/>
              <a:gd name="connsiteY3" fmla="*/ 0 h 720000"/>
              <a:gd name="connsiteX0" fmla="*/ 1072472 w 1338066"/>
              <a:gd name="connsiteY0" fmla="*/ 378166 h 720000"/>
              <a:gd name="connsiteX1" fmla="*/ 1338066 w 1338066"/>
              <a:gd name="connsiteY1" fmla="*/ 425549 h 720000"/>
              <a:gd name="connsiteX0" fmla="*/ 0 w 1338066"/>
              <a:gd name="connsiteY0" fmla="*/ 0 h 720000"/>
              <a:gd name="connsiteX1" fmla="*/ 1080000 w 1338066"/>
              <a:gd name="connsiteY1" fmla="*/ 720000 h 720000"/>
              <a:gd name="connsiteX2" fmla="*/ 0 w 1338066"/>
              <a:gd name="connsiteY2" fmla="*/ 0 h 720000"/>
              <a:gd name="connsiteX0" fmla="*/ 1072472 w 1338066"/>
              <a:gd name="connsiteY0" fmla="*/ 378166 h 720000"/>
              <a:gd name="connsiteX1" fmla="*/ 1338066 w 1338066"/>
              <a:gd name="connsiteY1" fmla="*/ 425549 h 720000"/>
              <a:gd name="connsiteX0" fmla="*/ 1080000 w 1338066"/>
              <a:gd name="connsiteY0" fmla="*/ 720000 h 811440"/>
              <a:gd name="connsiteX1" fmla="*/ 0 w 1338066"/>
              <a:gd name="connsiteY1" fmla="*/ 0 h 811440"/>
              <a:gd name="connsiteX2" fmla="*/ 1171440 w 1338066"/>
              <a:gd name="connsiteY2" fmla="*/ 811440 h 811440"/>
              <a:gd name="connsiteX0" fmla="*/ 1072472 w 1338066"/>
              <a:gd name="connsiteY0" fmla="*/ 378166 h 811440"/>
              <a:gd name="connsiteX1" fmla="*/ 1338066 w 1338066"/>
              <a:gd name="connsiteY1" fmla="*/ 425549 h 811440"/>
              <a:gd name="connsiteX0" fmla="*/ 1080000 w 1338066"/>
              <a:gd name="connsiteY0" fmla="*/ 720000 h 720000"/>
              <a:gd name="connsiteX1" fmla="*/ 0 w 1338066"/>
              <a:gd name="connsiteY1" fmla="*/ 0 h 720000"/>
              <a:gd name="connsiteX0" fmla="*/ 1072472 w 1338066"/>
              <a:gd name="connsiteY0" fmla="*/ 378166 h 720000"/>
              <a:gd name="connsiteX1" fmla="*/ 1338066 w 1338066"/>
              <a:gd name="connsiteY1" fmla="*/ 425549 h 720000"/>
              <a:gd name="connsiteX0" fmla="*/ 39141 w 297207"/>
              <a:gd name="connsiteY0" fmla="*/ 398987 h 398987"/>
              <a:gd name="connsiteX1" fmla="*/ 0 w 297207"/>
              <a:gd name="connsiteY1" fmla="*/ 0 h 398987"/>
              <a:gd name="connsiteX0" fmla="*/ 31613 w 297207"/>
              <a:gd name="connsiteY0" fmla="*/ 57153 h 398987"/>
              <a:gd name="connsiteX1" fmla="*/ 297207 w 297207"/>
              <a:gd name="connsiteY1" fmla="*/ 104536 h 398987"/>
              <a:gd name="connsiteX0" fmla="*/ 0 w 656900"/>
              <a:gd name="connsiteY0" fmla="*/ 184978 h 184978"/>
              <a:gd name="connsiteX1" fmla="*/ 359693 w 656900"/>
              <a:gd name="connsiteY1" fmla="*/ 0 h 184978"/>
              <a:gd name="connsiteX0" fmla="*/ 391306 w 656900"/>
              <a:gd name="connsiteY0" fmla="*/ 57153 h 184978"/>
              <a:gd name="connsiteX1" fmla="*/ 656900 w 656900"/>
              <a:gd name="connsiteY1" fmla="*/ 104536 h 184978"/>
              <a:gd name="connsiteX0" fmla="*/ 0 w 656900"/>
              <a:gd name="connsiteY0" fmla="*/ 127825 h 127825"/>
              <a:gd name="connsiteX1" fmla="*/ 387507 w 656900"/>
              <a:gd name="connsiteY1" fmla="*/ 5430 h 127825"/>
              <a:gd name="connsiteX0" fmla="*/ 391306 w 656900"/>
              <a:gd name="connsiteY0" fmla="*/ 0 h 127825"/>
              <a:gd name="connsiteX1" fmla="*/ 656900 w 656900"/>
              <a:gd name="connsiteY1" fmla="*/ 47383 h 127825"/>
              <a:gd name="connsiteX0" fmla="*/ 8849 w 269393"/>
              <a:gd name="connsiteY0" fmla="*/ 2660 h 47383"/>
              <a:gd name="connsiteX1" fmla="*/ 0 w 269393"/>
              <a:gd name="connsiteY1" fmla="*/ 5430 h 47383"/>
              <a:gd name="connsiteX0" fmla="*/ 3799 w 269393"/>
              <a:gd name="connsiteY0" fmla="*/ 0 h 47383"/>
              <a:gd name="connsiteX1" fmla="*/ 269393 w 269393"/>
              <a:gd name="connsiteY1" fmla="*/ 47383 h 47383"/>
              <a:gd name="connsiteX0" fmla="*/ 8849 w 269393"/>
              <a:gd name="connsiteY0" fmla="*/ 0 h 44723"/>
              <a:gd name="connsiteX1" fmla="*/ 0 w 269393"/>
              <a:gd name="connsiteY1" fmla="*/ 277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323 w 269393"/>
              <a:gd name="connsiteY0" fmla="*/ 11248 h 44723"/>
              <a:gd name="connsiteX1" fmla="*/ 269393 w 269393"/>
              <a:gd name="connsiteY1" fmla="*/ 44723 h 44723"/>
              <a:gd name="connsiteX0" fmla="*/ 8849 w 269393"/>
              <a:gd name="connsiteY0" fmla="*/ 2659 h 47382"/>
              <a:gd name="connsiteX1" fmla="*/ 0 w 269393"/>
              <a:gd name="connsiteY1" fmla="*/ 5429 h 47382"/>
              <a:gd name="connsiteX2" fmla="*/ 8849 w 269393"/>
              <a:gd name="connsiteY2" fmla="*/ 2659 h 47382"/>
              <a:gd name="connsiteX0" fmla="*/ 323 w 269393"/>
              <a:gd name="connsiteY0" fmla="*/ 0 h 47382"/>
              <a:gd name="connsiteX1" fmla="*/ 269393 w 269393"/>
              <a:gd name="connsiteY1" fmla="*/ 47382 h 47382"/>
              <a:gd name="connsiteX0" fmla="*/ 22434 w 282978"/>
              <a:gd name="connsiteY0" fmla="*/ 2659 h 47382"/>
              <a:gd name="connsiteX1" fmla="*/ 13585 w 282978"/>
              <a:gd name="connsiteY1" fmla="*/ 5429 h 47382"/>
              <a:gd name="connsiteX2" fmla="*/ 22434 w 282978"/>
              <a:gd name="connsiteY2" fmla="*/ 2659 h 47382"/>
              <a:gd name="connsiteX0" fmla="*/ 0 w 282978"/>
              <a:gd name="connsiteY0" fmla="*/ 0 h 47382"/>
              <a:gd name="connsiteX1" fmla="*/ 282978 w 282978"/>
              <a:gd name="connsiteY1" fmla="*/ 47382 h 47382"/>
              <a:gd name="connsiteX0" fmla="*/ 42721 w 303904"/>
              <a:gd name="connsiteY0" fmla="*/ 12112 h 56920"/>
              <a:gd name="connsiteX1" fmla="*/ 33872 w 303904"/>
              <a:gd name="connsiteY1" fmla="*/ 14882 h 56920"/>
              <a:gd name="connsiteX2" fmla="*/ 42721 w 303904"/>
              <a:gd name="connsiteY2" fmla="*/ 12112 h 56920"/>
              <a:gd name="connsiteX0" fmla="*/ 20287 w 303904"/>
              <a:gd name="connsiteY0" fmla="*/ 9453 h 56920"/>
              <a:gd name="connsiteX1" fmla="*/ 303265 w 303904"/>
              <a:gd name="connsiteY1" fmla="*/ 56835 h 56920"/>
              <a:gd name="connsiteX2" fmla="*/ 0 w 303904"/>
              <a:gd name="connsiteY2" fmla="*/ 0 h 56920"/>
              <a:gd name="connsiteX0" fmla="*/ 42181 w 303365"/>
              <a:gd name="connsiteY0" fmla="*/ 8678 h 53491"/>
              <a:gd name="connsiteX1" fmla="*/ 33332 w 303365"/>
              <a:gd name="connsiteY1" fmla="*/ 11448 h 53491"/>
              <a:gd name="connsiteX2" fmla="*/ 42181 w 303365"/>
              <a:gd name="connsiteY2" fmla="*/ 8678 h 53491"/>
              <a:gd name="connsiteX0" fmla="*/ 19747 w 303365"/>
              <a:gd name="connsiteY0" fmla="*/ 6019 h 53491"/>
              <a:gd name="connsiteX1" fmla="*/ 302725 w 303365"/>
              <a:gd name="connsiteY1" fmla="*/ 53401 h 53491"/>
              <a:gd name="connsiteX2" fmla="*/ 0 w 303365"/>
              <a:gd name="connsiteY2" fmla="*/ 0 h 53491"/>
              <a:gd name="connsiteX0" fmla="*/ 42181 w 303365"/>
              <a:gd name="connsiteY0" fmla="*/ 8678 h 53491"/>
              <a:gd name="connsiteX1" fmla="*/ 33332 w 303365"/>
              <a:gd name="connsiteY1" fmla="*/ 11448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100488 w 303365"/>
              <a:gd name="connsiteY0" fmla="*/ 0 h 86183"/>
              <a:gd name="connsiteX1" fmla="*/ 17988 w 303365"/>
              <a:gd name="connsiteY1" fmla="*/ 35496 h 86183"/>
              <a:gd name="connsiteX2" fmla="*/ 100488 w 303365"/>
              <a:gd name="connsiteY2" fmla="*/ 0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2" fmla="*/ 132146 w 303365"/>
              <a:gd name="connsiteY2" fmla="*/ 18994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0 w 312321"/>
              <a:gd name="connsiteY0" fmla="*/ 0 h 54568"/>
              <a:gd name="connsiteX1" fmla="*/ 26944 w 312321"/>
              <a:gd name="connsiteY1" fmla="*/ 3881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6112"/>
              <a:gd name="connsiteY0" fmla="*/ 0 h 53516"/>
              <a:gd name="connsiteX1" fmla="*/ 9847 w 306112"/>
              <a:gd name="connsiteY1" fmla="*/ 710 h 53516"/>
              <a:gd name="connsiteX0" fmla="*/ 305472 w 306112"/>
              <a:gd name="connsiteY0" fmla="*/ 53426 h 53516"/>
              <a:gd name="connsiteX1" fmla="*/ 2747 w 306112"/>
              <a:gd name="connsiteY1" fmla="*/ 25 h 53516"/>
              <a:gd name="connsiteX0" fmla="*/ 0 w 305956"/>
              <a:gd name="connsiteY0" fmla="*/ 0 h 54588"/>
              <a:gd name="connsiteX1" fmla="*/ 9691 w 305956"/>
              <a:gd name="connsiteY1" fmla="*/ 1782 h 54588"/>
              <a:gd name="connsiteX0" fmla="*/ 305316 w 305956"/>
              <a:gd name="connsiteY0" fmla="*/ 54498 h 54588"/>
              <a:gd name="connsiteX1" fmla="*/ 2591 w 305956"/>
              <a:gd name="connsiteY1" fmla="*/ 1097 h 54588"/>
              <a:gd name="connsiteX0" fmla="*/ 0 w 305498"/>
              <a:gd name="connsiteY0" fmla="*/ 0 h 54236"/>
              <a:gd name="connsiteX1" fmla="*/ 9233 w 305498"/>
              <a:gd name="connsiteY1" fmla="*/ 1430 h 54236"/>
              <a:gd name="connsiteX0" fmla="*/ 304858 w 305498"/>
              <a:gd name="connsiteY0" fmla="*/ 54146 h 54236"/>
              <a:gd name="connsiteX1" fmla="*/ 2133 w 305498"/>
              <a:gd name="connsiteY1" fmla="*/ 745 h 54236"/>
              <a:gd name="connsiteX0" fmla="*/ 0 w 305498"/>
              <a:gd name="connsiteY0" fmla="*/ 0 h 54236"/>
              <a:gd name="connsiteX1" fmla="*/ 1713 w 305498"/>
              <a:gd name="connsiteY1" fmla="*/ 11136 h 54236"/>
              <a:gd name="connsiteX0" fmla="*/ 304858 w 305498"/>
              <a:gd name="connsiteY0" fmla="*/ 54146 h 54236"/>
              <a:gd name="connsiteX1" fmla="*/ 2133 w 305498"/>
              <a:gd name="connsiteY1" fmla="*/ 745 h 54236"/>
              <a:gd name="connsiteX0" fmla="*/ 0 w 305498"/>
              <a:gd name="connsiteY0" fmla="*/ 0 h 54236"/>
              <a:gd name="connsiteX1" fmla="*/ 1248 w 305498"/>
              <a:gd name="connsiteY1" fmla="*/ 352 h 54236"/>
              <a:gd name="connsiteX0" fmla="*/ 304858 w 305498"/>
              <a:gd name="connsiteY0" fmla="*/ 54146 h 54236"/>
              <a:gd name="connsiteX1" fmla="*/ 2133 w 305498"/>
              <a:gd name="connsiteY1" fmla="*/ 745 h 54236"/>
            </a:gdLst>
            <a:ahLst/>
            <a:cxnLst>
              <a:cxn ang="0">
                <a:pos x="connsiteX0" y="connsiteY0"/>
              </a:cxn>
              <a:cxn ang="0">
                <a:pos x="connsiteX1" y="connsiteY1"/>
              </a:cxn>
            </a:cxnLst>
            <a:rect l="l" t="t" r="r" b="b"/>
            <a:pathLst>
              <a:path w="305498" h="54236" extrusionOk="0">
                <a:moveTo>
                  <a:pt x="0" y="0"/>
                </a:moveTo>
                <a:cubicBezTo>
                  <a:pt x="420" y="667"/>
                  <a:pt x="1704" y="657"/>
                  <a:pt x="1248" y="352"/>
                </a:cubicBezTo>
              </a:path>
              <a:path w="305498" h="54236" fill="none" extrusionOk="0">
                <a:moveTo>
                  <a:pt x="304858" y="54146"/>
                </a:moveTo>
                <a:cubicBezTo>
                  <a:pt x="320599" y="56627"/>
                  <a:pt x="41410" y="7515"/>
                  <a:pt x="2133" y="745"/>
                </a:cubicBezTo>
              </a:path>
            </a:pathLst>
          </a:custGeom>
          <a:solidFill>
            <a:schemeClr val="accent1"/>
          </a:solidFill>
          <a:ln w="34925"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00" b="0">
                <a:solidFill>
                  <a:schemeClr val="accent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22" name="Platshållare för text 12">
            <a:extLst>
              <a:ext uri="{FF2B5EF4-FFF2-40B4-BE49-F238E27FC236}">
                <a16:creationId xmlns:a16="http://schemas.microsoft.com/office/drawing/2014/main" id="{4A6602A7-34BC-4084-BEDF-D598F0A29181}"/>
              </a:ext>
            </a:extLst>
          </p:cNvPr>
          <p:cNvSpPr>
            <a:spLocks noGrp="1"/>
          </p:cNvSpPr>
          <p:nvPr>
            <p:ph type="body" sz="quarter" idx="57" hasCustomPrompt="1"/>
          </p:nvPr>
        </p:nvSpPr>
        <p:spPr>
          <a:xfrm rot="11335578">
            <a:off x="2490160" y="5309041"/>
            <a:ext cx="288709" cy="45719"/>
          </a:xfrm>
          <a:custGeom>
            <a:avLst/>
            <a:gdLst>
              <a:gd name="connsiteX0" fmla="*/ 0 w 1080000"/>
              <a:gd name="connsiteY0" fmla="*/ 0 h 720000"/>
              <a:gd name="connsiteX1" fmla="*/ 1080000 w 1080000"/>
              <a:gd name="connsiteY1" fmla="*/ 0 h 720000"/>
              <a:gd name="connsiteX2" fmla="*/ 1080000 w 1080000"/>
              <a:gd name="connsiteY2" fmla="*/ 720000 h 720000"/>
              <a:gd name="connsiteX3" fmla="*/ 0 w 1080000"/>
              <a:gd name="connsiteY3" fmla="*/ 720000 h 720000"/>
              <a:gd name="connsiteX4" fmla="*/ 0 w 1080000"/>
              <a:gd name="connsiteY4" fmla="*/ 0 h 720000"/>
              <a:gd name="connsiteX0" fmla="*/ 1072472 w 1080000"/>
              <a:gd name="connsiteY0" fmla="*/ 378166 h 720000"/>
              <a:gd name="connsiteX1" fmla="*/ 1338066 w 1080000"/>
              <a:gd name="connsiteY1" fmla="*/ 425549 h 720000"/>
              <a:gd name="connsiteX0" fmla="*/ 0 w 1338066"/>
              <a:gd name="connsiteY0" fmla="*/ 0 h 720000"/>
              <a:gd name="connsiteX1" fmla="*/ 1080000 w 1338066"/>
              <a:gd name="connsiteY1" fmla="*/ 0 h 720000"/>
              <a:gd name="connsiteX2" fmla="*/ 1080000 w 1338066"/>
              <a:gd name="connsiteY2" fmla="*/ 720000 h 720000"/>
              <a:gd name="connsiteX3" fmla="*/ 0 w 1338066"/>
              <a:gd name="connsiteY3" fmla="*/ 0 h 720000"/>
              <a:gd name="connsiteX0" fmla="*/ 1072472 w 1338066"/>
              <a:gd name="connsiteY0" fmla="*/ 378166 h 720000"/>
              <a:gd name="connsiteX1" fmla="*/ 1338066 w 1338066"/>
              <a:gd name="connsiteY1" fmla="*/ 425549 h 720000"/>
              <a:gd name="connsiteX0" fmla="*/ 0 w 1338066"/>
              <a:gd name="connsiteY0" fmla="*/ 0 h 720000"/>
              <a:gd name="connsiteX1" fmla="*/ 1080000 w 1338066"/>
              <a:gd name="connsiteY1" fmla="*/ 720000 h 720000"/>
              <a:gd name="connsiteX2" fmla="*/ 0 w 1338066"/>
              <a:gd name="connsiteY2" fmla="*/ 0 h 720000"/>
              <a:gd name="connsiteX0" fmla="*/ 1072472 w 1338066"/>
              <a:gd name="connsiteY0" fmla="*/ 378166 h 720000"/>
              <a:gd name="connsiteX1" fmla="*/ 1338066 w 1338066"/>
              <a:gd name="connsiteY1" fmla="*/ 425549 h 720000"/>
              <a:gd name="connsiteX0" fmla="*/ 1080000 w 1338066"/>
              <a:gd name="connsiteY0" fmla="*/ 720000 h 811440"/>
              <a:gd name="connsiteX1" fmla="*/ 0 w 1338066"/>
              <a:gd name="connsiteY1" fmla="*/ 0 h 811440"/>
              <a:gd name="connsiteX2" fmla="*/ 1171440 w 1338066"/>
              <a:gd name="connsiteY2" fmla="*/ 811440 h 811440"/>
              <a:gd name="connsiteX0" fmla="*/ 1072472 w 1338066"/>
              <a:gd name="connsiteY0" fmla="*/ 378166 h 811440"/>
              <a:gd name="connsiteX1" fmla="*/ 1338066 w 1338066"/>
              <a:gd name="connsiteY1" fmla="*/ 425549 h 811440"/>
              <a:gd name="connsiteX0" fmla="*/ 1080000 w 1338066"/>
              <a:gd name="connsiteY0" fmla="*/ 720000 h 720000"/>
              <a:gd name="connsiteX1" fmla="*/ 0 w 1338066"/>
              <a:gd name="connsiteY1" fmla="*/ 0 h 720000"/>
              <a:gd name="connsiteX0" fmla="*/ 1072472 w 1338066"/>
              <a:gd name="connsiteY0" fmla="*/ 378166 h 720000"/>
              <a:gd name="connsiteX1" fmla="*/ 1338066 w 1338066"/>
              <a:gd name="connsiteY1" fmla="*/ 425549 h 720000"/>
              <a:gd name="connsiteX0" fmla="*/ 39141 w 297207"/>
              <a:gd name="connsiteY0" fmla="*/ 398987 h 398987"/>
              <a:gd name="connsiteX1" fmla="*/ 0 w 297207"/>
              <a:gd name="connsiteY1" fmla="*/ 0 h 398987"/>
              <a:gd name="connsiteX0" fmla="*/ 31613 w 297207"/>
              <a:gd name="connsiteY0" fmla="*/ 57153 h 398987"/>
              <a:gd name="connsiteX1" fmla="*/ 297207 w 297207"/>
              <a:gd name="connsiteY1" fmla="*/ 104536 h 398987"/>
              <a:gd name="connsiteX0" fmla="*/ 0 w 656900"/>
              <a:gd name="connsiteY0" fmla="*/ 184978 h 184978"/>
              <a:gd name="connsiteX1" fmla="*/ 359693 w 656900"/>
              <a:gd name="connsiteY1" fmla="*/ 0 h 184978"/>
              <a:gd name="connsiteX0" fmla="*/ 391306 w 656900"/>
              <a:gd name="connsiteY0" fmla="*/ 57153 h 184978"/>
              <a:gd name="connsiteX1" fmla="*/ 656900 w 656900"/>
              <a:gd name="connsiteY1" fmla="*/ 104536 h 184978"/>
              <a:gd name="connsiteX0" fmla="*/ 0 w 656900"/>
              <a:gd name="connsiteY0" fmla="*/ 127825 h 127825"/>
              <a:gd name="connsiteX1" fmla="*/ 387507 w 656900"/>
              <a:gd name="connsiteY1" fmla="*/ 5430 h 127825"/>
              <a:gd name="connsiteX0" fmla="*/ 391306 w 656900"/>
              <a:gd name="connsiteY0" fmla="*/ 0 h 127825"/>
              <a:gd name="connsiteX1" fmla="*/ 656900 w 656900"/>
              <a:gd name="connsiteY1" fmla="*/ 47383 h 127825"/>
              <a:gd name="connsiteX0" fmla="*/ 8849 w 269393"/>
              <a:gd name="connsiteY0" fmla="*/ 2660 h 47383"/>
              <a:gd name="connsiteX1" fmla="*/ 0 w 269393"/>
              <a:gd name="connsiteY1" fmla="*/ 5430 h 47383"/>
              <a:gd name="connsiteX0" fmla="*/ 3799 w 269393"/>
              <a:gd name="connsiteY0" fmla="*/ 0 h 47383"/>
              <a:gd name="connsiteX1" fmla="*/ 269393 w 269393"/>
              <a:gd name="connsiteY1" fmla="*/ 47383 h 47383"/>
              <a:gd name="connsiteX0" fmla="*/ 8849 w 269393"/>
              <a:gd name="connsiteY0" fmla="*/ 0 h 44723"/>
              <a:gd name="connsiteX1" fmla="*/ 0 w 269393"/>
              <a:gd name="connsiteY1" fmla="*/ 277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66382 w 269393"/>
              <a:gd name="connsiteY0" fmla="*/ 14724 h 44723"/>
              <a:gd name="connsiteX1" fmla="*/ 269393 w 269393"/>
              <a:gd name="connsiteY1" fmla="*/ 44723 h 44723"/>
              <a:gd name="connsiteX0" fmla="*/ 8849 w 269393"/>
              <a:gd name="connsiteY0" fmla="*/ 0 h 44723"/>
              <a:gd name="connsiteX1" fmla="*/ 0 w 269393"/>
              <a:gd name="connsiteY1" fmla="*/ 2770 h 44723"/>
              <a:gd name="connsiteX2" fmla="*/ 8849 w 269393"/>
              <a:gd name="connsiteY2" fmla="*/ 0 h 44723"/>
              <a:gd name="connsiteX0" fmla="*/ 323 w 269393"/>
              <a:gd name="connsiteY0" fmla="*/ 11248 h 44723"/>
              <a:gd name="connsiteX1" fmla="*/ 269393 w 269393"/>
              <a:gd name="connsiteY1" fmla="*/ 44723 h 44723"/>
              <a:gd name="connsiteX0" fmla="*/ 8849 w 269393"/>
              <a:gd name="connsiteY0" fmla="*/ 2659 h 47382"/>
              <a:gd name="connsiteX1" fmla="*/ 0 w 269393"/>
              <a:gd name="connsiteY1" fmla="*/ 5429 h 47382"/>
              <a:gd name="connsiteX2" fmla="*/ 8849 w 269393"/>
              <a:gd name="connsiteY2" fmla="*/ 2659 h 47382"/>
              <a:gd name="connsiteX0" fmla="*/ 323 w 269393"/>
              <a:gd name="connsiteY0" fmla="*/ 0 h 47382"/>
              <a:gd name="connsiteX1" fmla="*/ 269393 w 269393"/>
              <a:gd name="connsiteY1" fmla="*/ 47382 h 47382"/>
              <a:gd name="connsiteX0" fmla="*/ 22434 w 282978"/>
              <a:gd name="connsiteY0" fmla="*/ 2659 h 47382"/>
              <a:gd name="connsiteX1" fmla="*/ 13585 w 282978"/>
              <a:gd name="connsiteY1" fmla="*/ 5429 h 47382"/>
              <a:gd name="connsiteX2" fmla="*/ 22434 w 282978"/>
              <a:gd name="connsiteY2" fmla="*/ 2659 h 47382"/>
              <a:gd name="connsiteX0" fmla="*/ 0 w 282978"/>
              <a:gd name="connsiteY0" fmla="*/ 0 h 47382"/>
              <a:gd name="connsiteX1" fmla="*/ 282978 w 282978"/>
              <a:gd name="connsiteY1" fmla="*/ 47382 h 47382"/>
              <a:gd name="connsiteX0" fmla="*/ 42721 w 303904"/>
              <a:gd name="connsiteY0" fmla="*/ 12112 h 56920"/>
              <a:gd name="connsiteX1" fmla="*/ 33872 w 303904"/>
              <a:gd name="connsiteY1" fmla="*/ 14882 h 56920"/>
              <a:gd name="connsiteX2" fmla="*/ 42721 w 303904"/>
              <a:gd name="connsiteY2" fmla="*/ 12112 h 56920"/>
              <a:gd name="connsiteX0" fmla="*/ 20287 w 303904"/>
              <a:gd name="connsiteY0" fmla="*/ 9453 h 56920"/>
              <a:gd name="connsiteX1" fmla="*/ 303265 w 303904"/>
              <a:gd name="connsiteY1" fmla="*/ 56835 h 56920"/>
              <a:gd name="connsiteX2" fmla="*/ 0 w 303904"/>
              <a:gd name="connsiteY2" fmla="*/ 0 h 56920"/>
              <a:gd name="connsiteX0" fmla="*/ 42181 w 303365"/>
              <a:gd name="connsiteY0" fmla="*/ 8678 h 53491"/>
              <a:gd name="connsiteX1" fmla="*/ 33332 w 303365"/>
              <a:gd name="connsiteY1" fmla="*/ 11448 h 53491"/>
              <a:gd name="connsiteX2" fmla="*/ 42181 w 303365"/>
              <a:gd name="connsiteY2" fmla="*/ 8678 h 53491"/>
              <a:gd name="connsiteX0" fmla="*/ 19747 w 303365"/>
              <a:gd name="connsiteY0" fmla="*/ 6019 h 53491"/>
              <a:gd name="connsiteX1" fmla="*/ 302725 w 303365"/>
              <a:gd name="connsiteY1" fmla="*/ 53401 h 53491"/>
              <a:gd name="connsiteX2" fmla="*/ 0 w 303365"/>
              <a:gd name="connsiteY2" fmla="*/ 0 h 53491"/>
              <a:gd name="connsiteX0" fmla="*/ 42181 w 303365"/>
              <a:gd name="connsiteY0" fmla="*/ 8678 h 53491"/>
              <a:gd name="connsiteX1" fmla="*/ 33332 w 303365"/>
              <a:gd name="connsiteY1" fmla="*/ 11448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42181 w 303365"/>
              <a:gd name="connsiteY0" fmla="*/ 8678 h 53491"/>
              <a:gd name="connsiteX1" fmla="*/ 17988 w 303365"/>
              <a:gd name="connsiteY1" fmla="*/ 2804 h 53491"/>
              <a:gd name="connsiteX2" fmla="*/ 42181 w 303365"/>
              <a:gd name="connsiteY2" fmla="*/ 8678 h 53491"/>
              <a:gd name="connsiteX0" fmla="*/ 302725 w 303365"/>
              <a:gd name="connsiteY0" fmla="*/ 53401 h 53491"/>
              <a:gd name="connsiteX1" fmla="*/ 0 w 303365"/>
              <a:gd name="connsiteY1" fmla="*/ 0 h 53491"/>
              <a:gd name="connsiteX0" fmla="*/ 100488 w 303365"/>
              <a:gd name="connsiteY0" fmla="*/ 0 h 86183"/>
              <a:gd name="connsiteX1" fmla="*/ 17988 w 303365"/>
              <a:gd name="connsiteY1" fmla="*/ 35496 h 86183"/>
              <a:gd name="connsiteX2" fmla="*/ 100488 w 303365"/>
              <a:gd name="connsiteY2" fmla="*/ 0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2" fmla="*/ 132146 w 303365"/>
              <a:gd name="connsiteY2" fmla="*/ 18994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100488 w 303365"/>
              <a:gd name="connsiteY0" fmla="*/ 0 h 86183"/>
              <a:gd name="connsiteX1" fmla="*/ 17988 w 303365"/>
              <a:gd name="connsiteY1" fmla="*/ 35496 h 86183"/>
              <a:gd name="connsiteX0" fmla="*/ 302725 w 303365"/>
              <a:gd name="connsiteY0" fmla="*/ 86093 h 86183"/>
              <a:gd name="connsiteX1" fmla="*/ 0 w 303365"/>
              <a:gd name="connsiteY1" fmla="*/ 32692 h 86183"/>
              <a:gd name="connsiteX0" fmla="*/ 0 w 312321"/>
              <a:gd name="connsiteY0" fmla="*/ 0 h 54568"/>
              <a:gd name="connsiteX1" fmla="*/ 26944 w 312321"/>
              <a:gd name="connsiteY1" fmla="*/ 3881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12321"/>
              <a:gd name="connsiteY0" fmla="*/ 0 h 54568"/>
              <a:gd name="connsiteX1" fmla="*/ 16056 w 312321"/>
              <a:gd name="connsiteY1" fmla="*/ 1762 h 54568"/>
              <a:gd name="connsiteX0" fmla="*/ 311681 w 312321"/>
              <a:gd name="connsiteY0" fmla="*/ 54478 h 54568"/>
              <a:gd name="connsiteX1" fmla="*/ 8956 w 312321"/>
              <a:gd name="connsiteY1" fmla="*/ 1077 h 54568"/>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8099"/>
              <a:gd name="connsiteY0" fmla="*/ 0 h 53853"/>
              <a:gd name="connsiteX1" fmla="*/ 11834 w 308099"/>
              <a:gd name="connsiteY1" fmla="*/ 1047 h 53853"/>
              <a:gd name="connsiteX0" fmla="*/ 307459 w 308099"/>
              <a:gd name="connsiteY0" fmla="*/ 53763 h 53853"/>
              <a:gd name="connsiteX1" fmla="*/ 4734 w 308099"/>
              <a:gd name="connsiteY1" fmla="*/ 362 h 53853"/>
              <a:gd name="connsiteX0" fmla="*/ 0 w 306112"/>
              <a:gd name="connsiteY0" fmla="*/ 0 h 53516"/>
              <a:gd name="connsiteX1" fmla="*/ 9847 w 306112"/>
              <a:gd name="connsiteY1" fmla="*/ 710 h 53516"/>
              <a:gd name="connsiteX0" fmla="*/ 305472 w 306112"/>
              <a:gd name="connsiteY0" fmla="*/ 53426 h 53516"/>
              <a:gd name="connsiteX1" fmla="*/ 2747 w 306112"/>
              <a:gd name="connsiteY1" fmla="*/ 25 h 53516"/>
              <a:gd name="connsiteX0" fmla="*/ 0 w 305956"/>
              <a:gd name="connsiteY0" fmla="*/ 0 h 54588"/>
              <a:gd name="connsiteX1" fmla="*/ 9691 w 305956"/>
              <a:gd name="connsiteY1" fmla="*/ 1782 h 54588"/>
              <a:gd name="connsiteX0" fmla="*/ 305316 w 305956"/>
              <a:gd name="connsiteY0" fmla="*/ 54498 h 54588"/>
              <a:gd name="connsiteX1" fmla="*/ 2591 w 305956"/>
              <a:gd name="connsiteY1" fmla="*/ 1097 h 54588"/>
              <a:gd name="connsiteX0" fmla="*/ 0 w 305498"/>
              <a:gd name="connsiteY0" fmla="*/ 0 h 54236"/>
              <a:gd name="connsiteX1" fmla="*/ 9233 w 305498"/>
              <a:gd name="connsiteY1" fmla="*/ 1430 h 54236"/>
              <a:gd name="connsiteX0" fmla="*/ 304858 w 305498"/>
              <a:gd name="connsiteY0" fmla="*/ 54146 h 54236"/>
              <a:gd name="connsiteX1" fmla="*/ 2133 w 305498"/>
              <a:gd name="connsiteY1" fmla="*/ 745 h 54236"/>
              <a:gd name="connsiteX0" fmla="*/ 0 w 305498"/>
              <a:gd name="connsiteY0" fmla="*/ 0 h 54236"/>
              <a:gd name="connsiteX1" fmla="*/ 1713 w 305498"/>
              <a:gd name="connsiteY1" fmla="*/ 11136 h 54236"/>
              <a:gd name="connsiteX0" fmla="*/ 304858 w 305498"/>
              <a:gd name="connsiteY0" fmla="*/ 54146 h 54236"/>
              <a:gd name="connsiteX1" fmla="*/ 2133 w 305498"/>
              <a:gd name="connsiteY1" fmla="*/ 745 h 54236"/>
              <a:gd name="connsiteX0" fmla="*/ 0 w 305498"/>
              <a:gd name="connsiteY0" fmla="*/ 0 h 54236"/>
              <a:gd name="connsiteX1" fmla="*/ 1248 w 305498"/>
              <a:gd name="connsiteY1" fmla="*/ 352 h 54236"/>
              <a:gd name="connsiteX0" fmla="*/ 304858 w 305498"/>
              <a:gd name="connsiteY0" fmla="*/ 54146 h 54236"/>
              <a:gd name="connsiteX1" fmla="*/ 2133 w 305498"/>
              <a:gd name="connsiteY1" fmla="*/ 745 h 54236"/>
            </a:gdLst>
            <a:ahLst/>
            <a:cxnLst>
              <a:cxn ang="0">
                <a:pos x="connsiteX0" y="connsiteY0"/>
              </a:cxn>
              <a:cxn ang="0">
                <a:pos x="connsiteX1" y="connsiteY1"/>
              </a:cxn>
            </a:cxnLst>
            <a:rect l="l" t="t" r="r" b="b"/>
            <a:pathLst>
              <a:path w="305498" h="54236" extrusionOk="0">
                <a:moveTo>
                  <a:pt x="0" y="0"/>
                </a:moveTo>
                <a:cubicBezTo>
                  <a:pt x="420" y="667"/>
                  <a:pt x="1704" y="657"/>
                  <a:pt x="1248" y="352"/>
                </a:cubicBezTo>
              </a:path>
              <a:path w="305498" h="54236" fill="none" extrusionOk="0">
                <a:moveTo>
                  <a:pt x="304858" y="54146"/>
                </a:moveTo>
                <a:cubicBezTo>
                  <a:pt x="320599" y="56627"/>
                  <a:pt x="41410" y="7515"/>
                  <a:pt x="2133" y="745"/>
                </a:cubicBezTo>
              </a:path>
            </a:pathLst>
          </a:custGeom>
          <a:solidFill>
            <a:schemeClr val="accent1"/>
          </a:solidFill>
          <a:ln w="34925"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00" b="0">
                <a:solidFill>
                  <a:schemeClr val="accent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2" name="Rubrik 1">
            <a:extLst>
              <a:ext uri="{FF2B5EF4-FFF2-40B4-BE49-F238E27FC236}">
                <a16:creationId xmlns:a16="http://schemas.microsoft.com/office/drawing/2014/main" id="{3FEC7D9B-D28D-4596-9E5D-6BBED254DBA9}"/>
              </a:ext>
            </a:extLst>
          </p:cNvPr>
          <p:cNvSpPr>
            <a:spLocks noGrp="1"/>
          </p:cNvSpPr>
          <p:nvPr>
            <p:ph type="title"/>
          </p:nvPr>
        </p:nvSpPr>
        <p:spPr/>
        <p:txBody>
          <a:bodyPr/>
          <a:lstStyle/>
          <a:p>
            <a:r>
              <a:rPr lang="sv-SE"/>
              <a:t>Klicka här för att ändra mall för rubrikformat</a:t>
            </a:r>
            <a:endParaRPr lang="sv-SE" dirty="0"/>
          </a:p>
        </p:txBody>
      </p:sp>
      <p:sp>
        <p:nvSpPr>
          <p:cNvPr id="27" name="Platshållare för text 12">
            <a:extLst>
              <a:ext uri="{FF2B5EF4-FFF2-40B4-BE49-F238E27FC236}">
                <a16:creationId xmlns:a16="http://schemas.microsoft.com/office/drawing/2014/main" id="{65D7A883-0BF4-4C26-992F-898418D12693}"/>
              </a:ext>
            </a:extLst>
          </p:cNvPr>
          <p:cNvSpPr>
            <a:spLocks noGrp="1" noChangeAspect="1"/>
          </p:cNvSpPr>
          <p:nvPr>
            <p:ph type="body" sz="quarter" idx="27" hasCustomPrompt="1"/>
          </p:nvPr>
        </p:nvSpPr>
        <p:spPr>
          <a:xfrm>
            <a:off x="1487754" y="2421000"/>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1" name="Platshållare för text 12">
            <a:extLst>
              <a:ext uri="{FF2B5EF4-FFF2-40B4-BE49-F238E27FC236}">
                <a16:creationId xmlns:a16="http://schemas.microsoft.com/office/drawing/2014/main" id="{60B23359-67E3-4651-BD6C-6C7387ECF9CE}"/>
              </a:ext>
            </a:extLst>
          </p:cNvPr>
          <p:cNvSpPr>
            <a:spLocks noGrp="1" noChangeAspect="1"/>
          </p:cNvSpPr>
          <p:nvPr>
            <p:ph type="body" sz="quarter" idx="30" hasCustomPrompt="1"/>
          </p:nvPr>
        </p:nvSpPr>
        <p:spPr>
          <a:xfrm>
            <a:off x="1487754" y="3609076"/>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2" name="Platshållare för text 12">
            <a:extLst>
              <a:ext uri="{FF2B5EF4-FFF2-40B4-BE49-F238E27FC236}">
                <a16:creationId xmlns:a16="http://schemas.microsoft.com/office/drawing/2014/main" id="{C3CFD683-9DA9-4923-918E-CC4B9A16D08A}"/>
              </a:ext>
            </a:extLst>
          </p:cNvPr>
          <p:cNvSpPr>
            <a:spLocks noGrp="1" noChangeAspect="1"/>
          </p:cNvSpPr>
          <p:nvPr>
            <p:ph type="body" sz="quarter" idx="31" hasCustomPrompt="1"/>
          </p:nvPr>
        </p:nvSpPr>
        <p:spPr>
          <a:xfrm>
            <a:off x="1492902" y="4797152"/>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8" name="Rektangel 17">
            <a:extLst>
              <a:ext uri="{FF2B5EF4-FFF2-40B4-BE49-F238E27FC236}">
                <a16:creationId xmlns:a16="http://schemas.microsoft.com/office/drawing/2014/main" id="{098FF0DF-C6C2-47AC-8FF1-4D6E5633EAE5}"/>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25" name="Platshållare för logga 13">
            <a:extLst>
              <a:ext uri="{FF2B5EF4-FFF2-40B4-BE49-F238E27FC236}">
                <a16:creationId xmlns:a16="http://schemas.microsoft.com/office/drawing/2014/main" id="{19EC9BD9-F83C-4BF2-BA21-59807920C10C}"/>
              </a:ext>
            </a:extLst>
          </p:cNvPr>
          <p:cNvSpPr>
            <a:spLocks noGrp="1" noChangeAspect="1"/>
          </p:cNvSpPr>
          <p:nvPr>
            <p:ph type="body" sz="quarter" idx="58"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658932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yft objekt, utan linjer">
    <p:bg>
      <p:bgPr>
        <a:solidFill>
          <a:schemeClr val="bg1"/>
        </a:solidFill>
        <a:effectLst/>
      </p:bgPr>
    </p:bg>
    <p:spTree>
      <p:nvGrpSpPr>
        <p:cNvPr id="1" name=""/>
        <p:cNvGrpSpPr/>
        <p:nvPr/>
      </p:nvGrpSpPr>
      <p:grpSpPr>
        <a:xfrm>
          <a:off x="0" y="0"/>
          <a:ext cx="0" cy="0"/>
          <a:chOff x="0" y="0"/>
          <a:chExt cx="0" cy="0"/>
        </a:xfrm>
      </p:grpSpPr>
      <p:sp>
        <p:nvSpPr>
          <p:cNvPr id="23" name="Platshållare för bild 10">
            <a:extLst>
              <a:ext uri="{FF2B5EF4-FFF2-40B4-BE49-F238E27FC236}">
                <a16:creationId xmlns:a16="http://schemas.microsoft.com/office/drawing/2014/main" id="{96F6FC9B-A2CC-4C33-9312-459B91A00702}"/>
              </a:ext>
            </a:extLst>
          </p:cNvPr>
          <p:cNvSpPr>
            <a:spLocks noGrp="1"/>
          </p:cNvSpPr>
          <p:nvPr>
            <p:ph type="pic" sz="quarter" idx="13" hasCustomPrompt="1"/>
          </p:nvPr>
        </p:nvSpPr>
        <p:spPr>
          <a:xfrm>
            <a:off x="0" y="0"/>
            <a:ext cx="12192000" cy="6858000"/>
          </a:xfrm>
          <a:prstGeom prst="rect">
            <a:avLst/>
          </a:prstGeom>
          <a:solidFill>
            <a:srgbClr val="DADADA"/>
          </a:solidFill>
        </p:spPr>
        <p:txBody>
          <a:bodyPr lIns="36000" tIns="36000">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sz="1200">
                <a:solidFill>
                  <a:schemeClr val="tx1"/>
                </a:solidFill>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38" name="Platshållare för text 12">
            <a:extLst>
              <a:ext uri="{FF2B5EF4-FFF2-40B4-BE49-F238E27FC236}">
                <a16:creationId xmlns:a16="http://schemas.microsoft.com/office/drawing/2014/main" id="{444EEC3D-BFD7-4794-878A-ADE39FC121D6}"/>
              </a:ext>
            </a:extLst>
          </p:cNvPr>
          <p:cNvSpPr>
            <a:spLocks noGrp="1"/>
          </p:cNvSpPr>
          <p:nvPr>
            <p:ph type="body" sz="quarter" idx="35" hasCustomPrompt="1"/>
          </p:nvPr>
        </p:nvSpPr>
        <p:spPr>
          <a:xfrm>
            <a:off x="7896488" y="2664297"/>
            <a:ext cx="2592000" cy="720000"/>
          </a:xfrm>
          <a:prstGeom prst="rect">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45" name="Platshållare för text 12">
            <a:extLst>
              <a:ext uri="{FF2B5EF4-FFF2-40B4-BE49-F238E27FC236}">
                <a16:creationId xmlns:a16="http://schemas.microsoft.com/office/drawing/2014/main" id="{A76580BE-8E97-43A8-90D2-56EFB67EA8A3}"/>
              </a:ext>
            </a:extLst>
          </p:cNvPr>
          <p:cNvSpPr>
            <a:spLocks noGrp="1"/>
          </p:cNvSpPr>
          <p:nvPr>
            <p:ph type="body" sz="quarter" idx="45" hasCustomPrompt="1"/>
          </p:nvPr>
        </p:nvSpPr>
        <p:spPr>
          <a:xfrm>
            <a:off x="7896488" y="3694760"/>
            <a:ext cx="2592000" cy="720000"/>
          </a:xfrm>
          <a:prstGeom prst="rect">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44" name="Platshållare för text 12">
            <a:extLst>
              <a:ext uri="{FF2B5EF4-FFF2-40B4-BE49-F238E27FC236}">
                <a16:creationId xmlns:a16="http://schemas.microsoft.com/office/drawing/2014/main" id="{A8735CD4-DE99-4BE5-90BB-FA32D8A99AB9}"/>
              </a:ext>
            </a:extLst>
          </p:cNvPr>
          <p:cNvSpPr>
            <a:spLocks noGrp="1"/>
          </p:cNvSpPr>
          <p:nvPr>
            <p:ph type="body" sz="quarter" idx="44" hasCustomPrompt="1"/>
          </p:nvPr>
        </p:nvSpPr>
        <p:spPr>
          <a:xfrm>
            <a:off x="7896488" y="4725224"/>
            <a:ext cx="2592000" cy="720000"/>
          </a:xfrm>
          <a:prstGeom prst="rect">
            <a:avLst/>
          </a:prstGeom>
          <a:solidFill>
            <a:schemeClr val="accent1"/>
          </a:solidFill>
          <a:ln w="38100" cmpd="sng">
            <a:solidFill>
              <a:schemeClr val="accent1"/>
            </a:solidFill>
            <a:prstDash val="solid"/>
            <a:headEnd type="none" w="med" len="med"/>
            <a:tailEnd type="oval" w="med" len="med"/>
          </a:ln>
        </p:spPr>
        <p:txBody>
          <a:bodyPr lIns="0" tIns="0" rIns="0" anchor="ctr" anchorCtr="0">
            <a:normAutofit/>
          </a:bodyPr>
          <a:lstStyle>
            <a:lvl1pPr marL="0" indent="0" algn="ctr">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2" name="Platshållare för datum 11">
            <a:extLst>
              <a:ext uri="{FF2B5EF4-FFF2-40B4-BE49-F238E27FC236}">
                <a16:creationId xmlns:a16="http://schemas.microsoft.com/office/drawing/2014/main" id="{03DABE4E-1627-499C-A942-1782E2B455AF}"/>
              </a:ext>
            </a:extLst>
          </p:cNvPr>
          <p:cNvSpPr>
            <a:spLocks noGrp="1"/>
          </p:cNvSpPr>
          <p:nvPr>
            <p:ph type="dt" sz="half" idx="38"/>
          </p:nvPr>
        </p:nvSpPr>
        <p:spPr/>
        <p:txBody>
          <a:bodyPr/>
          <a:lstStyle/>
          <a:p>
            <a:fld id="{B29ABFC1-62AE-4C47-8024-C060EA569B91}" type="datetimeFigureOut">
              <a:rPr lang="sv-SE" smtClean="0"/>
              <a:pPr/>
              <a:t>2025-09-12</a:t>
            </a:fld>
            <a:endParaRPr lang="sv-SE" dirty="0"/>
          </a:p>
        </p:txBody>
      </p:sp>
      <p:sp>
        <p:nvSpPr>
          <p:cNvPr id="13" name="Platshållare för sidfot 12">
            <a:extLst>
              <a:ext uri="{FF2B5EF4-FFF2-40B4-BE49-F238E27FC236}">
                <a16:creationId xmlns:a16="http://schemas.microsoft.com/office/drawing/2014/main" id="{0BB38BED-7AB1-4129-967B-9E03293CC1D7}"/>
              </a:ext>
            </a:extLst>
          </p:cNvPr>
          <p:cNvSpPr>
            <a:spLocks noGrp="1"/>
          </p:cNvSpPr>
          <p:nvPr>
            <p:ph type="ftr" sz="quarter" idx="39"/>
          </p:nvPr>
        </p:nvSpPr>
        <p:spPr/>
        <p:txBody>
          <a:bodyPr/>
          <a:lstStyle/>
          <a:p>
            <a:endParaRPr lang="sv-SE" dirty="0"/>
          </a:p>
        </p:txBody>
      </p:sp>
      <p:sp>
        <p:nvSpPr>
          <p:cNvPr id="14" name="Platshållare för bildnummer 13">
            <a:extLst>
              <a:ext uri="{FF2B5EF4-FFF2-40B4-BE49-F238E27FC236}">
                <a16:creationId xmlns:a16="http://schemas.microsoft.com/office/drawing/2014/main" id="{434971DF-5A01-4CA7-8DA6-02E1CC999A26}"/>
              </a:ext>
            </a:extLst>
          </p:cNvPr>
          <p:cNvSpPr>
            <a:spLocks noGrp="1"/>
          </p:cNvSpPr>
          <p:nvPr>
            <p:ph type="sldNum" sz="quarter" idx="40"/>
          </p:nvPr>
        </p:nvSpPr>
        <p:spPr/>
        <p:txBody>
          <a:bodyPr/>
          <a:lstStyle/>
          <a:p>
            <a:fld id="{6D65CF54-7555-4CC1-A0FE-D93DC7B5413A}" type="slidenum">
              <a:rPr lang="sv-SE" smtClean="0"/>
              <a:pPr/>
              <a:t>‹#›</a:t>
            </a:fld>
            <a:endParaRPr lang="sv-SE"/>
          </a:p>
        </p:txBody>
      </p:sp>
      <p:sp>
        <p:nvSpPr>
          <p:cNvPr id="3" name="Rubrik 2">
            <a:extLst>
              <a:ext uri="{FF2B5EF4-FFF2-40B4-BE49-F238E27FC236}">
                <a16:creationId xmlns:a16="http://schemas.microsoft.com/office/drawing/2014/main" id="{8B044E15-291B-4C17-8EE4-FD1220A3DD15}"/>
              </a:ext>
            </a:extLst>
          </p:cNvPr>
          <p:cNvSpPr>
            <a:spLocks noGrp="1"/>
          </p:cNvSpPr>
          <p:nvPr>
            <p:ph type="title"/>
          </p:nvPr>
        </p:nvSpPr>
        <p:spPr/>
        <p:txBody>
          <a:bodyPr/>
          <a:lstStyle/>
          <a:p>
            <a:r>
              <a:rPr lang="sv-SE"/>
              <a:t>Klicka här för att ändra mall för rubrikformat</a:t>
            </a:r>
            <a:endParaRPr lang="sv-SE" dirty="0"/>
          </a:p>
        </p:txBody>
      </p:sp>
      <p:sp>
        <p:nvSpPr>
          <p:cNvPr id="18" name="Platshållare för text 12">
            <a:extLst>
              <a:ext uri="{FF2B5EF4-FFF2-40B4-BE49-F238E27FC236}">
                <a16:creationId xmlns:a16="http://schemas.microsoft.com/office/drawing/2014/main" id="{948F389B-A9A3-4896-8F6F-BE2F208CF553}"/>
              </a:ext>
            </a:extLst>
          </p:cNvPr>
          <p:cNvSpPr>
            <a:spLocks noGrp="1" noChangeAspect="1"/>
          </p:cNvSpPr>
          <p:nvPr>
            <p:ph type="body" sz="quarter" idx="27" hasCustomPrompt="1"/>
          </p:nvPr>
        </p:nvSpPr>
        <p:spPr>
          <a:xfrm>
            <a:off x="1487754" y="2421000"/>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9" name="Platshållare för text 12">
            <a:extLst>
              <a:ext uri="{FF2B5EF4-FFF2-40B4-BE49-F238E27FC236}">
                <a16:creationId xmlns:a16="http://schemas.microsoft.com/office/drawing/2014/main" id="{30A6A77C-CE03-445A-8B09-081C82190BD2}"/>
              </a:ext>
            </a:extLst>
          </p:cNvPr>
          <p:cNvSpPr>
            <a:spLocks noGrp="1" noChangeAspect="1"/>
          </p:cNvSpPr>
          <p:nvPr>
            <p:ph type="body" sz="quarter" idx="30" hasCustomPrompt="1"/>
          </p:nvPr>
        </p:nvSpPr>
        <p:spPr>
          <a:xfrm>
            <a:off x="1487754" y="3609076"/>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20" name="Platshållare för text 12">
            <a:extLst>
              <a:ext uri="{FF2B5EF4-FFF2-40B4-BE49-F238E27FC236}">
                <a16:creationId xmlns:a16="http://schemas.microsoft.com/office/drawing/2014/main" id="{33A8F314-84CB-41B4-A8D8-770691BA41BB}"/>
              </a:ext>
            </a:extLst>
          </p:cNvPr>
          <p:cNvSpPr>
            <a:spLocks noGrp="1" noChangeAspect="1"/>
          </p:cNvSpPr>
          <p:nvPr>
            <p:ph type="body" sz="quarter" idx="31" hasCustomPrompt="1"/>
          </p:nvPr>
        </p:nvSpPr>
        <p:spPr>
          <a:xfrm>
            <a:off x="1492902" y="4797152"/>
            <a:ext cx="1008000" cy="1008000"/>
          </a:xfrm>
          <a:prstGeom prst="ellipse">
            <a:avLst/>
          </a:prstGeom>
          <a:solidFill>
            <a:schemeClr val="accent1"/>
          </a:solidFill>
          <a:ln w="28575">
            <a:solidFill>
              <a:schemeClr val="accent1"/>
            </a:solidFill>
          </a:ln>
        </p:spPr>
        <p:txBody>
          <a:bodyPr lIns="0" tIns="0" rIns="0" anchor="ctr" anchorCtr="0">
            <a:normAutofit/>
          </a:bodyPr>
          <a:lstStyle>
            <a:lvl1pPr marL="0" indent="0" algn="ctr">
              <a:lnSpc>
                <a:spcPct val="88000"/>
              </a:lnSpc>
              <a:spcBef>
                <a:spcPts val="0"/>
              </a:spcBef>
              <a:buNone/>
              <a:defRPr sz="1500" b="1" spc="-20" baseline="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15" name="Rektangel 14">
            <a:extLst>
              <a:ext uri="{FF2B5EF4-FFF2-40B4-BE49-F238E27FC236}">
                <a16:creationId xmlns:a16="http://schemas.microsoft.com/office/drawing/2014/main" id="{D7CE5CB0-D7D5-4CFF-B1C3-791911527DF8}"/>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17" name="Platshållare för logga 13">
            <a:extLst>
              <a:ext uri="{FF2B5EF4-FFF2-40B4-BE49-F238E27FC236}">
                <a16:creationId xmlns:a16="http://schemas.microsoft.com/office/drawing/2014/main" id="{9060E710-1314-47F3-8C3E-21541138965C}"/>
              </a:ext>
            </a:extLst>
          </p:cNvPr>
          <p:cNvSpPr>
            <a:spLocks noGrp="1" noChangeAspect="1"/>
          </p:cNvSpPr>
          <p:nvPr>
            <p:ph type="body" sz="quarter" idx="46"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4229140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yft objekt 2">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553A6F7-92A6-45B6-811F-6CE26BF520F8}"/>
              </a:ext>
            </a:extLst>
          </p:cNvPr>
          <p:cNvSpPr>
            <a:spLocks noGrp="1"/>
          </p:cNvSpPr>
          <p:nvPr>
            <p:ph type="pic" sz="quarter" idx="13" hasCustomPrompt="1"/>
          </p:nvPr>
        </p:nvSpPr>
        <p:spPr>
          <a:xfrm>
            <a:off x="6096001" y="0"/>
            <a:ext cx="6076604" cy="6858000"/>
          </a:xfrm>
          <a:prstGeom prst="rect">
            <a:avLst/>
          </a:prstGeom>
          <a:solidFill>
            <a:srgbClr val="DADADA"/>
          </a:solidFill>
        </p:spPr>
        <p:txBody>
          <a:bodyPr lIns="36000" tIns="36000">
            <a:norm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sz="1200">
                <a:solidFill>
                  <a:schemeClr val="tx1"/>
                </a:solidFill>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3" name="Platshållare för datum 2">
            <a:extLst>
              <a:ext uri="{FF2B5EF4-FFF2-40B4-BE49-F238E27FC236}">
                <a16:creationId xmlns:a16="http://schemas.microsoft.com/office/drawing/2014/main" id="{B8114D65-25B1-49C2-956F-958862F8817E}"/>
              </a:ext>
            </a:extLst>
          </p:cNvPr>
          <p:cNvSpPr>
            <a:spLocks noGrp="1"/>
          </p:cNvSpPr>
          <p:nvPr>
            <p:ph type="dt" sz="half" idx="10"/>
          </p:nvPr>
        </p:nvSpPr>
        <p:spPr/>
        <p:txBody>
          <a:bodyPr/>
          <a:lstStyle/>
          <a:p>
            <a:fld id="{B29ABFC1-62AE-4C47-8024-C060EA569B91}" type="datetimeFigureOut">
              <a:rPr lang="sv-SE" smtClean="0"/>
              <a:pPr/>
              <a:t>2025-09-12</a:t>
            </a:fld>
            <a:endParaRPr lang="sv-SE" dirty="0"/>
          </a:p>
        </p:txBody>
      </p:sp>
      <p:sp>
        <p:nvSpPr>
          <p:cNvPr id="4" name="Platshållare för sidfot 3">
            <a:extLst>
              <a:ext uri="{FF2B5EF4-FFF2-40B4-BE49-F238E27FC236}">
                <a16:creationId xmlns:a16="http://schemas.microsoft.com/office/drawing/2014/main" id="{AB74CDD3-2120-47B9-AC95-875FD89C2D9F}"/>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D5AD29E5-D4B4-4D29-BD8F-ECDA9A6D6EB7}"/>
              </a:ext>
            </a:extLst>
          </p:cNvPr>
          <p:cNvSpPr>
            <a:spLocks noGrp="1"/>
          </p:cNvSpPr>
          <p:nvPr>
            <p:ph type="sldNum" sz="quarter" idx="12"/>
          </p:nvPr>
        </p:nvSpPr>
        <p:spPr/>
        <p:txBody>
          <a:bodyPr/>
          <a:lstStyle/>
          <a:p>
            <a:fld id="{6D65CF54-7555-4CC1-A0FE-D93DC7B5413A}" type="slidenum">
              <a:rPr lang="sv-SE" smtClean="0"/>
              <a:pPr/>
              <a:t>‹#›</a:t>
            </a:fld>
            <a:endParaRPr lang="sv-SE"/>
          </a:p>
        </p:txBody>
      </p:sp>
      <p:sp>
        <p:nvSpPr>
          <p:cNvPr id="27" name="Platshållare för text 12">
            <a:extLst>
              <a:ext uri="{FF2B5EF4-FFF2-40B4-BE49-F238E27FC236}">
                <a16:creationId xmlns:a16="http://schemas.microsoft.com/office/drawing/2014/main" id="{7E5E83DC-632F-4748-B427-5D32D9143DF0}"/>
              </a:ext>
            </a:extLst>
          </p:cNvPr>
          <p:cNvSpPr>
            <a:spLocks noGrp="1"/>
          </p:cNvSpPr>
          <p:nvPr>
            <p:ph type="body" sz="quarter" idx="27" hasCustomPrompt="1"/>
          </p:nvPr>
        </p:nvSpPr>
        <p:spPr>
          <a:xfrm>
            <a:off x="1058945" y="2479391"/>
            <a:ext cx="4821032" cy="289328"/>
          </a:xfrm>
          <a:prstGeom prst="rightArrow">
            <a:avLst>
              <a:gd name="adj1" fmla="val 77912"/>
              <a:gd name="adj2" fmla="val 91868"/>
            </a:avLst>
          </a:prstGeom>
          <a:solidFill>
            <a:srgbClr val="F1841D"/>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1" name="Platshållare för text 12">
            <a:extLst>
              <a:ext uri="{FF2B5EF4-FFF2-40B4-BE49-F238E27FC236}">
                <a16:creationId xmlns:a16="http://schemas.microsoft.com/office/drawing/2014/main" id="{CCB5FDA3-62BE-4D41-8DDE-7AD4DB028665}"/>
              </a:ext>
            </a:extLst>
          </p:cNvPr>
          <p:cNvSpPr>
            <a:spLocks noGrp="1"/>
          </p:cNvSpPr>
          <p:nvPr>
            <p:ph type="body" sz="quarter" idx="28" hasCustomPrompt="1"/>
          </p:nvPr>
        </p:nvSpPr>
        <p:spPr>
          <a:xfrm>
            <a:off x="1058945" y="2883929"/>
            <a:ext cx="4821032" cy="289328"/>
          </a:xfrm>
          <a:prstGeom prst="rightArrow">
            <a:avLst>
              <a:gd name="adj1" fmla="val 77912"/>
              <a:gd name="adj2" fmla="val 91868"/>
            </a:avLst>
          </a:prstGeom>
          <a:solidFill>
            <a:schemeClr val="accent2"/>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2" name="Platshållare för text 12">
            <a:extLst>
              <a:ext uri="{FF2B5EF4-FFF2-40B4-BE49-F238E27FC236}">
                <a16:creationId xmlns:a16="http://schemas.microsoft.com/office/drawing/2014/main" id="{A261DE0B-3A2F-42E7-8A7D-379C1C9B9BBB}"/>
              </a:ext>
            </a:extLst>
          </p:cNvPr>
          <p:cNvSpPr>
            <a:spLocks noGrp="1"/>
          </p:cNvSpPr>
          <p:nvPr>
            <p:ph type="body" sz="quarter" idx="29" hasCustomPrompt="1"/>
          </p:nvPr>
        </p:nvSpPr>
        <p:spPr>
          <a:xfrm>
            <a:off x="1058945" y="3288467"/>
            <a:ext cx="4821032" cy="289328"/>
          </a:xfrm>
          <a:prstGeom prst="rightArrow">
            <a:avLst>
              <a:gd name="adj1" fmla="val 77912"/>
              <a:gd name="adj2" fmla="val 91868"/>
            </a:avLst>
          </a:prstGeom>
          <a:solidFill>
            <a:schemeClr val="accent3"/>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3" name="Platshållare för text 12">
            <a:extLst>
              <a:ext uri="{FF2B5EF4-FFF2-40B4-BE49-F238E27FC236}">
                <a16:creationId xmlns:a16="http://schemas.microsoft.com/office/drawing/2014/main" id="{3C2DC6A1-D4F3-4A71-834D-07585B469232}"/>
              </a:ext>
            </a:extLst>
          </p:cNvPr>
          <p:cNvSpPr>
            <a:spLocks noGrp="1"/>
          </p:cNvSpPr>
          <p:nvPr>
            <p:ph type="body" sz="quarter" idx="30" hasCustomPrompt="1"/>
          </p:nvPr>
        </p:nvSpPr>
        <p:spPr>
          <a:xfrm>
            <a:off x="1058945" y="3693005"/>
            <a:ext cx="4821032" cy="289328"/>
          </a:xfrm>
          <a:prstGeom prst="rightArrow">
            <a:avLst>
              <a:gd name="adj1" fmla="val 77912"/>
              <a:gd name="adj2" fmla="val 91868"/>
            </a:avLst>
          </a:prstGeom>
          <a:solidFill>
            <a:schemeClr val="accent4"/>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4" name="Platshållare för text 12">
            <a:extLst>
              <a:ext uri="{FF2B5EF4-FFF2-40B4-BE49-F238E27FC236}">
                <a16:creationId xmlns:a16="http://schemas.microsoft.com/office/drawing/2014/main" id="{4E5103F7-512B-44B5-9C22-86AF81B157BC}"/>
              </a:ext>
            </a:extLst>
          </p:cNvPr>
          <p:cNvSpPr>
            <a:spLocks noGrp="1"/>
          </p:cNvSpPr>
          <p:nvPr>
            <p:ph type="body" sz="quarter" idx="31" hasCustomPrompt="1"/>
          </p:nvPr>
        </p:nvSpPr>
        <p:spPr>
          <a:xfrm>
            <a:off x="1058945" y="4097543"/>
            <a:ext cx="4821032" cy="289328"/>
          </a:xfrm>
          <a:prstGeom prst="rightArrow">
            <a:avLst>
              <a:gd name="adj1" fmla="val 77912"/>
              <a:gd name="adj2" fmla="val 91868"/>
            </a:avLst>
          </a:prstGeom>
          <a:solidFill>
            <a:schemeClr val="tx2"/>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5" name="Platshållare för text 12">
            <a:extLst>
              <a:ext uri="{FF2B5EF4-FFF2-40B4-BE49-F238E27FC236}">
                <a16:creationId xmlns:a16="http://schemas.microsoft.com/office/drawing/2014/main" id="{706A39C0-8A46-401C-82B4-DB9D5948F9BC}"/>
              </a:ext>
            </a:extLst>
          </p:cNvPr>
          <p:cNvSpPr>
            <a:spLocks noGrp="1"/>
          </p:cNvSpPr>
          <p:nvPr>
            <p:ph type="body" sz="quarter" idx="32" hasCustomPrompt="1"/>
          </p:nvPr>
        </p:nvSpPr>
        <p:spPr>
          <a:xfrm>
            <a:off x="1058945" y="4502081"/>
            <a:ext cx="4821032" cy="289328"/>
          </a:xfrm>
          <a:prstGeom prst="rightArrow">
            <a:avLst>
              <a:gd name="adj1" fmla="val 77912"/>
              <a:gd name="adj2" fmla="val 91868"/>
            </a:avLst>
          </a:prstGeom>
          <a:solidFill>
            <a:schemeClr val="accent5"/>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6" name="Platshållare för text 12">
            <a:extLst>
              <a:ext uri="{FF2B5EF4-FFF2-40B4-BE49-F238E27FC236}">
                <a16:creationId xmlns:a16="http://schemas.microsoft.com/office/drawing/2014/main" id="{99A5190E-91F1-4DC2-BA83-A4484772CD9D}"/>
              </a:ext>
            </a:extLst>
          </p:cNvPr>
          <p:cNvSpPr>
            <a:spLocks noGrp="1"/>
          </p:cNvSpPr>
          <p:nvPr>
            <p:ph type="body" sz="quarter" idx="33" hasCustomPrompt="1"/>
          </p:nvPr>
        </p:nvSpPr>
        <p:spPr>
          <a:xfrm>
            <a:off x="1058945" y="4906619"/>
            <a:ext cx="4821032" cy="289328"/>
          </a:xfrm>
          <a:prstGeom prst="rightArrow">
            <a:avLst>
              <a:gd name="adj1" fmla="val 77912"/>
              <a:gd name="adj2" fmla="val 91868"/>
            </a:avLst>
          </a:prstGeom>
          <a:solidFill>
            <a:schemeClr val="accent6"/>
          </a:solidFill>
          <a:ln>
            <a:noFill/>
          </a:ln>
        </p:spPr>
        <p:txBody>
          <a:bodyPr lIns="72000" tIns="36000" rIns="72000" anchor="ctr" anchorCtr="0">
            <a:spAutoFit/>
          </a:bodyPr>
          <a:lstStyle>
            <a:lvl1pPr marL="0" indent="0" algn="l">
              <a:lnSpc>
                <a:spcPct val="88000"/>
              </a:lnSpc>
              <a:spcBef>
                <a:spcPts val="0"/>
              </a:spcBef>
              <a:buNone/>
              <a:defRPr sz="1400" b="0">
                <a:solidFill>
                  <a:schemeClr val="tx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37" name="Platshållare för text 12">
            <a:extLst>
              <a:ext uri="{FF2B5EF4-FFF2-40B4-BE49-F238E27FC236}">
                <a16:creationId xmlns:a16="http://schemas.microsoft.com/office/drawing/2014/main" id="{319B4B11-FCF1-4B77-84F1-D23B0B5833ED}"/>
              </a:ext>
            </a:extLst>
          </p:cNvPr>
          <p:cNvSpPr>
            <a:spLocks noGrp="1"/>
          </p:cNvSpPr>
          <p:nvPr>
            <p:ph type="body" sz="quarter" idx="34" hasCustomPrompt="1"/>
          </p:nvPr>
        </p:nvSpPr>
        <p:spPr>
          <a:xfrm>
            <a:off x="1058945" y="5311158"/>
            <a:ext cx="4821032" cy="289328"/>
          </a:xfrm>
          <a:prstGeom prst="rightArrow">
            <a:avLst>
              <a:gd name="adj1" fmla="val 77912"/>
              <a:gd name="adj2" fmla="val 91868"/>
            </a:avLst>
          </a:prstGeom>
          <a:solidFill>
            <a:schemeClr val="bg2"/>
          </a:solidFill>
          <a:ln>
            <a:noFill/>
          </a:ln>
        </p:spPr>
        <p:txBody>
          <a:bodyPr lIns="72000" tIns="36000" rIns="72000" anchor="ctr" anchorCtr="0">
            <a:spAutoFit/>
          </a:bodyPr>
          <a:lstStyle>
            <a:lvl1pPr marL="0" indent="0" algn="l">
              <a:lnSpc>
                <a:spcPct val="88000"/>
              </a:lnSpc>
              <a:spcBef>
                <a:spcPts val="0"/>
              </a:spcBef>
              <a:buNone/>
              <a:defRPr sz="1400" b="0">
                <a:solidFill>
                  <a:schemeClr val="bg1"/>
                </a:solidFill>
                <a:latin typeface="+mn-lt"/>
              </a:defRPr>
            </a:lvl1pPr>
            <a:lvl2pPr marL="307975" indent="0">
              <a:buNone/>
              <a:defRPr/>
            </a:lvl2pPr>
            <a:lvl3pPr marL="581025" indent="0">
              <a:buNone/>
              <a:defRPr/>
            </a:lvl3pPr>
            <a:lvl4pPr marL="842963" indent="0">
              <a:buNone/>
              <a:defRPr/>
            </a:lvl4pPr>
            <a:lvl5pPr marL="1117600" indent="0">
              <a:buNone/>
              <a:defRPr/>
            </a:lvl5pPr>
          </a:lstStyle>
          <a:p>
            <a:pPr lvl="0"/>
            <a:r>
              <a:rPr lang="sv-SE" dirty="0"/>
              <a:t>Text</a:t>
            </a:r>
          </a:p>
        </p:txBody>
      </p:sp>
      <p:sp>
        <p:nvSpPr>
          <p:cNvPr id="7" name="Rubrik 6">
            <a:extLst>
              <a:ext uri="{FF2B5EF4-FFF2-40B4-BE49-F238E27FC236}">
                <a16:creationId xmlns:a16="http://schemas.microsoft.com/office/drawing/2014/main" id="{A98BFA15-504C-4FD0-B058-151AAFD465A3}"/>
              </a:ext>
            </a:extLst>
          </p:cNvPr>
          <p:cNvSpPr>
            <a:spLocks noGrp="1"/>
          </p:cNvSpPr>
          <p:nvPr>
            <p:ph type="title" hasCustomPrompt="1"/>
          </p:nvPr>
        </p:nvSpPr>
        <p:spPr>
          <a:xfrm>
            <a:off x="1058945" y="908050"/>
            <a:ext cx="4821032" cy="1081088"/>
          </a:xfrm>
        </p:spPr>
        <p:txBody>
          <a:bodyPr/>
          <a:lstStyle>
            <a:lvl1pPr>
              <a:defRPr sz="4200"/>
            </a:lvl1pPr>
          </a:lstStyle>
          <a:p>
            <a:r>
              <a:rPr lang="sv-SE" dirty="0"/>
              <a:t>Klicka och ange rubrik</a:t>
            </a:r>
          </a:p>
        </p:txBody>
      </p:sp>
      <p:sp>
        <p:nvSpPr>
          <p:cNvPr id="16" name="Rektangel 15">
            <a:extLst>
              <a:ext uri="{FF2B5EF4-FFF2-40B4-BE49-F238E27FC236}">
                <a16:creationId xmlns:a16="http://schemas.microsoft.com/office/drawing/2014/main" id="{AC644A4F-07C9-408A-97C7-8E9AA093D59E}"/>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19" name="Platshållare för logga 13">
            <a:extLst>
              <a:ext uri="{FF2B5EF4-FFF2-40B4-BE49-F238E27FC236}">
                <a16:creationId xmlns:a16="http://schemas.microsoft.com/office/drawing/2014/main" id="{DFC305EF-2F35-4868-9157-F8F54EE69792}"/>
              </a:ext>
            </a:extLst>
          </p:cNvPr>
          <p:cNvSpPr>
            <a:spLocks noGrp="1" noChangeAspect="1"/>
          </p:cNvSpPr>
          <p:nvPr>
            <p:ph type="body" sz="quarter" idx="35"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1483824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20F22D7-5483-4244-BEA4-69CE50155287}"/>
              </a:ext>
            </a:extLst>
          </p:cNvPr>
          <p:cNvSpPr>
            <a:spLocks noGrp="1"/>
          </p:cNvSpPr>
          <p:nvPr>
            <p:ph type="dt" sz="half" idx="10"/>
          </p:nvPr>
        </p:nvSpPr>
        <p:spPr/>
        <p:txBody>
          <a:bodyPr/>
          <a:lstStyle/>
          <a:p>
            <a:fld id="{B29ABFC1-62AE-4C47-8024-C060EA569B91}" type="datetimeFigureOut">
              <a:rPr lang="sv-SE" smtClean="0"/>
              <a:t>2025-09-12</a:t>
            </a:fld>
            <a:endParaRPr lang="sv-SE"/>
          </a:p>
        </p:txBody>
      </p:sp>
      <p:sp>
        <p:nvSpPr>
          <p:cNvPr id="4" name="Platshållare för sidfot 3">
            <a:extLst>
              <a:ext uri="{FF2B5EF4-FFF2-40B4-BE49-F238E27FC236}">
                <a16:creationId xmlns:a16="http://schemas.microsoft.com/office/drawing/2014/main" id="{03CE1288-302E-474C-A7E4-7B6042B5C93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15D2BBD-488B-43CB-A05B-38603EDCF208}"/>
              </a:ext>
            </a:extLst>
          </p:cNvPr>
          <p:cNvSpPr>
            <a:spLocks noGrp="1"/>
          </p:cNvSpPr>
          <p:nvPr>
            <p:ph type="sldNum" sz="quarter" idx="12"/>
          </p:nvPr>
        </p:nvSpPr>
        <p:spPr/>
        <p:txBody>
          <a:bodyPr/>
          <a:lstStyle/>
          <a:p>
            <a:fld id="{6D65CF54-7555-4CC1-A0FE-D93DC7B5413A}" type="slidenum">
              <a:rPr lang="sv-SE" smtClean="0"/>
              <a:t>‹#›</a:t>
            </a:fld>
            <a:endParaRPr lang="sv-SE"/>
          </a:p>
        </p:txBody>
      </p:sp>
      <p:sp>
        <p:nvSpPr>
          <p:cNvPr id="6" name="Rubrik 5">
            <a:extLst>
              <a:ext uri="{FF2B5EF4-FFF2-40B4-BE49-F238E27FC236}">
                <a16:creationId xmlns:a16="http://schemas.microsoft.com/office/drawing/2014/main" id="{5504994D-1352-40D3-9AB7-E013E0F2E914}"/>
              </a:ext>
            </a:extLst>
          </p:cNvPr>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980925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369BCEE-6A8F-42FE-BD83-E212FA86714E}"/>
              </a:ext>
            </a:extLst>
          </p:cNvPr>
          <p:cNvSpPr>
            <a:spLocks noGrp="1"/>
          </p:cNvSpPr>
          <p:nvPr>
            <p:ph type="dt" sz="half" idx="10"/>
          </p:nvPr>
        </p:nvSpPr>
        <p:spPr/>
        <p:txBody>
          <a:bodyPr/>
          <a:lstStyle/>
          <a:p>
            <a:fld id="{B29ABFC1-62AE-4C47-8024-C060EA569B91}" type="datetimeFigureOut">
              <a:rPr lang="sv-SE" smtClean="0"/>
              <a:pPr/>
              <a:t>2025-09-12</a:t>
            </a:fld>
            <a:endParaRPr lang="sv-SE" dirty="0"/>
          </a:p>
        </p:txBody>
      </p:sp>
      <p:sp>
        <p:nvSpPr>
          <p:cNvPr id="3" name="Platshållare för sidfot 2">
            <a:extLst>
              <a:ext uri="{FF2B5EF4-FFF2-40B4-BE49-F238E27FC236}">
                <a16:creationId xmlns:a16="http://schemas.microsoft.com/office/drawing/2014/main" id="{A5680314-B0B6-4FBA-AE72-3B430F43C1F9}"/>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EEA4B2BE-E32A-4C3B-820E-F51BB12EE035}"/>
              </a:ext>
            </a:extLst>
          </p:cNvPr>
          <p:cNvSpPr>
            <a:spLocks noGrp="1"/>
          </p:cNvSpPr>
          <p:nvPr>
            <p:ph type="sldNum" sz="quarter" idx="12"/>
          </p:nvPr>
        </p:nvSpPr>
        <p:spPr/>
        <p:txBody>
          <a:bodyPr/>
          <a:lstStyle/>
          <a:p>
            <a:fld id="{6D65CF54-7555-4CC1-A0FE-D93DC7B5413A}" type="slidenum">
              <a:rPr lang="sv-SE" smtClean="0"/>
              <a:pPr/>
              <a:t>‹#›</a:t>
            </a:fld>
            <a:endParaRPr lang="sv-SE"/>
          </a:p>
        </p:txBody>
      </p:sp>
    </p:spTree>
    <p:extLst>
      <p:ext uri="{BB962C8B-B14F-4D97-AF65-F5344CB8AC3E}">
        <p14:creationId xmlns:p14="http://schemas.microsoft.com/office/powerpoint/2010/main" val="148561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4" name="Platshållare för text 2">
            <a:extLst>
              <a:ext uri="{FF2B5EF4-FFF2-40B4-BE49-F238E27FC236}">
                <a16:creationId xmlns:a16="http://schemas.microsoft.com/office/drawing/2014/main" id="{E323E035-2AE7-4249-BC53-1C9886E06C17}"/>
              </a:ext>
            </a:extLst>
          </p:cNvPr>
          <p:cNvSpPr>
            <a:spLocks noGrp="1"/>
          </p:cNvSpPr>
          <p:nvPr>
            <p:ph type="body" sz="quarter" idx="31" hasCustomPrompt="1"/>
          </p:nvPr>
        </p:nvSpPr>
        <p:spPr>
          <a:xfrm>
            <a:off x="1595500" y="4342453"/>
            <a:ext cx="5148572" cy="401924"/>
          </a:xfrm>
        </p:spPr>
        <p:txBody>
          <a:bodyPr anchor="ctr">
            <a:noAutofit/>
          </a:bodyPr>
          <a:lstStyle>
            <a:lvl1pPr marL="0" indent="0" algn="ctr">
              <a:spcBef>
                <a:spcPts val="0"/>
              </a:spcBef>
              <a:buNone/>
              <a:defRPr sz="1600">
                <a:solidFill>
                  <a:schemeClr val="tx1"/>
                </a:solidFill>
                <a:latin typeface="+mn-lt"/>
              </a:defRPr>
            </a:lvl1pPr>
            <a:lvl2pPr>
              <a:defRPr sz="2400">
                <a:latin typeface="+mj-lt"/>
              </a:defRPr>
            </a:lvl2pPr>
            <a:lvl3pPr marL="581025" indent="0">
              <a:buNone/>
              <a:defRPr sz="2400">
                <a:latin typeface="+mj-lt"/>
              </a:defRPr>
            </a:lvl3pPr>
            <a:lvl4pPr>
              <a:defRPr sz="2400">
                <a:latin typeface="+mj-lt"/>
              </a:defRPr>
            </a:lvl4pPr>
            <a:lvl5pPr>
              <a:defRPr sz="2400">
                <a:latin typeface="+mj-lt"/>
              </a:defRPr>
            </a:lvl5pPr>
          </a:lstStyle>
          <a:p>
            <a:pPr lvl="0"/>
            <a:r>
              <a:rPr lang="sv-SE" dirty="0"/>
              <a:t>Klicka och ange e-postadress</a:t>
            </a:r>
          </a:p>
        </p:txBody>
      </p:sp>
      <p:sp>
        <p:nvSpPr>
          <p:cNvPr id="25" name="Platshållare för text 3">
            <a:extLst>
              <a:ext uri="{FF2B5EF4-FFF2-40B4-BE49-F238E27FC236}">
                <a16:creationId xmlns:a16="http://schemas.microsoft.com/office/drawing/2014/main" id="{E4DC65D6-C973-407C-A563-DDEF8D463AED}"/>
              </a:ext>
            </a:extLst>
          </p:cNvPr>
          <p:cNvSpPr>
            <a:spLocks noGrp="1"/>
          </p:cNvSpPr>
          <p:nvPr>
            <p:ph type="body" sz="quarter" idx="32" hasCustomPrompt="1"/>
          </p:nvPr>
        </p:nvSpPr>
        <p:spPr>
          <a:xfrm>
            <a:off x="7138864" y="4342453"/>
            <a:ext cx="3457636" cy="401924"/>
          </a:xfrm>
        </p:spPr>
        <p:txBody>
          <a:bodyPr anchor="ctr">
            <a:noAutofit/>
          </a:bodyPr>
          <a:lstStyle>
            <a:lvl1pPr marL="0" indent="0" algn="ctr">
              <a:spcBef>
                <a:spcPts val="0"/>
              </a:spcBef>
              <a:buNone/>
              <a:defRPr sz="1600">
                <a:solidFill>
                  <a:schemeClr val="tx1"/>
                </a:solidFill>
                <a:latin typeface="+mn-lt"/>
              </a:defRPr>
            </a:lvl1pPr>
            <a:lvl2pPr>
              <a:defRPr sz="2400">
                <a:latin typeface="+mj-lt"/>
              </a:defRPr>
            </a:lvl2pPr>
            <a:lvl3pPr marL="581025" indent="0">
              <a:buNone/>
              <a:defRPr sz="2400">
                <a:latin typeface="+mj-lt"/>
              </a:defRPr>
            </a:lvl3pPr>
            <a:lvl4pPr>
              <a:defRPr sz="2400">
                <a:latin typeface="+mj-lt"/>
              </a:defRPr>
            </a:lvl4pPr>
            <a:lvl5pPr>
              <a:defRPr sz="2400">
                <a:latin typeface="+mj-lt"/>
              </a:defRPr>
            </a:lvl5pPr>
          </a:lstStyle>
          <a:p>
            <a:pPr lvl="0"/>
            <a:r>
              <a:rPr lang="sv-SE" dirty="0"/>
              <a:t>Klicka och ange telefonnummer</a:t>
            </a:r>
          </a:p>
        </p:txBody>
      </p:sp>
      <p:sp>
        <p:nvSpPr>
          <p:cNvPr id="29" name="Picture Placeholder 4">
            <a:extLst>
              <a:ext uri="{FF2B5EF4-FFF2-40B4-BE49-F238E27FC236}">
                <a16:creationId xmlns:a16="http://schemas.microsoft.com/office/drawing/2014/main" id="{AB7B3EC2-62A9-4AFA-BF33-3B96042AC3D3}"/>
              </a:ext>
            </a:extLst>
          </p:cNvPr>
          <p:cNvSpPr>
            <a:spLocks noGrp="1" noChangeAspect="1"/>
          </p:cNvSpPr>
          <p:nvPr>
            <p:ph type="pic" sz="quarter" idx="18" hasCustomPrompt="1"/>
          </p:nvPr>
        </p:nvSpPr>
        <p:spPr>
          <a:xfrm>
            <a:off x="3359786" y="2405912"/>
            <a:ext cx="1620000" cy="1620000"/>
          </a:xfrm>
          <a:blipFill dpi="0" rotWithShape="1">
            <a:blip r:embed="rId2" cstate="screen">
              <a:extLst>
                <a:ext uri="{28A0092B-C50C-407E-A947-70E740481C1C}">
                  <a14:useLocalDpi xmlns:a14="http://schemas.microsoft.com/office/drawing/2010/main"/>
                </a:ext>
              </a:extLst>
            </a:blip>
            <a:srcRect/>
            <a:stretch>
              <a:fillRect/>
            </a:stretch>
          </a:blipFill>
        </p:spPr>
        <p:txBody>
          <a:bodyPr lIns="36000" tIns="36000">
            <a:noAutofit/>
          </a:bodyPr>
          <a:lstStyle>
            <a:lvl1pPr marL="0" indent="0" algn="ctr">
              <a:spcBef>
                <a:spcPts val="0"/>
              </a:spcBef>
              <a:buNone/>
              <a:defRPr sz="900" b="0" i="0">
                <a:solidFill>
                  <a:schemeClr val="tx1"/>
                </a:solidFill>
                <a:latin typeface="Apercu Light" panose="02000506030000020004" pitchFamily="50" charset="0"/>
              </a:defRPr>
            </a:lvl1pPr>
          </a:lstStyle>
          <a:p>
            <a:r>
              <a:rPr lang="sv-SE" dirty="0"/>
              <a:t>Byt ev. bild via ikonen</a:t>
            </a:r>
          </a:p>
        </p:txBody>
      </p:sp>
      <p:sp>
        <p:nvSpPr>
          <p:cNvPr id="30" name="Picture Placeholder 5">
            <a:extLst>
              <a:ext uri="{FF2B5EF4-FFF2-40B4-BE49-F238E27FC236}">
                <a16:creationId xmlns:a16="http://schemas.microsoft.com/office/drawing/2014/main" id="{4520CFBB-24A2-4E14-988F-B0325AA6CC48}"/>
              </a:ext>
            </a:extLst>
          </p:cNvPr>
          <p:cNvSpPr>
            <a:spLocks noGrp="1" noChangeAspect="1"/>
          </p:cNvSpPr>
          <p:nvPr>
            <p:ph type="pic" sz="quarter" idx="33" hasCustomPrompt="1"/>
          </p:nvPr>
        </p:nvSpPr>
        <p:spPr>
          <a:xfrm>
            <a:off x="8057682" y="2405912"/>
            <a:ext cx="1620000" cy="1620000"/>
          </a:xfrm>
          <a:blipFill dpi="0" rotWithShape="1">
            <a:blip r:embed="rId3" cstate="screen">
              <a:extLst>
                <a:ext uri="{28A0092B-C50C-407E-A947-70E740481C1C}">
                  <a14:useLocalDpi xmlns:a14="http://schemas.microsoft.com/office/drawing/2010/main"/>
                </a:ext>
              </a:extLst>
            </a:blip>
            <a:srcRect/>
            <a:stretch>
              <a:fillRect/>
            </a:stretch>
          </a:blipFill>
        </p:spPr>
        <p:txBody>
          <a:bodyPr lIns="36000" tIns="36000">
            <a:noAutofit/>
          </a:bodyPr>
          <a:lstStyle>
            <a:lvl1pPr marL="0" indent="0" algn="ctr">
              <a:spcBef>
                <a:spcPts val="0"/>
              </a:spcBef>
              <a:buNone/>
              <a:defRPr sz="900" b="0" i="0">
                <a:solidFill>
                  <a:schemeClr val="tx1"/>
                </a:solidFill>
                <a:latin typeface="Apercu Light" panose="02000506030000020004" pitchFamily="50" charset="0"/>
              </a:defRPr>
            </a:lvl1pPr>
          </a:lstStyle>
          <a:p>
            <a:r>
              <a:rPr lang="sv-SE" dirty="0"/>
              <a:t>Byt ev. bild via ikonen</a:t>
            </a:r>
          </a:p>
        </p:txBody>
      </p:sp>
      <p:sp>
        <p:nvSpPr>
          <p:cNvPr id="2" name="Platshållare för datum 8">
            <a:extLst>
              <a:ext uri="{FF2B5EF4-FFF2-40B4-BE49-F238E27FC236}">
                <a16:creationId xmlns:a16="http://schemas.microsoft.com/office/drawing/2014/main" id="{0D18E015-347A-4E85-940C-5CBBE6ED03D4}"/>
              </a:ext>
            </a:extLst>
          </p:cNvPr>
          <p:cNvSpPr>
            <a:spLocks noGrp="1"/>
          </p:cNvSpPr>
          <p:nvPr>
            <p:ph type="dt" sz="half" idx="10"/>
          </p:nvPr>
        </p:nvSpPr>
        <p:spPr/>
        <p:txBody>
          <a:bodyPr/>
          <a:lstStyle/>
          <a:p>
            <a:fld id="{B29ABFC1-62AE-4C47-8024-C060EA569B91}" type="datetimeFigureOut">
              <a:rPr lang="sv-SE" smtClean="0"/>
              <a:t>2025-09-12</a:t>
            </a:fld>
            <a:endParaRPr lang="sv-SE"/>
          </a:p>
        </p:txBody>
      </p:sp>
      <p:sp>
        <p:nvSpPr>
          <p:cNvPr id="3" name="Platshållare för sidfot 9">
            <a:extLst>
              <a:ext uri="{FF2B5EF4-FFF2-40B4-BE49-F238E27FC236}">
                <a16:creationId xmlns:a16="http://schemas.microsoft.com/office/drawing/2014/main" id="{E194D77E-EE08-4660-B20F-A2FE640811BC}"/>
              </a:ext>
            </a:extLst>
          </p:cNvPr>
          <p:cNvSpPr>
            <a:spLocks noGrp="1"/>
          </p:cNvSpPr>
          <p:nvPr>
            <p:ph type="ftr" sz="quarter" idx="11"/>
          </p:nvPr>
        </p:nvSpPr>
        <p:spPr/>
        <p:txBody>
          <a:bodyPr/>
          <a:lstStyle/>
          <a:p>
            <a:endParaRPr lang="sv-SE"/>
          </a:p>
        </p:txBody>
      </p:sp>
      <p:sp>
        <p:nvSpPr>
          <p:cNvPr id="4" name="Platshållare för bildnummer 10">
            <a:extLst>
              <a:ext uri="{FF2B5EF4-FFF2-40B4-BE49-F238E27FC236}">
                <a16:creationId xmlns:a16="http://schemas.microsoft.com/office/drawing/2014/main" id="{73080673-FC60-4000-A7C0-F30D91F3F0C7}"/>
              </a:ext>
            </a:extLst>
          </p:cNvPr>
          <p:cNvSpPr>
            <a:spLocks noGrp="1"/>
          </p:cNvSpPr>
          <p:nvPr>
            <p:ph type="sldNum" sz="quarter" idx="12"/>
          </p:nvPr>
        </p:nvSpPr>
        <p:spPr/>
        <p:txBody>
          <a:bodyPr/>
          <a:lstStyle/>
          <a:p>
            <a:fld id="{6D65CF54-7555-4CC1-A0FE-D93DC7B5413A}" type="slidenum">
              <a:rPr lang="sv-SE" smtClean="0"/>
              <a:t>‹#›</a:t>
            </a:fld>
            <a:endParaRPr lang="sv-SE"/>
          </a:p>
        </p:txBody>
      </p:sp>
      <p:sp>
        <p:nvSpPr>
          <p:cNvPr id="6" name="Rubrik 5">
            <a:extLst>
              <a:ext uri="{FF2B5EF4-FFF2-40B4-BE49-F238E27FC236}">
                <a16:creationId xmlns:a16="http://schemas.microsoft.com/office/drawing/2014/main" id="{84E52A5D-B130-4B8E-91CC-46F78BA8D9F0}"/>
              </a:ext>
            </a:extLst>
          </p:cNvPr>
          <p:cNvSpPr>
            <a:spLocks noGrp="1"/>
          </p:cNvSpPr>
          <p:nvPr>
            <p:ph type="title" hasCustomPrompt="1"/>
          </p:nvPr>
        </p:nvSpPr>
        <p:spPr>
          <a:xfrm>
            <a:off x="1595500" y="1340768"/>
            <a:ext cx="9001000" cy="560790"/>
          </a:xfrm>
        </p:spPr>
        <p:txBody>
          <a:bodyPr/>
          <a:lstStyle>
            <a:lvl1pPr algn="ctr">
              <a:defRPr sz="4200"/>
            </a:lvl1pPr>
          </a:lstStyle>
          <a:p>
            <a:r>
              <a:rPr lang="sv-SE" dirty="0"/>
              <a:t>Klicka och ange rubrik</a:t>
            </a:r>
          </a:p>
        </p:txBody>
      </p:sp>
    </p:spTree>
    <p:extLst>
      <p:ext uri="{BB962C8B-B14F-4D97-AF65-F5344CB8AC3E}">
        <p14:creationId xmlns:p14="http://schemas.microsoft.com/office/powerpoint/2010/main" val="3926688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369BCEE-6A8F-42FE-BD83-E212FA86714E}"/>
              </a:ext>
            </a:extLst>
          </p:cNvPr>
          <p:cNvSpPr>
            <a:spLocks noGrp="1"/>
          </p:cNvSpPr>
          <p:nvPr>
            <p:ph type="dt" sz="half" idx="10"/>
          </p:nvPr>
        </p:nvSpPr>
        <p:spPr/>
        <p:txBody>
          <a:bodyPr/>
          <a:lstStyle/>
          <a:p>
            <a:fld id="{B29ABFC1-62AE-4C47-8024-C060EA569B91}" type="datetimeFigureOut">
              <a:rPr lang="sv-SE" smtClean="0"/>
              <a:pPr/>
              <a:t>2025-09-12</a:t>
            </a:fld>
            <a:endParaRPr lang="sv-SE" dirty="0"/>
          </a:p>
        </p:txBody>
      </p:sp>
      <p:sp>
        <p:nvSpPr>
          <p:cNvPr id="3" name="Platshållare för sidfot 2">
            <a:extLst>
              <a:ext uri="{FF2B5EF4-FFF2-40B4-BE49-F238E27FC236}">
                <a16:creationId xmlns:a16="http://schemas.microsoft.com/office/drawing/2014/main" id="{A5680314-B0B6-4FBA-AE72-3B430F43C1F9}"/>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EEA4B2BE-E32A-4C3B-820E-F51BB12EE035}"/>
              </a:ext>
            </a:extLst>
          </p:cNvPr>
          <p:cNvSpPr>
            <a:spLocks noGrp="1"/>
          </p:cNvSpPr>
          <p:nvPr>
            <p:ph type="sldNum" sz="quarter" idx="12"/>
          </p:nvPr>
        </p:nvSpPr>
        <p:spPr/>
        <p:txBody>
          <a:bodyPr/>
          <a:lstStyle/>
          <a:p>
            <a:fld id="{6D65CF54-7555-4CC1-A0FE-D93DC7B5413A}" type="slidenum">
              <a:rPr lang="sv-SE" smtClean="0"/>
              <a:pPr/>
              <a:t>‹#›</a:t>
            </a:fld>
            <a:endParaRPr lang="sv-SE"/>
          </a:p>
        </p:txBody>
      </p:sp>
      <p:pic>
        <p:nvPicPr>
          <p:cNvPr id="7" name="Bildobjekt 6">
            <a:extLst>
              <a:ext uri="{FF2B5EF4-FFF2-40B4-BE49-F238E27FC236}">
                <a16:creationId xmlns:a16="http://schemas.microsoft.com/office/drawing/2014/main" id="{C5153D51-2749-43B4-9133-31FBE8E591AC}"/>
              </a:ext>
            </a:extLst>
          </p:cNvPr>
          <p:cNvPicPr>
            <a:picLocks noChangeAspect="1"/>
          </p:cNvPicPr>
          <p:nvPr userDrawn="1"/>
        </p:nvPicPr>
        <p:blipFill>
          <a:blip r:embed="rId2"/>
          <a:stretch>
            <a:fillRect/>
          </a:stretch>
        </p:blipFill>
        <p:spPr>
          <a:xfrm>
            <a:off x="4395788" y="2619202"/>
            <a:ext cx="3400424" cy="1097830"/>
          </a:xfrm>
          <a:prstGeom prst="rect">
            <a:avLst/>
          </a:prstGeom>
        </p:spPr>
      </p:pic>
    </p:spTree>
    <p:extLst>
      <p:ext uri="{BB962C8B-B14F-4D97-AF65-F5344CB8AC3E}">
        <p14:creationId xmlns:p14="http://schemas.microsoft.com/office/powerpoint/2010/main" val="81558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sida">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36000" tIns="36000">
            <a:noAutofit/>
          </a:bodyPr>
          <a:lstStyle>
            <a:lvl1pPr marL="0" indent="0">
              <a:spcBef>
                <a:spcPts val="0"/>
              </a:spcBef>
              <a:buNone/>
              <a:defRPr sz="1200" b="0" i="0">
                <a:solidFill>
                  <a:schemeClr val="bg2">
                    <a:lumMod val="20000"/>
                    <a:lumOff val="80000"/>
                  </a:schemeClr>
                </a:solidFill>
                <a:latin typeface="Apercu Light" panose="02000506030000020004" pitchFamily="50" charset="0"/>
              </a:defRPr>
            </a:lvl1pPr>
          </a:lstStyle>
          <a:p>
            <a:r>
              <a:rPr lang="sv-SE" dirty="0"/>
              <a:t>Infoga egen bakgrundsbild via Infoga &gt; Bilder eller via mittikonen. Byt bild genom att högerklicka på den och välja Ändra bild (fungerar inte på förinställd bild, bara egna).</a:t>
            </a:r>
          </a:p>
        </p:txBody>
      </p:sp>
      <p:sp>
        <p:nvSpPr>
          <p:cNvPr id="6" name="Rubrik 1">
            <a:extLst>
              <a:ext uri="{FF2B5EF4-FFF2-40B4-BE49-F238E27FC236}">
                <a16:creationId xmlns:a16="http://schemas.microsoft.com/office/drawing/2014/main" id="{37DEEF34-5987-4420-86B7-765630D2CA77}"/>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8" name="Rektangel 7">
            <a:extLst>
              <a:ext uri="{FF2B5EF4-FFF2-40B4-BE49-F238E27FC236}">
                <a16:creationId xmlns:a16="http://schemas.microsoft.com/office/drawing/2014/main" id="{DD826066-F347-4882-88F6-488AB832CE94}"/>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9" name="Platshållare för logga 13">
            <a:extLst>
              <a:ext uri="{FF2B5EF4-FFF2-40B4-BE49-F238E27FC236}">
                <a16:creationId xmlns:a16="http://schemas.microsoft.com/office/drawing/2014/main" id="{6E1B5C07-08BD-47D4-9AAC-9201C126BEA7}"/>
              </a:ext>
            </a:extLst>
          </p:cNvPr>
          <p:cNvSpPr>
            <a:spLocks noGrp="1" noChangeAspect="1"/>
          </p:cNvSpPr>
          <p:nvPr>
            <p:ph type="body" sz="quarter" idx="30" hasCustomPrompt="1"/>
          </p:nvPr>
        </p:nvSpPr>
        <p:spPr>
          <a:xfrm>
            <a:off x="10731600" y="332656"/>
            <a:ext cx="1123200" cy="363600"/>
          </a:xfr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7627744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sida orange">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accent1"/>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6" name="Rubrik 1">
            <a:extLst>
              <a:ext uri="{FF2B5EF4-FFF2-40B4-BE49-F238E27FC236}">
                <a16:creationId xmlns:a16="http://schemas.microsoft.com/office/drawing/2014/main" id="{D03FCCAD-D9E1-48F3-99F3-568B594E08C8}"/>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2" name="Rektangel 1">
            <a:extLst>
              <a:ext uri="{FF2B5EF4-FFF2-40B4-BE49-F238E27FC236}">
                <a16:creationId xmlns:a16="http://schemas.microsoft.com/office/drawing/2014/main" id="{DFD200AD-B598-4E5E-9E70-66497495F304}"/>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8" name="Platshållare för logga 13">
            <a:extLst>
              <a:ext uri="{FF2B5EF4-FFF2-40B4-BE49-F238E27FC236}">
                <a16:creationId xmlns:a16="http://schemas.microsoft.com/office/drawing/2014/main" id="{4E3C6DEB-0EB5-4682-9F01-D8DA4E05ABBA}"/>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157738563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sida turkos">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accent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6" name="Rubrik 1">
            <a:extLst>
              <a:ext uri="{FF2B5EF4-FFF2-40B4-BE49-F238E27FC236}">
                <a16:creationId xmlns:a16="http://schemas.microsoft.com/office/drawing/2014/main" id="{6FCD656B-816B-43A6-8BA1-E0058BDC0D2F}"/>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7" name="Rektangel 6">
            <a:extLst>
              <a:ext uri="{FF2B5EF4-FFF2-40B4-BE49-F238E27FC236}">
                <a16:creationId xmlns:a16="http://schemas.microsoft.com/office/drawing/2014/main" id="{E571C306-CD68-440F-91A1-CFAD0B2DAF62}"/>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8" name="Platshållare för logga 13">
            <a:extLst>
              <a:ext uri="{FF2B5EF4-FFF2-40B4-BE49-F238E27FC236}">
                <a16:creationId xmlns:a16="http://schemas.microsoft.com/office/drawing/2014/main" id="{A9B86D5C-6BCF-42FE-8698-77BED2A24DBC}"/>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59383892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sida grå">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bg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6" name="Rubrik 1">
            <a:extLst>
              <a:ext uri="{FF2B5EF4-FFF2-40B4-BE49-F238E27FC236}">
                <a16:creationId xmlns:a16="http://schemas.microsoft.com/office/drawing/2014/main" id="{DE25EB7C-0F02-4CFC-9316-8506A3F69116}"/>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7" name="Rektangel 6">
            <a:extLst>
              <a:ext uri="{FF2B5EF4-FFF2-40B4-BE49-F238E27FC236}">
                <a16:creationId xmlns:a16="http://schemas.microsoft.com/office/drawing/2014/main" id="{64575550-4B2D-4303-B21E-A02EC6058B30}"/>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9" name="Platshållare för logga 13">
            <a:extLst>
              <a:ext uri="{FF2B5EF4-FFF2-40B4-BE49-F238E27FC236}">
                <a16:creationId xmlns:a16="http://schemas.microsoft.com/office/drawing/2014/main" id="{360C6E2F-53A1-4D8B-BC0F-4E17D8B243D0}"/>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37681874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sida blå">
    <p:bg>
      <p:bgRef idx="1001">
        <a:schemeClr val="bg1"/>
      </p:bgRef>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accent3"/>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6" name="Rubrik 1">
            <a:extLst>
              <a:ext uri="{FF2B5EF4-FFF2-40B4-BE49-F238E27FC236}">
                <a16:creationId xmlns:a16="http://schemas.microsoft.com/office/drawing/2014/main" id="{77B4E8B2-22E1-40BB-B0FD-5A77A098AA4D}"/>
              </a:ext>
            </a:extLst>
          </p:cNvPr>
          <p:cNvSpPr>
            <a:spLocks noGrp="1"/>
          </p:cNvSpPr>
          <p:nvPr>
            <p:ph type="title"/>
          </p:nvPr>
        </p:nvSpPr>
        <p:spPr>
          <a:xfrm>
            <a:off x="1058945" y="1844799"/>
            <a:ext cx="7560000" cy="1368177"/>
          </a:xfrm>
        </p:spPr>
        <p:txBody>
          <a:bodyPr anchor="t" anchorCtr="0"/>
          <a:lstStyle>
            <a:lvl1pPr>
              <a:lnSpc>
                <a:spcPct val="90000"/>
              </a:lnSpc>
              <a:defRPr>
                <a:solidFill>
                  <a:schemeClr val="bg1"/>
                </a:solidFill>
              </a:defRPr>
            </a:lvl1pPr>
          </a:lstStyle>
          <a:p>
            <a:r>
              <a:rPr lang="sv-SE"/>
              <a:t>Klicka här för att ändra mall för rubrikformat</a:t>
            </a:r>
            <a:endParaRPr lang="sv-SE" dirty="0"/>
          </a:p>
        </p:txBody>
      </p:sp>
      <p:sp>
        <p:nvSpPr>
          <p:cNvPr id="7" name="Rektangel 6">
            <a:extLst>
              <a:ext uri="{FF2B5EF4-FFF2-40B4-BE49-F238E27FC236}">
                <a16:creationId xmlns:a16="http://schemas.microsoft.com/office/drawing/2014/main" id="{C249C7CC-FCD0-4A2F-B3AD-5459D9E0D1D4}"/>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9" name="Platshållare för logga 13">
            <a:extLst>
              <a:ext uri="{FF2B5EF4-FFF2-40B4-BE49-F238E27FC236}">
                <a16:creationId xmlns:a16="http://schemas.microsoft.com/office/drawing/2014/main" id="{F9927F91-83BE-44AA-B333-BEB02613077B}"/>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95801605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vsida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2C748E-AA4A-4887-84A0-27F6B1AC033D}"/>
              </a:ext>
            </a:extLst>
          </p:cNvPr>
          <p:cNvSpPr>
            <a:spLocks noGrp="1"/>
          </p:cNvSpPr>
          <p:nvPr>
            <p:ph type="title" hasCustomPrompt="1"/>
          </p:nvPr>
        </p:nvSpPr>
        <p:spPr>
          <a:xfrm>
            <a:off x="6095999" y="908050"/>
            <a:ext cx="4464497" cy="1249189"/>
          </a:xfrm>
        </p:spPr>
        <p:txBody>
          <a:bodyPr anchor="t" anchorCtr="0"/>
          <a:lstStyle>
            <a:lvl1pPr>
              <a:defRPr sz="4200" b="1">
                <a:latin typeface="+mj-lt"/>
              </a:defRPr>
            </a:lvl1pPr>
          </a:lstStyle>
          <a:p>
            <a:r>
              <a:rPr lang="sv-SE" dirty="0"/>
              <a:t>Klicka och ange rubrik</a:t>
            </a:r>
          </a:p>
        </p:txBody>
      </p:sp>
      <p:sp>
        <p:nvSpPr>
          <p:cNvPr id="8" name="Platshållare för text 2">
            <a:extLst>
              <a:ext uri="{FF2B5EF4-FFF2-40B4-BE49-F238E27FC236}">
                <a16:creationId xmlns:a16="http://schemas.microsoft.com/office/drawing/2014/main" id="{C5A4D0CB-482E-47D2-956E-D2D8442811E7}"/>
              </a:ext>
            </a:extLst>
          </p:cNvPr>
          <p:cNvSpPr>
            <a:spLocks noGrp="1"/>
          </p:cNvSpPr>
          <p:nvPr>
            <p:ph type="body" sz="quarter" idx="13"/>
          </p:nvPr>
        </p:nvSpPr>
        <p:spPr>
          <a:xfrm>
            <a:off x="6096000" y="2349500"/>
            <a:ext cx="5040313" cy="39592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90CB7E5E-ED4C-41FE-9B0A-A5C5A737A976}"/>
              </a:ext>
            </a:extLst>
          </p:cNvPr>
          <p:cNvSpPr>
            <a:spLocks noGrp="1"/>
          </p:cNvSpPr>
          <p:nvPr>
            <p:ph type="pic" sz="quarter" idx="14" hasCustomPrompt="1"/>
          </p:nvPr>
        </p:nvSpPr>
        <p:spPr>
          <a:xfrm>
            <a:off x="-1" y="0"/>
            <a:ext cx="5227199" cy="6858000"/>
          </a:xfrm>
          <a:solidFill>
            <a:schemeClr val="accent1"/>
          </a:solidFill>
        </p:spPr>
        <p:txBody>
          <a:bodyPr lIns="36000" tIns="36000">
            <a:norm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i="0">
                <a:solidFill>
                  <a:schemeClr val="bg2">
                    <a:lumMod val="20000"/>
                    <a:lumOff val="80000"/>
                  </a:schemeClr>
                </a:solidFill>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a:p>
            <a:endParaRPr lang="sv-SE" dirty="0"/>
          </a:p>
        </p:txBody>
      </p:sp>
      <p:sp>
        <p:nvSpPr>
          <p:cNvPr id="5" name="Rektangel 4">
            <a:extLst>
              <a:ext uri="{FF2B5EF4-FFF2-40B4-BE49-F238E27FC236}">
                <a16:creationId xmlns:a16="http://schemas.microsoft.com/office/drawing/2014/main" id="{6C7D7871-0C44-41EE-AA25-1A1BC4453644}"/>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Tree>
    <p:extLst>
      <p:ext uri="{BB962C8B-B14F-4D97-AF65-F5344CB8AC3E}">
        <p14:creationId xmlns:p14="http://schemas.microsoft.com/office/powerpoint/2010/main" val="16341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25E85B8-A29D-442D-851B-AC1457CC47B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EDDD2ECA-767F-40AA-BF4D-9D524A3C6D60}"/>
              </a:ext>
            </a:extLst>
          </p:cNvPr>
          <p:cNvSpPr>
            <a:spLocks noGrp="1"/>
          </p:cNvSpPr>
          <p:nvPr>
            <p:ph type="dt" sz="half" idx="10"/>
          </p:nvPr>
        </p:nvSpPr>
        <p:spPr/>
        <p:txBody>
          <a:bodyPr/>
          <a:lstStyle/>
          <a:p>
            <a:fld id="{B29ABFC1-62AE-4C47-8024-C060EA569B91}" type="datetimeFigureOut">
              <a:rPr lang="sv-SE" smtClean="0"/>
              <a:t>2025-09-12</a:t>
            </a:fld>
            <a:endParaRPr lang="sv-SE"/>
          </a:p>
        </p:txBody>
      </p:sp>
      <p:sp>
        <p:nvSpPr>
          <p:cNvPr id="5" name="Platshållare för sidfot 4">
            <a:extLst>
              <a:ext uri="{FF2B5EF4-FFF2-40B4-BE49-F238E27FC236}">
                <a16:creationId xmlns:a16="http://schemas.microsoft.com/office/drawing/2014/main" id="{A4D66E5B-323A-4551-ADA1-0255EF9E2D8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C6E55CE-8F1B-49B5-B5C8-63396ADC39F9}"/>
              </a:ext>
            </a:extLst>
          </p:cNvPr>
          <p:cNvSpPr>
            <a:spLocks noGrp="1"/>
          </p:cNvSpPr>
          <p:nvPr>
            <p:ph type="sldNum" sz="quarter" idx="12"/>
          </p:nvPr>
        </p:nvSpPr>
        <p:spPr/>
        <p:txBody>
          <a:bodyPr/>
          <a:lstStyle/>
          <a:p>
            <a:fld id="{6D65CF54-7555-4CC1-A0FE-D93DC7B5413A}" type="slidenum">
              <a:rPr lang="sv-SE" smtClean="0"/>
              <a:t>‹#›</a:t>
            </a:fld>
            <a:endParaRPr lang="sv-SE"/>
          </a:p>
        </p:txBody>
      </p:sp>
      <p:sp>
        <p:nvSpPr>
          <p:cNvPr id="7" name="Rubrik 6">
            <a:extLst>
              <a:ext uri="{FF2B5EF4-FFF2-40B4-BE49-F238E27FC236}">
                <a16:creationId xmlns:a16="http://schemas.microsoft.com/office/drawing/2014/main" id="{62D21231-8B76-45D2-ADA7-C3B866835069}"/>
              </a:ext>
            </a:extLst>
          </p:cNvPr>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87709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lsida bild med textplatta">
    <p:bg>
      <p:bgRef idx="1001">
        <a:schemeClr val="bg1"/>
      </p:bgRef>
    </p:bg>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DD15D1AE-F0DD-4E13-8673-402F68A13960}"/>
              </a:ext>
            </a:extLst>
          </p:cNvPr>
          <p:cNvSpPr>
            <a:spLocks noGrp="1"/>
          </p:cNvSpPr>
          <p:nvPr>
            <p:ph type="pic" sz="quarter" idx="18" hasCustomPrompt="1"/>
          </p:nvPr>
        </p:nvSpPr>
        <p:spPr>
          <a:xfrm>
            <a:off x="0" y="1"/>
            <a:ext cx="12192000" cy="6858000"/>
          </a:xfrm>
          <a:solidFill>
            <a:schemeClr val="accent2"/>
          </a:solidFill>
        </p:spPr>
        <p:txBody>
          <a:bodyPr lIns="36000" tIns="36000">
            <a:noAutofit/>
          </a:bodyPr>
          <a:lstStyle>
            <a:lvl1pPr marL="0" marR="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sz="1200" b="0" i="0">
                <a:solidFill>
                  <a:schemeClr val="bg2">
                    <a:lumMod val="20000"/>
                    <a:lumOff val="80000"/>
                  </a:schemeClr>
                </a:solidFill>
                <a:latin typeface="Apercu Light" panose="02000506030000020004" pitchFamily="50" charset="0"/>
              </a:defRPr>
            </a:lvl1pPr>
          </a:lstStyle>
          <a:p>
            <a:pPr marL="0" marR="0" lvl="0" indent="0" algn="l" defTabSz="914400" rtl="0" eaLnBrk="1" fontAlgn="auto" latinLnBrk="0" hangingPunct="1">
              <a:lnSpc>
                <a:spcPct val="102000"/>
              </a:lnSpc>
              <a:spcBef>
                <a:spcPts val="1200"/>
              </a:spcBef>
              <a:spcAft>
                <a:spcPts val="0"/>
              </a:spcAft>
              <a:buClr>
                <a:schemeClr val="accent1"/>
              </a:buClr>
              <a:buSzTx/>
              <a:buFont typeface="Apercu" panose="02000803040000020004" pitchFamily="50" charset="0"/>
              <a:buNone/>
              <a:tabLst/>
              <a:defRPr/>
            </a:pPr>
            <a:r>
              <a:rPr lang="sv-SE" dirty="0"/>
              <a:t>Infoga bakgrundsbild via Infoga &gt; Bilder eller via mittikonen. Byt ut bilden genom att högerklicka på den och välja Ändra bild.</a:t>
            </a:r>
          </a:p>
        </p:txBody>
      </p:sp>
      <p:sp>
        <p:nvSpPr>
          <p:cNvPr id="4" name="Platshållare för text 14">
            <a:extLst>
              <a:ext uri="{FF2B5EF4-FFF2-40B4-BE49-F238E27FC236}">
                <a16:creationId xmlns:a16="http://schemas.microsoft.com/office/drawing/2014/main" id="{6AED6B45-E165-47DF-9393-F0A1949C0946}"/>
              </a:ext>
            </a:extLst>
          </p:cNvPr>
          <p:cNvSpPr>
            <a:spLocks noGrp="1"/>
          </p:cNvSpPr>
          <p:nvPr>
            <p:ph type="body" sz="quarter" idx="29" hasCustomPrompt="1"/>
          </p:nvPr>
        </p:nvSpPr>
        <p:spPr>
          <a:xfrm>
            <a:off x="1055440" y="720000"/>
            <a:ext cx="5472608" cy="5083200"/>
          </a:xfrm>
          <a:solidFill>
            <a:srgbClr val="FFFFFF">
              <a:alpha val="89804"/>
            </a:srgbClr>
          </a:solidFill>
        </p:spPr>
        <p:txBody>
          <a:bodyPr>
            <a:normAutofit/>
          </a:bodyPr>
          <a:lstStyle>
            <a:lvl1pPr marL="0" indent="0">
              <a:buNone/>
              <a:defRPr sz="200"/>
            </a:lvl1pPr>
          </a:lstStyle>
          <a:p>
            <a:pPr lvl="0"/>
            <a:r>
              <a:rPr lang="sv-SE" dirty="0"/>
              <a:t> </a:t>
            </a:r>
          </a:p>
        </p:txBody>
      </p:sp>
      <p:sp>
        <p:nvSpPr>
          <p:cNvPr id="6" name="Rubrik 1">
            <a:extLst>
              <a:ext uri="{FF2B5EF4-FFF2-40B4-BE49-F238E27FC236}">
                <a16:creationId xmlns:a16="http://schemas.microsoft.com/office/drawing/2014/main" id="{37DEEF34-5987-4420-86B7-765630D2CA77}"/>
              </a:ext>
            </a:extLst>
          </p:cNvPr>
          <p:cNvSpPr>
            <a:spLocks noGrp="1"/>
          </p:cNvSpPr>
          <p:nvPr>
            <p:ph type="title" hasCustomPrompt="1"/>
          </p:nvPr>
        </p:nvSpPr>
        <p:spPr>
          <a:xfrm>
            <a:off x="1383040" y="1006128"/>
            <a:ext cx="4798800" cy="792088"/>
          </a:xfrm>
        </p:spPr>
        <p:txBody>
          <a:bodyPr anchor="t" anchorCtr="0"/>
          <a:lstStyle>
            <a:lvl1pPr>
              <a:lnSpc>
                <a:spcPct val="80000"/>
              </a:lnSpc>
              <a:defRPr sz="4200"/>
            </a:lvl1pPr>
          </a:lstStyle>
          <a:p>
            <a:r>
              <a:rPr lang="sv-SE" dirty="0"/>
              <a:t>Ange rubrik</a:t>
            </a:r>
          </a:p>
        </p:txBody>
      </p:sp>
      <p:sp>
        <p:nvSpPr>
          <p:cNvPr id="3" name="Platshållare för text 2">
            <a:extLst>
              <a:ext uri="{FF2B5EF4-FFF2-40B4-BE49-F238E27FC236}">
                <a16:creationId xmlns:a16="http://schemas.microsoft.com/office/drawing/2014/main" id="{532CBE97-8A22-4400-82F9-C5114C76B69E}"/>
              </a:ext>
            </a:extLst>
          </p:cNvPr>
          <p:cNvSpPr>
            <a:spLocks noGrp="1"/>
          </p:cNvSpPr>
          <p:nvPr>
            <p:ph type="body" sz="quarter" idx="32"/>
          </p:nvPr>
        </p:nvSpPr>
        <p:spPr>
          <a:xfrm>
            <a:off x="1383040" y="1916832"/>
            <a:ext cx="4798800" cy="3600400"/>
          </a:xfrm>
        </p:spPr>
        <p:txBody>
          <a:bodyPr>
            <a:normAutofit/>
          </a:bodyPr>
          <a:lstStyle>
            <a:lvl1pPr>
              <a:defRPr sz="1800"/>
            </a:lvl1pPr>
            <a:lvl2pPr>
              <a:defRPr sz="16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ktangel 6">
            <a:extLst>
              <a:ext uri="{FF2B5EF4-FFF2-40B4-BE49-F238E27FC236}">
                <a16:creationId xmlns:a16="http://schemas.microsoft.com/office/drawing/2014/main" id="{265EBED0-B810-4DF4-B139-044CAF51E4C5}"/>
              </a:ext>
            </a:extLst>
          </p:cNvPr>
          <p:cNvSpPr/>
          <p:nvPr userDrawn="1"/>
        </p:nvSpPr>
        <p:spPr>
          <a:xfrm>
            <a:off x="-1080120" y="0"/>
            <a:ext cx="1080120" cy="1200329"/>
          </a:xfrm>
          <a:prstGeom prst="rect">
            <a:avLst/>
          </a:prstGeom>
        </p:spPr>
        <p:txBody>
          <a:bodyPr wrap="square">
            <a:spAutoFit/>
          </a:bodyPr>
          <a:lstStyle/>
          <a:p>
            <a:pPr algn="r"/>
            <a:r>
              <a:rPr lang="sv-SE" sz="1200" dirty="0"/>
              <a:t>Byt egen bild genom att högerklicka på den och välja Ändra bild.</a:t>
            </a:r>
          </a:p>
        </p:txBody>
      </p:sp>
      <p:sp>
        <p:nvSpPr>
          <p:cNvPr id="9" name="Platshållare för logga 13">
            <a:extLst>
              <a:ext uri="{FF2B5EF4-FFF2-40B4-BE49-F238E27FC236}">
                <a16:creationId xmlns:a16="http://schemas.microsoft.com/office/drawing/2014/main" id="{AFE71AD5-F160-4C82-8FF3-9B6A016A0D5E}"/>
              </a:ext>
            </a:extLst>
          </p:cNvPr>
          <p:cNvSpPr>
            <a:spLocks noGrp="1" noChangeAspect="1"/>
          </p:cNvSpPr>
          <p:nvPr>
            <p:ph type="body" sz="quarter" idx="30" hasCustomPrompt="1"/>
          </p:nvPr>
        </p:nvSpPr>
        <p:spPr>
          <a:xfrm>
            <a:off x="10731600" y="332656"/>
            <a:ext cx="1123200" cy="363600"/>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200"/>
            </a:lvl1pPr>
          </a:lstStyle>
          <a:p>
            <a:pPr lvl="0"/>
            <a:r>
              <a:rPr lang="sv-SE" dirty="0"/>
              <a:t>  </a:t>
            </a:r>
          </a:p>
          <a:p>
            <a:pPr lvl="0"/>
            <a:endParaRPr lang="sv-SE" dirty="0"/>
          </a:p>
        </p:txBody>
      </p:sp>
    </p:spTree>
    <p:extLst>
      <p:ext uri="{BB962C8B-B14F-4D97-AF65-F5344CB8AC3E}">
        <p14:creationId xmlns:p14="http://schemas.microsoft.com/office/powerpoint/2010/main" val="300375885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13F4FF8-9AD7-45AE-B4D5-2450804A1BAB}"/>
              </a:ext>
            </a:extLst>
          </p:cNvPr>
          <p:cNvSpPr>
            <a:spLocks noGrp="1"/>
          </p:cNvSpPr>
          <p:nvPr>
            <p:ph type="title"/>
          </p:nvPr>
        </p:nvSpPr>
        <p:spPr>
          <a:xfrm>
            <a:off x="1058945" y="908050"/>
            <a:ext cx="9000000" cy="1072980"/>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C7FCEA5-5DB4-4B65-8E3F-4A08F5F23A5B}"/>
              </a:ext>
            </a:extLst>
          </p:cNvPr>
          <p:cNvSpPr>
            <a:spLocks noGrp="1"/>
          </p:cNvSpPr>
          <p:nvPr>
            <p:ph type="body" idx="1"/>
          </p:nvPr>
        </p:nvSpPr>
        <p:spPr>
          <a:xfrm>
            <a:off x="1055688" y="2362292"/>
            <a:ext cx="10077369" cy="3730533"/>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A3C4C5C-3AD3-4F7A-8856-A6D9A3FED8C1}"/>
              </a:ext>
            </a:extLst>
          </p:cNvPr>
          <p:cNvSpPr>
            <a:spLocks noGrp="1"/>
          </p:cNvSpPr>
          <p:nvPr>
            <p:ph type="dt" sz="half" idx="2"/>
          </p:nvPr>
        </p:nvSpPr>
        <p:spPr>
          <a:xfrm>
            <a:off x="1073437" y="6308725"/>
            <a:ext cx="959416" cy="252000"/>
          </a:xfrm>
          <a:prstGeom prst="rect">
            <a:avLst/>
          </a:prstGeom>
        </p:spPr>
        <p:txBody>
          <a:bodyPr vert="horz" lIns="91440" tIns="45720" rIns="91440" bIns="45720" rtlCol="0" anchor="t"/>
          <a:lstStyle>
            <a:lvl1pPr algn="l">
              <a:defRPr sz="900">
                <a:solidFill>
                  <a:schemeClr val="tx1"/>
                </a:solidFill>
              </a:defRPr>
            </a:lvl1pPr>
          </a:lstStyle>
          <a:p>
            <a:fld id="{B29ABFC1-62AE-4C47-8024-C060EA569B91}" type="datetimeFigureOut">
              <a:rPr lang="sv-SE" smtClean="0"/>
              <a:pPr/>
              <a:t>2025-09-12</a:t>
            </a:fld>
            <a:endParaRPr lang="sv-SE" dirty="0"/>
          </a:p>
        </p:txBody>
      </p:sp>
      <p:sp>
        <p:nvSpPr>
          <p:cNvPr id="5" name="Platshållare för sidfot 4">
            <a:extLst>
              <a:ext uri="{FF2B5EF4-FFF2-40B4-BE49-F238E27FC236}">
                <a16:creationId xmlns:a16="http://schemas.microsoft.com/office/drawing/2014/main" id="{1E98652F-34FF-4CCE-81BB-D721225DD803}"/>
              </a:ext>
            </a:extLst>
          </p:cNvPr>
          <p:cNvSpPr>
            <a:spLocks noGrp="1"/>
          </p:cNvSpPr>
          <p:nvPr>
            <p:ph type="ftr" sz="quarter" idx="3"/>
          </p:nvPr>
        </p:nvSpPr>
        <p:spPr>
          <a:xfrm>
            <a:off x="2135560" y="6308725"/>
            <a:ext cx="7972033" cy="252000"/>
          </a:xfrm>
          <a:prstGeom prst="rect">
            <a:avLst/>
          </a:prstGeom>
        </p:spPr>
        <p:txBody>
          <a:bodyPr vert="horz" lIns="91440" tIns="45720" rIns="91440" bIns="45720" rtlCol="0" anchor="t"/>
          <a:lstStyle>
            <a:lvl1pPr algn="l">
              <a:defRPr sz="9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AF262BD5-23B7-45BE-B6C2-752AA826950D}"/>
              </a:ext>
            </a:extLst>
          </p:cNvPr>
          <p:cNvSpPr>
            <a:spLocks noGrp="1"/>
          </p:cNvSpPr>
          <p:nvPr>
            <p:ph type="sldNum" sz="quarter" idx="4"/>
          </p:nvPr>
        </p:nvSpPr>
        <p:spPr>
          <a:xfrm>
            <a:off x="10204938" y="6308725"/>
            <a:ext cx="943762" cy="252000"/>
          </a:xfrm>
          <a:prstGeom prst="rect">
            <a:avLst/>
          </a:prstGeom>
        </p:spPr>
        <p:txBody>
          <a:bodyPr vert="horz" lIns="91440" tIns="45720" rIns="91440" bIns="45720" rtlCol="0" anchor="t"/>
          <a:lstStyle>
            <a:lvl1pPr algn="r">
              <a:defRPr sz="900">
                <a:solidFill>
                  <a:schemeClr val="tx1"/>
                </a:solidFill>
              </a:defRPr>
            </a:lvl1pPr>
          </a:lstStyle>
          <a:p>
            <a:fld id="{6D65CF54-7555-4CC1-A0FE-D93DC7B5413A}" type="slidenum">
              <a:rPr lang="sv-SE" smtClean="0"/>
              <a:pPr/>
              <a:t>‹#›</a:t>
            </a:fld>
            <a:endParaRPr lang="sv-SE"/>
          </a:p>
        </p:txBody>
      </p:sp>
      <p:pic>
        <p:nvPicPr>
          <p:cNvPr id="7" name="Bildobjekt 6">
            <a:extLst>
              <a:ext uri="{FF2B5EF4-FFF2-40B4-BE49-F238E27FC236}">
                <a16:creationId xmlns:a16="http://schemas.microsoft.com/office/drawing/2014/main" id="{E51AD0ED-36AB-4F46-BAF8-A2D7B17D9737}"/>
              </a:ext>
            </a:extLst>
          </p:cNvPr>
          <p:cNvPicPr>
            <a:picLocks noChangeAspect="1"/>
          </p:cNvPicPr>
          <p:nvPr userDrawn="1"/>
        </p:nvPicPr>
        <p:blipFill>
          <a:blip r:embed="rId20"/>
          <a:stretch>
            <a:fillRect/>
          </a:stretch>
        </p:blipFill>
        <p:spPr>
          <a:xfrm>
            <a:off x="10731600" y="331200"/>
            <a:ext cx="1123200" cy="362626"/>
          </a:xfrm>
          <a:prstGeom prst="rect">
            <a:avLst/>
          </a:prstGeom>
        </p:spPr>
      </p:pic>
    </p:spTree>
    <p:extLst>
      <p:ext uri="{BB962C8B-B14F-4D97-AF65-F5344CB8AC3E}">
        <p14:creationId xmlns:p14="http://schemas.microsoft.com/office/powerpoint/2010/main" val="15449690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68" r:id="rId9"/>
    <p:sldLayoutId id="2147483671" r:id="rId10"/>
    <p:sldLayoutId id="2147483672" r:id="rId11"/>
    <p:sldLayoutId id="2147483678" r:id="rId12"/>
    <p:sldLayoutId id="2147483679" r:id="rId13"/>
    <p:sldLayoutId id="2147483677" r:id="rId14"/>
    <p:sldLayoutId id="2147483654" r:id="rId15"/>
    <p:sldLayoutId id="2147483651" r:id="rId16"/>
    <p:sldLayoutId id="2147483655" r:id="rId17"/>
    <p:sldLayoutId id="2147483680" r:id="rId18"/>
  </p:sldLayoutIdLst>
  <p:txStyles>
    <p:titleStyle>
      <a:lvl1pPr algn="l" defTabSz="914400" rtl="0" eaLnBrk="1" latinLnBrk="0" hangingPunct="1">
        <a:lnSpc>
          <a:spcPct val="80000"/>
        </a:lnSpc>
        <a:spcBef>
          <a:spcPct val="0"/>
        </a:spcBef>
        <a:buNone/>
        <a:defRPr sz="5000" b="1" kern="1200">
          <a:solidFill>
            <a:schemeClr val="tx1"/>
          </a:solidFill>
          <a:latin typeface="+mj-lt"/>
          <a:ea typeface="+mj-ea"/>
          <a:cs typeface="+mj-cs"/>
        </a:defRPr>
      </a:lvl1pPr>
    </p:titleStyle>
    <p:bodyStyle>
      <a:lvl1pPr marL="274638" indent="-274638" algn="l" defTabSz="914400" rtl="0" eaLnBrk="1" latinLnBrk="0" hangingPunct="1">
        <a:lnSpc>
          <a:spcPct val="102000"/>
        </a:lnSpc>
        <a:spcBef>
          <a:spcPts val="1200"/>
        </a:spcBef>
        <a:buClr>
          <a:schemeClr val="accent1"/>
        </a:buClr>
        <a:buFont typeface="Apercu" panose="02000803040000020004" pitchFamily="50" charset="0"/>
        <a:buChar char="−"/>
        <a:defRPr sz="2500" kern="1200">
          <a:solidFill>
            <a:schemeClr val="tx1"/>
          </a:solidFill>
          <a:latin typeface="+mn-lt"/>
          <a:ea typeface="+mn-ea"/>
          <a:cs typeface="+mn-cs"/>
        </a:defRPr>
      </a:lvl1pPr>
      <a:lvl2pPr marL="534988" indent="-227013" algn="l" defTabSz="914400" rtl="0" eaLnBrk="1" latinLnBrk="0" hangingPunct="1">
        <a:lnSpc>
          <a:spcPct val="102000"/>
        </a:lnSpc>
        <a:spcBef>
          <a:spcPts val="800"/>
        </a:spcBef>
        <a:buClrTx/>
        <a:buFont typeface="Courier New" panose="02070309020205020404" pitchFamily="49" charset="0"/>
        <a:buChar char="­"/>
        <a:defRPr sz="2300" kern="1200">
          <a:solidFill>
            <a:schemeClr val="tx1"/>
          </a:solidFill>
          <a:latin typeface="+mn-lt"/>
          <a:ea typeface="+mn-ea"/>
          <a:cs typeface="+mn-cs"/>
        </a:defRPr>
      </a:lvl2pPr>
      <a:lvl3pPr marL="809625" indent="-228600" algn="l" defTabSz="914400" rtl="0" eaLnBrk="1" latinLnBrk="0" hangingPunct="1">
        <a:lnSpc>
          <a:spcPct val="102000"/>
        </a:lnSpc>
        <a:spcBef>
          <a:spcPts val="800"/>
        </a:spcBef>
        <a:buFont typeface="Courier New" panose="02070309020205020404" pitchFamily="49" charset="0"/>
        <a:buChar char="­"/>
        <a:defRPr sz="2100" kern="1200">
          <a:solidFill>
            <a:schemeClr val="tx1"/>
          </a:solidFill>
          <a:latin typeface="+mn-lt"/>
          <a:ea typeface="+mn-ea"/>
          <a:cs typeface="+mn-cs"/>
        </a:defRPr>
      </a:lvl3pPr>
      <a:lvl4pPr marL="1071563" indent="-228600" algn="l" defTabSz="914400" rtl="0" eaLnBrk="1" latinLnBrk="0" hangingPunct="1">
        <a:lnSpc>
          <a:spcPct val="102000"/>
        </a:lnSpc>
        <a:spcBef>
          <a:spcPts val="800"/>
        </a:spcBef>
        <a:buFont typeface="Courier New" panose="02070309020205020404" pitchFamily="49" charset="0"/>
        <a:buChar char="­"/>
        <a:defRPr sz="1900" kern="1200">
          <a:solidFill>
            <a:schemeClr val="tx1"/>
          </a:solidFill>
          <a:latin typeface="+mn-lt"/>
          <a:ea typeface="+mn-ea"/>
          <a:cs typeface="+mn-cs"/>
        </a:defRPr>
      </a:lvl4pPr>
      <a:lvl5pPr marL="1346200" indent="-228600" algn="l" defTabSz="914400" rtl="0" eaLnBrk="1" latinLnBrk="0" hangingPunct="1">
        <a:lnSpc>
          <a:spcPct val="102000"/>
        </a:lnSpc>
        <a:spcBef>
          <a:spcPts val="600"/>
        </a:spcBef>
        <a:buFont typeface="Courier New" panose="02070309020205020404" pitchFamily="49"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23" userDrawn="1">
          <p15:clr>
            <a:srgbClr val="F26B43"/>
          </p15:clr>
        </p15:guide>
        <p15:guide id="4" pos="665" userDrawn="1">
          <p15:clr>
            <a:srgbClr val="F26B43"/>
          </p15:clr>
        </p15:guide>
        <p15:guide id="5" pos="7015" userDrawn="1">
          <p15:clr>
            <a:srgbClr val="F26B43"/>
          </p15:clr>
        </p15:guide>
        <p15:guide id="6" orient="horz" pos="3974" userDrawn="1">
          <p15:clr>
            <a:srgbClr val="F26B43"/>
          </p15:clr>
        </p15:guide>
        <p15:guide id="7" orient="horz" pos="1026" userDrawn="1">
          <p15:clr>
            <a:srgbClr val="F26B43"/>
          </p15:clr>
        </p15:guide>
        <p15:guide id="8" orient="horz" pos="1480" userDrawn="1">
          <p15:clr>
            <a:srgbClr val="F26B43"/>
          </p15:clr>
        </p15:guide>
        <p15:guide id="9" orient="horz" pos="1253" userDrawn="1">
          <p15:clr>
            <a:srgbClr val="F26B43"/>
          </p15:clr>
        </p15:guide>
        <p15:guide id="10" orient="horz" pos="572" userDrawn="1">
          <p15:clr>
            <a:srgbClr val="F26B43"/>
          </p15:clr>
        </p15:guide>
        <p15:guide id="11" orient="horz" pos="38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Växt i soffa, angiven">
            <a:extLst>
              <a:ext uri="{FF2B5EF4-FFF2-40B4-BE49-F238E27FC236}">
                <a16:creationId xmlns:a16="http://schemas.microsoft.com/office/drawing/2014/main" id="{6EDBB965-D7C9-C053-A72D-1160A8FF2895}"/>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7813" b="7813"/>
          <a:stretch>
            <a:fillRect/>
          </a:stretch>
        </p:blipFill>
        <p:spPr/>
      </p:pic>
      <p:sp>
        <p:nvSpPr>
          <p:cNvPr id="3" name="Platshållare för text 2">
            <a:extLst>
              <a:ext uri="{FF2B5EF4-FFF2-40B4-BE49-F238E27FC236}">
                <a16:creationId xmlns:a16="http://schemas.microsoft.com/office/drawing/2014/main" id="{98E6BE21-13B4-8A49-9253-3BF7E39B7588}"/>
              </a:ext>
            </a:extLst>
          </p:cNvPr>
          <p:cNvSpPr>
            <a:spLocks noGrp="1"/>
          </p:cNvSpPr>
          <p:nvPr>
            <p:ph type="body" sz="quarter" idx="29"/>
          </p:nvPr>
        </p:nvSpPr>
        <p:spPr/>
        <p:txBody>
          <a:bodyPr/>
          <a:lstStyle/>
          <a:p>
            <a:endParaRPr lang="sv-SE"/>
          </a:p>
        </p:txBody>
      </p:sp>
      <p:sp>
        <p:nvSpPr>
          <p:cNvPr id="4" name="Platshållare för text 3">
            <a:extLst>
              <a:ext uri="{FF2B5EF4-FFF2-40B4-BE49-F238E27FC236}">
                <a16:creationId xmlns:a16="http://schemas.microsoft.com/office/drawing/2014/main" id="{ACF771CD-E509-604D-90CD-CBE0777A5539}"/>
              </a:ext>
            </a:extLst>
          </p:cNvPr>
          <p:cNvSpPr>
            <a:spLocks noGrp="1"/>
          </p:cNvSpPr>
          <p:nvPr>
            <p:ph type="body" sz="quarter" idx="27"/>
          </p:nvPr>
        </p:nvSpPr>
        <p:spPr/>
        <p:txBody>
          <a:bodyPr>
            <a:normAutofit fontScale="25000" lnSpcReduction="20000"/>
          </a:bodyPr>
          <a:lstStyle/>
          <a:p>
            <a:endParaRPr lang="sv-SE"/>
          </a:p>
        </p:txBody>
      </p:sp>
      <p:sp>
        <p:nvSpPr>
          <p:cNvPr id="5" name="Rubrik 4">
            <a:extLst>
              <a:ext uri="{FF2B5EF4-FFF2-40B4-BE49-F238E27FC236}">
                <a16:creationId xmlns:a16="http://schemas.microsoft.com/office/drawing/2014/main" id="{8F2E4019-BCB6-FB48-A68A-783FCFB24C74}"/>
              </a:ext>
            </a:extLst>
          </p:cNvPr>
          <p:cNvSpPr>
            <a:spLocks noGrp="1"/>
          </p:cNvSpPr>
          <p:nvPr>
            <p:ph type="ctrTitle"/>
          </p:nvPr>
        </p:nvSpPr>
        <p:spPr/>
        <p:txBody>
          <a:bodyPr>
            <a:normAutofit fontScale="90000"/>
          </a:bodyPr>
          <a:lstStyle/>
          <a:p>
            <a:r>
              <a:rPr lang="sv-SE" dirty="0"/>
              <a:t>Ett hem först – vems är ansvaret när samhället misslyckas?</a:t>
            </a:r>
          </a:p>
        </p:txBody>
      </p:sp>
      <p:sp>
        <p:nvSpPr>
          <p:cNvPr id="6" name="Underrubrik 5">
            <a:extLst>
              <a:ext uri="{FF2B5EF4-FFF2-40B4-BE49-F238E27FC236}">
                <a16:creationId xmlns:a16="http://schemas.microsoft.com/office/drawing/2014/main" id="{EB19B651-D49C-2049-B69D-056D40CA8278}"/>
              </a:ext>
            </a:extLst>
          </p:cNvPr>
          <p:cNvSpPr>
            <a:spLocks noGrp="1"/>
          </p:cNvSpPr>
          <p:nvPr>
            <p:ph type="subTitle" idx="1"/>
          </p:nvPr>
        </p:nvSpPr>
        <p:spPr/>
        <p:txBody>
          <a:bodyPr/>
          <a:lstStyle/>
          <a:p>
            <a:r>
              <a:rPr lang="sv-SE" dirty="0"/>
              <a:t>2025-09-15 Göteborg</a:t>
            </a:r>
          </a:p>
        </p:txBody>
      </p:sp>
      <p:sp>
        <p:nvSpPr>
          <p:cNvPr id="7" name="Platshållare för text 6">
            <a:extLst>
              <a:ext uri="{FF2B5EF4-FFF2-40B4-BE49-F238E27FC236}">
                <a16:creationId xmlns:a16="http://schemas.microsoft.com/office/drawing/2014/main" id="{D55C5DD6-E009-4C45-AA6C-624D330C348F}"/>
              </a:ext>
            </a:extLst>
          </p:cNvPr>
          <p:cNvSpPr>
            <a:spLocks noGrp="1"/>
          </p:cNvSpPr>
          <p:nvPr>
            <p:ph type="body" sz="quarter" idx="30"/>
          </p:nvPr>
        </p:nvSpPr>
        <p:spPr/>
        <p:txBody>
          <a:bodyPr/>
          <a:lstStyle/>
          <a:p>
            <a:endParaRPr lang="sv-SE"/>
          </a:p>
        </p:txBody>
      </p:sp>
    </p:spTree>
    <p:extLst>
      <p:ext uri="{BB962C8B-B14F-4D97-AF65-F5344CB8AC3E}">
        <p14:creationId xmlns:p14="http://schemas.microsoft.com/office/powerpoint/2010/main" val="961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Stadssiluett i Paris med bostadshus">
            <a:extLst>
              <a:ext uri="{FF2B5EF4-FFF2-40B4-BE49-F238E27FC236}">
                <a16:creationId xmlns:a16="http://schemas.microsoft.com/office/drawing/2014/main" id="{3E425C74-FE29-0755-A338-8FDDD19AEA6B}"/>
              </a:ext>
            </a:extLst>
          </p:cNvPr>
          <p:cNvPicPr>
            <a:picLocks noChangeAspect="1"/>
          </p:cNvPicPr>
          <p:nvPr/>
        </p:nvPicPr>
        <p:blipFill>
          <a:blip r:embed="rId3">
            <a:extLst>
              <a:ext uri="{28A0092B-C50C-407E-A947-70E740481C1C}">
                <a14:useLocalDpi xmlns:a14="http://schemas.microsoft.com/office/drawing/2010/main" val="0"/>
              </a:ext>
            </a:extLst>
          </a:blip>
          <a:srcRect t="15730"/>
          <a:stretch>
            <a:fillRect/>
          </a:stretch>
        </p:blipFill>
        <p:spPr>
          <a:xfrm>
            <a:off x="20" y="1"/>
            <a:ext cx="12191980" cy="6858000"/>
          </a:xfrm>
          <a:prstGeom prst="rect">
            <a:avLst/>
          </a:prstGeom>
          <a:noFill/>
        </p:spPr>
      </p:pic>
      <p:pic>
        <p:nvPicPr>
          <p:cNvPr id="11" name="Platshållare för bild 10" descr="Stadssiluett i Paris med bostadshus">
            <a:extLst>
              <a:ext uri="{FF2B5EF4-FFF2-40B4-BE49-F238E27FC236}">
                <a16:creationId xmlns:a16="http://schemas.microsoft.com/office/drawing/2014/main" id="{985A29AF-E561-2C30-537A-33076B2BB8B2}"/>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7818" b="7818"/>
          <a:stretch>
            <a:fillRect/>
          </a:stretch>
        </p:blipFill>
        <p:spPr/>
      </p:pic>
      <p:sp>
        <p:nvSpPr>
          <p:cNvPr id="5" name="Rubrik 4">
            <a:extLst>
              <a:ext uri="{FF2B5EF4-FFF2-40B4-BE49-F238E27FC236}">
                <a16:creationId xmlns:a16="http://schemas.microsoft.com/office/drawing/2014/main" id="{B6476B18-2DD6-2039-9BBA-597F64C07F94}"/>
              </a:ext>
            </a:extLst>
          </p:cNvPr>
          <p:cNvSpPr>
            <a:spLocks noGrp="1"/>
          </p:cNvSpPr>
          <p:nvPr>
            <p:ph type="title"/>
          </p:nvPr>
        </p:nvSpPr>
        <p:spPr/>
        <p:txBody>
          <a:bodyPr anchor="t">
            <a:normAutofit fontScale="90000"/>
          </a:bodyPr>
          <a:lstStyle/>
          <a:p>
            <a:r>
              <a:rPr lang="sv-SE" sz="6000" dirty="0"/>
              <a:t>Kan vi lösa hem till alla?</a:t>
            </a:r>
          </a:p>
        </p:txBody>
      </p:sp>
      <p:sp>
        <p:nvSpPr>
          <p:cNvPr id="6" name="Platshållare för innehåll 5">
            <a:extLst>
              <a:ext uri="{FF2B5EF4-FFF2-40B4-BE49-F238E27FC236}">
                <a16:creationId xmlns:a16="http://schemas.microsoft.com/office/drawing/2014/main" id="{1FD0CF93-5CF0-4E1F-D4F2-D0C63F154612}"/>
              </a:ext>
            </a:extLst>
          </p:cNvPr>
          <p:cNvSpPr>
            <a:spLocks noGrp="1"/>
          </p:cNvSpPr>
          <p:nvPr>
            <p:ph type="body" sz="quarter" idx="30"/>
          </p:nvPr>
        </p:nvSpPr>
        <p:spPr/>
        <p:txBody>
          <a:bodyPr>
            <a:normAutofit/>
          </a:bodyPr>
          <a:lstStyle/>
          <a:p>
            <a:r>
              <a:rPr lang="sv-SE" dirty="0"/>
              <a:t>Alla kan bidra</a:t>
            </a:r>
          </a:p>
        </p:txBody>
      </p:sp>
    </p:spTree>
    <p:extLst>
      <p:ext uri="{BB962C8B-B14F-4D97-AF65-F5344CB8AC3E}">
        <p14:creationId xmlns:p14="http://schemas.microsoft.com/office/powerpoint/2010/main" val="3021457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F4E5AAB-BDAB-A8ED-3A0F-EE1C01B2C143}"/>
              </a:ext>
            </a:extLst>
          </p:cNvPr>
          <p:cNvSpPr>
            <a:spLocks noGrp="1"/>
          </p:cNvSpPr>
          <p:nvPr>
            <p:ph idx="1"/>
          </p:nvPr>
        </p:nvSpPr>
        <p:spPr>
          <a:xfrm>
            <a:off x="1055688" y="2362292"/>
            <a:ext cx="6925001" cy="3730533"/>
          </a:xfrm>
        </p:spPr>
        <p:txBody>
          <a:bodyPr>
            <a:normAutofit fontScale="92500" lnSpcReduction="20000"/>
          </a:bodyPr>
          <a:lstStyle/>
          <a:p>
            <a:r>
              <a:rPr lang="sv-SE" dirty="0"/>
              <a:t>2 169 hushåll i hemlöshet i Göteborg 2024 (3 200 personer, varav 800 barn) ￼</a:t>
            </a:r>
          </a:p>
          <a:p>
            <a:r>
              <a:rPr lang="sv-SE" dirty="0"/>
              <a:t>Minst 5 000 hushåll i Västra Götaland befinner sig i hemlöshet ￼</a:t>
            </a:r>
          </a:p>
          <a:p>
            <a:r>
              <a:rPr lang="sv-SE" dirty="0"/>
              <a:t>18 % av hushållen i Göteborg saknar social problematik – de är hemlösa enbart p.g.a. ekonomiska hinder ￼</a:t>
            </a:r>
          </a:p>
          <a:p>
            <a:r>
              <a:rPr lang="sv-SE" dirty="0"/>
              <a:t>20 % av hushållen blev hemlösa efter vräkning ￼</a:t>
            </a:r>
          </a:p>
          <a:p>
            <a:r>
              <a:rPr lang="sv-SE" dirty="0"/>
              <a:t>Bostadsbyggandet har halverats i regionen (2023), vilket ökar trycket på befintliga bostäder ￼</a:t>
            </a:r>
          </a:p>
        </p:txBody>
      </p:sp>
      <p:sp>
        <p:nvSpPr>
          <p:cNvPr id="3" name="Rubrik 2">
            <a:extLst>
              <a:ext uri="{FF2B5EF4-FFF2-40B4-BE49-F238E27FC236}">
                <a16:creationId xmlns:a16="http://schemas.microsoft.com/office/drawing/2014/main" id="{07EE8472-9769-9CCA-4ABE-F9ACDE9D8F10}"/>
              </a:ext>
            </a:extLst>
          </p:cNvPr>
          <p:cNvSpPr>
            <a:spLocks noGrp="1"/>
          </p:cNvSpPr>
          <p:nvPr>
            <p:ph type="title"/>
          </p:nvPr>
        </p:nvSpPr>
        <p:spPr/>
        <p:txBody>
          <a:bodyPr/>
          <a:lstStyle/>
          <a:p>
            <a:r>
              <a:rPr lang="sv-SE" dirty="0"/>
              <a:t>Utmaningen</a:t>
            </a:r>
          </a:p>
        </p:txBody>
      </p:sp>
      <p:pic>
        <p:nvPicPr>
          <p:cNvPr id="7" name="Bildobjekt 6" descr="En bild som visar text, skärmbild, Teckensnitt, design&#10;&#10;AI-genererat innehåll kan vara felaktigt.">
            <a:extLst>
              <a:ext uri="{FF2B5EF4-FFF2-40B4-BE49-F238E27FC236}">
                <a16:creationId xmlns:a16="http://schemas.microsoft.com/office/drawing/2014/main" id="{CC73F437-26C4-723D-DF58-CAD1C794F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4561">
            <a:off x="8629833" y="693010"/>
            <a:ext cx="2639759" cy="3947801"/>
          </a:xfrm>
          <a:prstGeom prst="rect">
            <a:avLst/>
          </a:prstGeom>
        </p:spPr>
      </p:pic>
      <p:pic>
        <p:nvPicPr>
          <p:cNvPr id="5" name="Bildobjekt 4" descr="En bild som visar skärmbild, text, klädsel, person&#10;&#10;AI-genererat innehåll kan vara felaktigt.">
            <a:extLst>
              <a:ext uri="{FF2B5EF4-FFF2-40B4-BE49-F238E27FC236}">
                <a16:creationId xmlns:a16="http://schemas.microsoft.com/office/drawing/2014/main" id="{1B84BE62-290E-E5AA-6482-E871354B2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20277">
            <a:off x="8582987" y="2754233"/>
            <a:ext cx="2733451" cy="3701195"/>
          </a:xfrm>
          <a:prstGeom prst="rect">
            <a:avLst/>
          </a:prstGeom>
        </p:spPr>
      </p:pic>
    </p:spTree>
    <p:extLst>
      <p:ext uri="{BB962C8B-B14F-4D97-AF65-F5344CB8AC3E}">
        <p14:creationId xmlns:p14="http://schemas.microsoft.com/office/powerpoint/2010/main" val="2581992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A455929-A626-7060-C207-A37EC7EE43C7}"/>
              </a:ext>
            </a:extLst>
          </p:cNvPr>
          <p:cNvSpPr>
            <a:spLocks noGrp="1"/>
          </p:cNvSpPr>
          <p:nvPr>
            <p:ph type="title"/>
          </p:nvPr>
        </p:nvSpPr>
        <p:spPr>
          <a:xfrm>
            <a:off x="6095999" y="908050"/>
            <a:ext cx="4464497" cy="1249189"/>
          </a:xfrm>
        </p:spPr>
        <p:txBody>
          <a:bodyPr anchor="t">
            <a:normAutofit/>
          </a:bodyPr>
          <a:lstStyle/>
          <a:p>
            <a:r>
              <a:rPr lang="sv-SE" sz="3300"/>
              <a:t>Olika problem kräver olika lösningar</a:t>
            </a:r>
            <a:br>
              <a:rPr lang="sv-SE" sz="3300"/>
            </a:br>
            <a:endParaRPr lang="sv-SE" sz="3300"/>
          </a:p>
        </p:txBody>
      </p:sp>
      <p:sp>
        <p:nvSpPr>
          <p:cNvPr id="2" name="Platshållare för innehåll 1">
            <a:extLst>
              <a:ext uri="{FF2B5EF4-FFF2-40B4-BE49-F238E27FC236}">
                <a16:creationId xmlns:a16="http://schemas.microsoft.com/office/drawing/2014/main" id="{B3356B57-1CF8-64DE-C9DB-37047B552695}"/>
              </a:ext>
            </a:extLst>
          </p:cNvPr>
          <p:cNvSpPr>
            <a:spLocks noGrp="1"/>
          </p:cNvSpPr>
          <p:nvPr>
            <p:ph type="body" sz="quarter" idx="13"/>
          </p:nvPr>
        </p:nvSpPr>
        <p:spPr>
          <a:xfrm>
            <a:off x="6096000" y="2349500"/>
            <a:ext cx="5040313" cy="3959225"/>
          </a:xfrm>
        </p:spPr>
        <p:txBody>
          <a:bodyPr>
            <a:normAutofit lnSpcReduction="10000"/>
          </a:bodyPr>
          <a:lstStyle/>
          <a:p>
            <a:pPr>
              <a:lnSpc>
                <a:spcPct val="92000"/>
              </a:lnSpc>
            </a:pPr>
            <a:r>
              <a:rPr lang="sv-SE" sz="2100"/>
              <a:t>Missbruk/psykisk ohälsa → stödboende/Bostad Först</a:t>
            </a:r>
          </a:p>
          <a:p>
            <a:pPr>
              <a:lnSpc>
                <a:spcPct val="92000"/>
              </a:lnSpc>
            </a:pPr>
            <a:r>
              <a:rPr lang="sv-SE" sz="2100"/>
              <a:t>Våld i nära relationer → skyddade boenden</a:t>
            </a:r>
          </a:p>
          <a:p>
            <a:pPr>
              <a:lnSpc>
                <a:spcPct val="92000"/>
              </a:lnSpc>
            </a:pPr>
            <a:r>
              <a:rPr lang="sv-SE" sz="2100"/>
              <a:t>Svag ekonomi → behov av hyresgarantier, bostadsbidrag, tillträdesstöd</a:t>
            </a:r>
          </a:p>
          <a:p>
            <a:pPr>
              <a:lnSpc>
                <a:spcPct val="92000"/>
              </a:lnSpc>
            </a:pPr>
            <a:r>
              <a:rPr lang="sv-SE" sz="2100"/>
              <a:t>Nyanlända → genomgångsbostäder/förtur</a:t>
            </a:r>
          </a:p>
          <a:p>
            <a:pPr>
              <a:lnSpc>
                <a:spcPct val="92000"/>
              </a:lnSpc>
            </a:pPr>
            <a:r>
              <a:rPr lang="sv-SE" sz="2100"/>
              <a:t>Vräkta hushåll → skuldhantering, tillfälliga kontrakt, snabb återinträde i bostadsmarknaden</a:t>
            </a:r>
          </a:p>
        </p:txBody>
      </p:sp>
      <p:pic>
        <p:nvPicPr>
          <p:cNvPr id="5" name="Picture 4" descr="Siffror i hus i olika positioner och storlekar">
            <a:extLst>
              <a:ext uri="{FF2B5EF4-FFF2-40B4-BE49-F238E27FC236}">
                <a16:creationId xmlns:a16="http://schemas.microsoft.com/office/drawing/2014/main" id="{25A87879-1AAC-AF61-440D-716329C707E9}"/>
              </a:ext>
            </a:extLst>
          </p:cNvPr>
          <p:cNvPicPr>
            <a:picLocks noChangeAspect="1"/>
          </p:cNvPicPr>
          <p:nvPr/>
        </p:nvPicPr>
        <p:blipFill>
          <a:blip r:embed="rId3"/>
          <a:srcRect l="19816" r="37310"/>
          <a:stretch>
            <a:fillRect/>
          </a:stretch>
        </p:blipFill>
        <p:spPr>
          <a:xfrm>
            <a:off x="-1" y="10"/>
            <a:ext cx="5227199" cy="6857990"/>
          </a:xfrm>
          <a:prstGeom prst="rect">
            <a:avLst/>
          </a:prstGeom>
          <a:noFill/>
        </p:spPr>
      </p:pic>
    </p:spTree>
    <p:extLst>
      <p:ext uri="{BB962C8B-B14F-4D97-AF65-F5344CB8AC3E}">
        <p14:creationId xmlns:p14="http://schemas.microsoft.com/office/powerpoint/2010/main" val="297382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2B04C754-B76A-888F-0084-B5BECB08E2C3}"/>
              </a:ext>
            </a:extLst>
          </p:cNvPr>
          <p:cNvSpPr>
            <a:spLocks noGrp="1"/>
          </p:cNvSpPr>
          <p:nvPr>
            <p:ph idx="1"/>
          </p:nvPr>
        </p:nvSpPr>
        <p:spPr/>
        <p:txBody>
          <a:bodyPr numCol="2">
            <a:normAutofit fontScale="92500"/>
          </a:bodyPr>
          <a:lstStyle/>
          <a:p>
            <a:pPr marL="0" indent="0">
              <a:buNone/>
            </a:pPr>
            <a:r>
              <a:rPr lang="sv-SE" sz="1600" b="1" dirty="0"/>
              <a:t>🇸🇪 Sverige</a:t>
            </a:r>
          </a:p>
          <a:p>
            <a:r>
              <a:rPr lang="sv-SE" sz="1400" dirty="0"/>
              <a:t>Totalt 27 383 personer i hemlöshet (Socialstyrelsen 2023)</a:t>
            </a:r>
          </a:p>
          <a:p>
            <a:r>
              <a:rPr lang="sv-SE" sz="1400" dirty="0"/>
              <a:t>Nästan halva hyresbeståndet ägs av allmännyttan men ska verka på affärsmässiga principer och med samma hyror</a:t>
            </a:r>
          </a:p>
          <a:p>
            <a:r>
              <a:rPr lang="sv-SE" sz="1400" b="1" dirty="0"/>
              <a:t>Bostadsbidrag</a:t>
            </a:r>
            <a:r>
              <a:rPr lang="sv-SE" sz="1400" dirty="0"/>
              <a:t>: begränsat till barnfamiljer &amp; unga 18–28 år.</a:t>
            </a:r>
          </a:p>
          <a:p>
            <a:r>
              <a:rPr lang="sv-SE" sz="1400" dirty="0"/>
              <a:t>Tak för hyra i Göteborg: ca 5 300 kr/mån → hyresnivåer över detta beaktas inte.</a:t>
            </a:r>
          </a:p>
          <a:p>
            <a:r>
              <a:rPr lang="sv-SE" sz="1400" dirty="0"/>
              <a:t>Exempel: ensamstående med 1 barn, hyra 8 500 kr/mån → får ca 2 500–3 000 kr/mån i bidrag, men täcker inte faktiska kostnader.</a:t>
            </a:r>
          </a:p>
          <a:p>
            <a:r>
              <a:rPr lang="sv-SE" sz="1400" dirty="0"/>
              <a:t>Resultat: många låginkomsttagare och barnfamiljer står utan fungerande stöd.</a:t>
            </a:r>
          </a:p>
          <a:p>
            <a:endParaRPr lang="sv-SE" sz="1400" b="1" dirty="0"/>
          </a:p>
          <a:p>
            <a:pPr marL="0" indent="0">
              <a:buNone/>
            </a:pPr>
            <a:r>
              <a:rPr lang="sv-SE" sz="1600" b="1" dirty="0"/>
              <a:t>🇫🇮 Finland</a:t>
            </a:r>
          </a:p>
          <a:p>
            <a:r>
              <a:rPr lang="sv-SE" sz="1400" dirty="0"/>
              <a:t>Totalt 3806 personer i hemlöshet (ARA 2024)</a:t>
            </a:r>
          </a:p>
          <a:p>
            <a:r>
              <a:rPr lang="sv-SE" sz="1400" b="1" dirty="0"/>
              <a:t>ARA-bostäder</a:t>
            </a:r>
            <a:r>
              <a:rPr lang="sv-SE" sz="1400" dirty="0"/>
              <a:t>: statligt stödda, självkostnadsbaserade hyror, förvaltas av kommuner &amp; allmännyttiga aktörer.</a:t>
            </a:r>
          </a:p>
          <a:p>
            <a:r>
              <a:rPr lang="sv-SE" sz="1400" b="1" dirty="0"/>
              <a:t>Allmänt bostadsstöd (</a:t>
            </a:r>
            <a:r>
              <a:rPr lang="sv-SE" sz="1400" b="1" dirty="0" err="1"/>
              <a:t>asumistuki</a:t>
            </a:r>
            <a:r>
              <a:rPr lang="sv-SE" sz="1400" b="1" dirty="0"/>
              <a:t>)</a:t>
            </a:r>
            <a:r>
              <a:rPr lang="sv-SE" sz="1400" dirty="0"/>
              <a:t>: gäller bredare grupper – låginkomsttagare oavsett ålder, med eller utan barn.</a:t>
            </a:r>
          </a:p>
          <a:p>
            <a:r>
              <a:rPr lang="sv-SE" sz="1400" dirty="0"/>
              <a:t>Täcker </a:t>
            </a:r>
            <a:r>
              <a:rPr lang="sv-SE" sz="1400" b="1" dirty="0"/>
              <a:t>upp till 80 %</a:t>
            </a:r>
            <a:r>
              <a:rPr lang="sv-SE" sz="1400" dirty="0"/>
              <a:t> av skäliga boendekostnader (efter avdrag).</a:t>
            </a:r>
          </a:p>
          <a:p>
            <a:r>
              <a:rPr lang="sv-SE" sz="1400" dirty="0"/>
              <a:t>Högre regionala hyrestak än Sverige.</a:t>
            </a:r>
          </a:p>
          <a:p>
            <a:r>
              <a:rPr lang="sv-SE" sz="1400" dirty="0"/>
              <a:t>Exempel: ensamstående i Helsingfors med låg inkomst, hyra 800 € → kan få 400–500 € i stöd.</a:t>
            </a:r>
          </a:p>
          <a:p>
            <a:r>
              <a:rPr lang="sv-SE" sz="1400" dirty="0"/>
              <a:t>Resultat: kombination av billigare bostäder + mer träffsäkert stöd → bättre tillgång för utsatta grupper.</a:t>
            </a:r>
          </a:p>
          <a:p>
            <a:endParaRPr lang="sv-SE" sz="1400" dirty="0"/>
          </a:p>
        </p:txBody>
      </p:sp>
      <p:sp>
        <p:nvSpPr>
          <p:cNvPr id="3" name="Rubrik 2">
            <a:extLst>
              <a:ext uri="{FF2B5EF4-FFF2-40B4-BE49-F238E27FC236}">
                <a16:creationId xmlns:a16="http://schemas.microsoft.com/office/drawing/2014/main" id="{C25755EF-6512-6ABB-3A98-E9B8F273427F}"/>
              </a:ext>
            </a:extLst>
          </p:cNvPr>
          <p:cNvSpPr>
            <a:spLocks noGrp="1"/>
          </p:cNvSpPr>
          <p:nvPr>
            <p:ph type="title"/>
          </p:nvPr>
        </p:nvSpPr>
        <p:spPr/>
        <p:txBody>
          <a:bodyPr/>
          <a:lstStyle/>
          <a:p>
            <a:r>
              <a:rPr lang="sv-SE" dirty="0"/>
              <a:t>Finnkampen</a:t>
            </a:r>
          </a:p>
        </p:txBody>
      </p:sp>
    </p:spTree>
    <p:extLst>
      <p:ext uri="{BB962C8B-B14F-4D97-AF65-F5344CB8AC3E}">
        <p14:creationId xmlns:p14="http://schemas.microsoft.com/office/powerpoint/2010/main" val="32473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92EE53C-A116-6955-44B9-0FBBDC03C8A5}"/>
              </a:ext>
            </a:extLst>
          </p:cNvPr>
          <p:cNvSpPr>
            <a:spLocks noGrp="1"/>
          </p:cNvSpPr>
          <p:nvPr>
            <p:ph type="title"/>
          </p:nvPr>
        </p:nvSpPr>
        <p:spPr>
          <a:xfrm>
            <a:off x="1058945" y="908050"/>
            <a:ext cx="9000000" cy="1072980"/>
          </a:xfrm>
        </p:spPr>
        <p:txBody>
          <a:bodyPr anchor="t">
            <a:normAutofit/>
          </a:bodyPr>
          <a:lstStyle/>
          <a:p>
            <a:r>
              <a:rPr lang="sv-SE" sz="4300"/>
              <a:t>Utmaningarna för privata hyresvärdar</a:t>
            </a:r>
          </a:p>
        </p:txBody>
      </p:sp>
      <p:graphicFrame>
        <p:nvGraphicFramePr>
          <p:cNvPr id="5" name="Platshållare för innehåll 1">
            <a:extLst>
              <a:ext uri="{FF2B5EF4-FFF2-40B4-BE49-F238E27FC236}">
                <a16:creationId xmlns:a16="http://schemas.microsoft.com/office/drawing/2014/main" id="{3BECFC25-0582-AB7C-4E47-22F28DC52795}"/>
              </a:ext>
            </a:extLst>
          </p:cNvPr>
          <p:cNvGraphicFramePr>
            <a:graphicFrameLocks noGrp="1"/>
          </p:cNvGraphicFramePr>
          <p:nvPr>
            <p:ph idx="1"/>
            <p:extLst>
              <p:ext uri="{D42A27DB-BD31-4B8C-83A1-F6EECF244321}">
                <p14:modId xmlns:p14="http://schemas.microsoft.com/office/powerpoint/2010/main" val="3417850794"/>
              </p:ext>
            </p:extLst>
          </p:nvPr>
        </p:nvGraphicFramePr>
        <p:xfrm>
          <a:off x="1055688" y="2362292"/>
          <a:ext cx="10077369" cy="3730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080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Människoansikte, klädsel, person, leende&#10;&#10;AI-genererat innehåll kan vara felaktigt.">
            <a:extLst>
              <a:ext uri="{FF2B5EF4-FFF2-40B4-BE49-F238E27FC236}">
                <a16:creationId xmlns:a16="http://schemas.microsoft.com/office/drawing/2014/main" id="{E570C7ED-5125-435C-1B06-E90BFA57C2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9192344" y="1772816"/>
            <a:ext cx="2591680" cy="3730625"/>
          </a:xfrm>
        </p:spPr>
      </p:pic>
      <p:sp>
        <p:nvSpPr>
          <p:cNvPr id="3" name="Rubrik 2">
            <a:extLst>
              <a:ext uri="{FF2B5EF4-FFF2-40B4-BE49-F238E27FC236}">
                <a16:creationId xmlns:a16="http://schemas.microsoft.com/office/drawing/2014/main" id="{AD205DB9-C012-62FA-2BC2-084A9BDAD187}"/>
              </a:ext>
            </a:extLst>
          </p:cNvPr>
          <p:cNvSpPr>
            <a:spLocks noGrp="1"/>
          </p:cNvSpPr>
          <p:nvPr>
            <p:ph type="title"/>
          </p:nvPr>
        </p:nvSpPr>
        <p:spPr/>
        <p:txBody>
          <a:bodyPr/>
          <a:lstStyle/>
          <a:p>
            <a:r>
              <a:rPr lang="sv-SE" dirty="0"/>
              <a:t>Så tar fastighetsägare socialt ansvar</a:t>
            </a:r>
          </a:p>
        </p:txBody>
      </p:sp>
      <p:pic>
        <p:nvPicPr>
          <p:cNvPr id="1026" name="Picture 2" descr="Heimstaden - lägenheter i hela Sverige. Sök lediga lägenheter.">
            <a:extLst>
              <a:ext uri="{FF2B5EF4-FFF2-40B4-BE49-F238E27FC236}">
                <a16:creationId xmlns:a16="http://schemas.microsoft.com/office/drawing/2014/main" id="{7A2D0900-0D87-523E-43C2-AFFF20F24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2060848"/>
            <a:ext cx="2378348" cy="342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ntakta oss | Stena Fastigheter">
            <a:extLst>
              <a:ext uri="{FF2B5EF4-FFF2-40B4-BE49-F238E27FC236}">
                <a16:creationId xmlns:a16="http://schemas.microsoft.com/office/drawing/2014/main" id="{1557F36C-B42E-FF59-27F4-3D4F46BEE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960" y="5730513"/>
            <a:ext cx="3683677" cy="8074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ivat hyresvärd i Stockholm | Wåhlin Fastigheter">
            <a:extLst>
              <a:ext uri="{FF2B5EF4-FFF2-40B4-BE49-F238E27FC236}">
                <a16:creationId xmlns:a16="http://schemas.microsoft.com/office/drawing/2014/main" id="{0348717A-A66D-304F-3D60-07A3F6F60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4226" y="4153850"/>
            <a:ext cx="42291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rgsundet - äger och utvecklar fastigheter">
            <a:extLst>
              <a:ext uri="{FF2B5EF4-FFF2-40B4-BE49-F238E27FC236}">
                <a16:creationId xmlns:a16="http://schemas.microsoft.com/office/drawing/2014/main" id="{E342CF43-C975-071F-EBAE-EEA8F310A6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3472" y="4107659"/>
            <a:ext cx="1057915" cy="12470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ckagatan 5 · Lokal i Stockholm | Portally">
            <a:extLst>
              <a:ext uri="{FF2B5EF4-FFF2-40B4-BE49-F238E27FC236}">
                <a16:creationId xmlns:a16="http://schemas.microsoft.com/office/drawing/2014/main" id="{D2E57E11-05C4-1292-D2B2-801EA5003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5528" y="5677410"/>
            <a:ext cx="2781424" cy="8605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stighetsbolag i Stockholm | Malmegårds Fastigheter">
            <a:extLst>
              <a:ext uri="{FF2B5EF4-FFF2-40B4-BE49-F238E27FC236}">
                <a16:creationId xmlns:a16="http://schemas.microsoft.com/office/drawing/2014/main" id="{FB5189BA-8A59-7550-6A76-C0B22F77D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4356" y="2981620"/>
            <a:ext cx="2591680" cy="5470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llenstam har ny logga - Förvaltarforum">
            <a:extLst>
              <a:ext uri="{FF2B5EF4-FFF2-40B4-BE49-F238E27FC236}">
                <a16:creationId xmlns:a16="http://schemas.microsoft.com/office/drawing/2014/main" id="{A9B87B06-48EB-12F3-045F-F531861615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27" y="2157855"/>
            <a:ext cx="2327463" cy="16475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älkommen till Ernst Rosén">
            <a:extLst>
              <a:ext uri="{FF2B5EF4-FFF2-40B4-BE49-F238E27FC236}">
                <a16:creationId xmlns:a16="http://schemas.microsoft.com/office/drawing/2014/main" id="{9B75C912-607E-FDBE-0BE4-681E3378CE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4708" y="2652478"/>
            <a:ext cx="2327463" cy="85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29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64739B9-1D7E-CC42-9201-E7890288F9F5}"/>
              </a:ext>
            </a:extLst>
          </p:cNvPr>
          <p:cNvSpPr>
            <a:spLocks noGrp="1"/>
          </p:cNvSpPr>
          <p:nvPr>
            <p:ph type="title"/>
          </p:nvPr>
        </p:nvSpPr>
        <p:spPr/>
        <p:txBody>
          <a:bodyPr/>
          <a:lstStyle/>
          <a:p>
            <a:r>
              <a:rPr lang="sv-SE" dirty="0"/>
              <a:t>Socialt ansvar i olika skepnad</a:t>
            </a:r>
            <a:br>
              <a:rPr lang="sv-SE" dirty="0"/>
            </a:br>
            <a:endParaRPr lang="sv-SE" dirty="0"/>
          </a:p>
        </p:txBody>
      </p:sp>
      <p:sp>
        <p:nvSpPr>
          <p:cNvPr id="2" name="Platshållare för innehåll 1">
            <a:extLst>
              <a:ext uri="{FF2B5EF4-FFF2-40B4-BE49-F238E27FC236}">
                <a16:creationId xmlns:a16="http://schemas.microsoft.com/office/drawing/2014/main" id="{5F862CBF-CD1E-1A49-8B41-CD7B629E1B08}"/>
              </a:ext>
            </a:extLst>
          </p:cNvPr>
          <p:cNvSpPr>
            <a:spLocks noGrp="1"/>
          </p:cNvSpPr>
          <p:nvPr>
            <p:ph type="body" sz="quarter" idx="13"/>
          </p:nvPr>
        </p:nvSpPr>
        <p:spPr/>
        <p:txBody>
          <a:bodyPr>
            <a:normAutofit fontScale="92500" lnSpcReduction="20000"/>
          </a:bodyPr>
          <a:lstStyle/>
          <a:p>
            <a:r>
              <a:rPr lang="sv-SE" dirty="0"/>
              <a:t>Större bolag kan lämna fler lägenheter till sociala kontrakt eller samarbeta i större projekt.</a:t>
            </a:r>
          </a:p>
          <a:p>
            <a:r>
              <a:rPr lang="sv-SE" dirty="0"/>
              <a:t>Mindre hyresvärdar tar ansvar på andra sätt: trygghet, närvaro, omtanke i det lilla.</a:t>
            </a:r>
          </a:p>
          <a:p>
            <a:r>
              <a:rPr lang="sv-SE" dirty="0"/>
              <a:t>Alla kan bidra – men </a:t>
            </a:r>
            <a:r>
              <a:rPr lang="sv-SE" b="1" dirty="0"/>
              <a:t>förutsättningarna varierar kraftigt</a:t>
            </a:r>
            <a:r>
              <a:rPr lang="sv-SE" dirty="0"/>
              <a:t>.</a:t>
            </a:r>
          </a:p>
          <a:p>
            <a:r>
              <a:rPr lang="sv-SE" dirty="0"/>
              <a:t>Viktigt: det offentliga får inte backa från sitt ansvar – socialt ansvar kan komplettera, men aldrig ersätta.</a:t>
            </a:r>
          </a:p>
        </p:txBody>
      </p:sp>
      <p:pic>
        <p:nvPicPr>
          <p:cNvPr id="6" name="Platshållare för bild 5" descr="Hand som håller med Nalle">
            <a:extLst>
              <a:ext uri="{FF2B5EF4-FFF2-40B4-BE49-F238E27FC236}">
                <a16:creationId xmlns:a16="http://schemas.microsoft.com/office/drawing/2014/main" id="{B3816ED9-6CB7-124D-7B53-8A4EEB9FD44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591" r="24591"/>
          <a:stretch>
            <a:fillRect/>
          </a:stretch>
        </p:blipFill>
        <p:spPr/>
      </p:pic>
    </p:spTree>
    <p:extLst>
      <p:ext uri="{BB962C8B-B14F-4D97-AF65-F5344CB8AC3E}">
        <p14:creationId xmlns:p14="http://schemas.microsoft.com/office/powerpoint/2010/main" val="859710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5A7652B-36F4-6158-88C5-4A36F84A62B2}"/>
              </a:ext>
            </a:extLst>
          </p:cNvPr>
          <p:cNvSpPr>
            <a:spLocks noGrp="1"/>
          </p:cNvSpPr>
          <p:nvPr>
            <p:ph type="title"/>
          </p:nvPr>
        </p:nvSpPr>
        <p:spPr>
          <a:xfrm>
            <a:off x="1058945" y="908050"/>
            <a:ext cx="9000000" cy="1072980"/>
          </a:xfrm>
        </p:spPr>
        <p:txBody>
          <a:bodyPr anchor="t">
            <a:normAutofit/>
          </a:bodyPr>
          <a:lstStyle/>
          <a:p>
            <a:r>
              <a:rPr lang="sv-SE" sz="4300"/>
              <a:t>Vägen fram till en socialt hållbar bostadspolitik</a:t>
            </a:r>
          </a:p>
        </p:txBody>
      </p:sp>
      <p:graphicFrame>
        <p:nvGraphicFramePr>
          <p:cNvPr id="5" name="Platshållare för innehåll 1">
            <a:extLst>
              <a:ext uri="{FF2B5EF4-FFF2-40B4-BE49-F238E27FC236}">
                <a16:creationId xmlns:a16="http://schemas.microsoft.com/office/drawing/2014/main" id="{670C1F05-8BB3-5FFC-6A7C-70DA5D90CEF3}"/>
              </a:ext>
            </a:extLst>
          </p:cNvPr>
          <p:cNvGraphicFramePr>
            <a:graphicFrameLocks noGrp="1"/>
          </p:cNvGraphicFramePr>
          <p:nvPr>
            <p:ph idx="1"/>
            <p:extLst>
              <p:ext uri="{D42A27DB-BD31-4B8C-83A1-F6EECF244321}">
                <p14:modId xmlns:p14="http://schemas.microsoft.com/office/powerpoint/2010/main" val="1167197745"/>
              </p:ext>
            </p:extLst>
          </p:nvPr>
        </p:nvGraphicFramePr>
        <p:xfrm>
          <a:off x="1055688" y="2362292"/>
          <a:ext cx="10077369" cy="3730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881729"/>
      </p:ext>
    </p:extLst>
  </p:cSld>
  <p:clrMapOvr>
    <a:masterClrMapping/>
  </p:clrMapOvr>
</p:sld>
</file>

<file path=ppt/theme/theme1.xml><?xml version="1.0" encoding="utf-8"?>
<a:theme xmlns:a="http://schemas.openxmlformats.org/drawingml/2006/main" name="Fastighetsägarna">
  <a:themeElements>
    <a:clrScheme name="Fastighetsägarna">
      <a:dk1>
        <a:srgbClr val="1A1918"/>
      </a:dk1>
      <a:lt1>
        <a:srgbClr val="FFFFFF"/>
      </a:lt1>
      <a:dk2>
        <a:srgbClr val="1A1918"/>
      </a:dk2>
      <a:lt2>
        <a:srgbClr val="9D9D9C"/>
      </a:lt2>
      <a:accent1>
        <a:srgbClr val="F1841D"/>
      </a:accent1>
      <a:accent2>
        <a:srgbClr val="8BCED3"/>
      </a:accent2>
      <a:accent3>
        <a:srgbClr val="00638E"/>
      </a:accent3>
      <a:accent4>
        <a:srgbClr val="6DA92F"/>
      </a:accent4>
      <a:accent5>
        <a:srgbClr val="841C56"/>
      </a:accent5>
      <a:accent6>
        <a:srgbClr val="FCD62B"/>
      </a:accent6>
      <a:hlink>
        <a:srgbClr val="00638E"/>
      </a:hlink>
      <a:folHlink>
        <a:srgbClr val="00638E"/>
      </a:folHlink>
    </a:clrScheme>
    <a:fontScheme name="Fastighetsägarna">
      <a:majorFont>
        <a:latin typeface="Apercu"/>
        <a:ea typeface=""/>
        <a:cs typeface=""/>
      </a:majorFont>
      <a:minorFont>
        <a:latin typeface="Aperc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086FCA1-BD6B-034A-9565-3CACACE2CE0C}" vid="{A780D45D-A3A4-A64B-9135-0464BB87F6F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Fastighetsägarna</Template>
  <TotalTime>2908</TotalTime>
  <Words>1577</Words>
  <Application>Microsoft Macintosh PowerPoint</Application>
  <PresentationFormat>Bredbild</PresentationFormat>
  <Paragraphs>106</Paragraphs>
  <Slides>9</Slides>
  <Notes>9</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9</vt:i4>
      </vt:variant>
    </vt:vector>
  </HeadingPairs>
  <TitlesOfParts>
    <vt:vector size="15" baseType="lpstr">
      <vt:lpstr>Courier New</vt:lpstr>
      <vt:lpstr>Arial</vt:lpstr>
      <vt:lpstr>Apercu Light</vt:lpstr>
      <vt:lpstr>Apercu</vt:lpstr>
      <vt:lpstr>Calibri</vt:lpstr>
      <vt:lpstr>Fastighetsägarna</vt:lpstr>
      <vt:lpstr>Ett hem först – vems är ansvaret när samhället misslyckas?</vt:lpstr>
      <vt:lpstr>Kan vi lösa hem till alla?</vt:lpstr>
      <vt:lpstr>Utmaningen</vt:lpstr>
      <vt:lpstr>Olika problem kräver olika lösningar </vt:lpstr>
      <vt:lpstr>Finnkampen</vt:lpstr>
      <vt:lpstr>Utmaningarna för privata hyresvärdar</vt:lpstr>
      <vt:lpstr>Så tar fastighetsägare socialt ansvar</vt:lpstr>
      <vt:lpstr>Socialt ansvar i olika skepnad </vt:lpstr>
      <vt:lpstr>Vägen fram till en socialt hållbar bostadspolitik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Rikard Ljunggren</dc:creator>
  <cp:lastModifiedBy>Rikard Ljunggren</cp:lastModifiedBy>
  <cp:revision>7</cp:revision>
  <dcterms:created xsi:type="dcterms:W3CDTF">2025-09-12T09:44:05Z</dcterms:created>
  <dcterms:modified xsi:type="dcterms:W3CDTF">2025-09-14T10:12:46Z</dcterms:modified>
</cp:coreProperties>
</file>