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2.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3.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theme/theme4.xml" ContentType="application/vnd.openxmlformats-officedocument.theme+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theme/theme5.xml" ContentType="application/vnd.openxmlformats-officedocument.theme+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theme/theme6.xml" ContentType="application/vnd.openxmlformats-officedocument.theme+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theme/theme7.xml" ContentType="application/vnd.openxmlformats-officedocument.theme+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42" r:id="rId1"/>
    <p:sldMasterId id="2147484410" r:id="rId2"/>
    <p:sldMasterId id="2147484427" r:id="rId3"/>
    <p:sldMasterId id="2147484444" r:id="rId4"/>
    <p:sldMasterId id="2147484461" r:id="rId5"/>
    <p:sldMasterId id="2147484478" r:id="rId6"/>
    <p:sldMasterId id="2147484495" r:id="rId7"/>
    <p:sldMasterId id="2147484512" r:id="rId8"/>
  </p:sldMasterIdLst>
  <p:notesMasterIdLst>
    <p:notesMasterId r:id="rId20"/>
  </p:notesMasterIdLst>
  <p:handoutMasterIdLst>
    <p:handoutMasterId r:id="rId21"/>
  </p:handoutMasterIdLst>
  <p:sldIdLst>
    <p:sldId id="2142534009" r:id="rId9"/>
    <p:sldId id="2142534012" r:id="rId10"/>
    <p:sldId id="260" r:id="rId11"/>
    <p:sldId id="2142534014" r:id="rId12"/>
    <p:sldId id="2142533750" r:id="rId13"/>
    <p:sldId id="2142534011" r:id="rId14"/>
    <p:sldId id="2142534000" r:id="rId15"/>
    <p:sldId id="2142534005" r:id="rId16"/>
    <p:sldId id="1620" r:id="rId17"/>
    <p:sldId id="1628" r:id="rId18"/>
    <p:sldId id="1627"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C2A1124-BE66-CF6A-E2D9-F3428723AC02}" name="Sanela Eminovic" initials="SE" userId="S::sanela.eminovic@socialnordost.goteborg.se::caf3e715-bdf6-415b-9301-755dba868cc4" providerId="AD"/>
  <p188:author id="{4C7EAFD1-B65D-13D6-5037-3097118910C8}" name="Annica Frank" initials="AF" userId="S::annica.frank@socialsydvast.goteborg.se::fac2f09c-9899-401a-beed-d4baccc76d9f"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8E1C8"/>
    <a:srgbClr val="0077BC"/>
    <a:srgbClr val="FFF2B0"/>
    <a:srgbClr val="3F5564"/>
    <a:srgbClr val="D53878"/>
    <a:srgbClr val="008391"/>
    <a:srgbClr val="FBF2B4"/>
    <a:srgbClr val="F0CD50"/>
    <a:srgbClr val="4675B7"/>
    <a:srgbClr val="DBD1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AF20143-57CF-4B83-93D1-6E46FF7603E3}" v="4" dt="2025-09-10T11:22:10.886"/>
    <p1510:client id="{8373F57C-D117-6FD2-0069-8E4CAE6E038B}" v="374" dt="2025-09-10T12:43:18.436"/>
  </p1510:revLst>
</p1510:revInfo>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002" autoAdjust="0"/>
    <p:restoredTop sz="77150" autoAdjust="0"/>
  </p:normalViewPr>
  <p:slideViewPr>
    <p:cSldViewPr snapToGrid="0">
      <p:cViewPr varScale="1">
        <p:scale>
          <a:sx n="85" d="100"/>
          <a:sy n="85" d="100"/>
        </p:scale>
        <p:origin x="1650" y="90"/>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5.xml"/><Relationship Id="rId18" Type="http://schemas.openxmlformats.org/officeDocument/2006/relationships/slide" Target="slides/slide10.xml"/><Relationship Id="rId26" Type="http://schemas.microsoft.com/office/2016/11/relationships/changesInfo" Target="changesInfos/changesInfo1.xml"/><Relationship Id="rId3" Type="http://schemas.openxmlformats.org/officeDocument/2006/relationships/slideMaster" Target="slideMasters/slideMaster3.xml"/><Relationship Id="rId21" Type="http://schemas.openxmlformats.org/officeDocument/2006/relationships/handoutMaster" Target="handoutMasters/handoutMaster1.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viewProps" Target="viewProps.xml"/><Relationship Id="rId28" Type="http://schemas.microsoft.com/office/2018/10/relationships/authors" Target="authors.xml"/><Relationship Id="rId10" Type="http://schemas.openxmlformats.org/officeDocument/2006/relationships/slide" Target="slides/slide2.xml"/><Relationship Id="rId19" Type="http://schemas.openxmlformats.org/officeDocument/2006/relationships/slide" Target="slides/slide11.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rin Gamble" userId="9ce44223-f0f7-49c9-b15a-052a2739ee92" providerId="ADAL" clId="{7256CFA7-0845-4A73-8768-ED14D9C77E2E}"/>
    <pc:docChg chg="modSld">
      <pc:chgData name="Karin Gamble" userId="9ce44223-f0f7-49c9-b15a-052a2739ee92" providerId="ADAL" clId="{7256CFA7-0845-4A73-8768-ED14D9C77E2E}" dt="2025-09-10T13:31:27.004" v="1" actId="790"/>
      <pc:docMkLst>
        <pc:docMk/>
      </pc:docMkLst>
      <pc:sldChg chg="modSp mod">
        <pc:chgData name="Karin Gamble" userId="9ce44223-f0f7-49c9-b15a-052a2739ee92" providerId="ADAL" clId="{7256CFA7-0845-4A73-8768-ED14D9C77E2E}" dt="2025-09-10T13:31:27.004" v="1" actId="790"/>
        <pc:sldMkLst>
          <pc:docMk/>
          <pc:sldMk cId="2690574267" sldId="260"/>
        </pc:sldMkLst>
        <pc:spChg chg="mod">
          <ac:chgData name="Karin Gamble" userId="9ce44223-f0f7-49c9-b15a-052a2739ee92" providerId="ADAL" clId="{7256CFA7-0845-4A73-8768-ED14D9C77E2E}" dt="2025-09-10T13:31:27.004" v="1" actId="790"/>
          <ac:spMkLst>
            <pc:docMk/>
            <pc:sldMk cId="2690574267" sldId="260"/>
            <ac:spMk id="2" creationId="{CCAA7B0B-7437-1E26-7359-DA5B7C9E356E}"/>
          </ac:spMkLst>
        </pc:spChg>
        <pc:spChg chg="mod">
          <ac:chgData name="Karin Gamble" userId="9ce44223-f0f7-49c9-b15a-052a2739ee92" providerId="ADAL" clId="{7256CFA7-0845-4A73-8768-ED14D9C77E2E}" dt="2025-09-10T13:31:27.004" v="1" actId="790"/>
          <ac:spMkLst>
            <pc:docMk/>
            <pc:sldMk cId="2690574267" sldId="260"/>
            <ac:spMk id="6" creationId="{312662E0-52E8-E942-FA71-68CD9767F79E}"/>
          </ac:spMkLst>
        </pc:spChg>
      </pc:sldChg>
      <pc:sldChg chg="modSp mod">
        <pc:chgData name="Karin Gamble" userId="9ce44223-f0f7-49c9-b15a-052a2739ee92" providerId="ADAL" clId="{7256CFA7-0845-4A73-8768-ED14D9C77E2E}" dt="2025-09-10T13:31:27.004" v="1" actId="790"/>
        <pc:sldMkLst>
          <pc:docMk/>
          <pc:sldMk cId="372941244" sldId="1620"/>
        </pc:sldMkLst>
        <pc:spChg chg="mod">
          <ac:chgData name="Karin Gamble" userId="9ce44223-f0f7-49c9-b15a-052a2739ee92" providerId="ADAL" clId="{7256CFA7-0845-4A73-8768-ED14D9C77E2E}" dt="2025-09-10T13:31:27.004" v="1" actId="790"/>
          <ac:spMkLst>
            <pc:docMk/>
            <pc:sldMk cId="372941244" sldId="1620"/>
            <ac:spMk id="2" creationId="{ED7C88C8-ED24-B798-2FDE-FE554287583B}"/>
          </ac:spMkLst>
        </pc:spChg>
        <pc:spChg chg="mod">
          <ac:chgData name="Karin Gamble" userId="9ce44223-f0f7-49c9-b15a-052a2739ee92" providerId="ADAL" clId="{7256CFA7-0845-4A73-8768-ED14D9C77E2E}" dt="2025-09-10T13:31:27.004" v="1" actId="790"/>
          <ac:spMkLst>
            <pc:docMk/>
            <pc:sldMk cId="372941244" sldId="1620"/>
            <ac:spMk id="3" creationId="{0FA3847F-2701-74A6-E26F-7B3A2B027995}"/>
          </ac:spMkLst>
        </pc:spChg>
        <pc:spChg chg="mod">
          <ac:chgData name="Karin Gamble" userId="9ce44223-f0f7-49c9-b15a-052a2739ee92" providerId="ADAL" clId="{7256CFA7-0845-4A73-8768-ED14D9C77E2E}" dt="2025-09-10T13:31:27.004" v="1" actId="790"/>
          <ac:spMkLst>
            <pc:docMk/>
            <pc:sldMk cId="372941244" sldId="1620"/>
            <ac:spMk id="4" creationId="{D6D321E6-4B2B-68C0-68C4-CB2F3006FE75}"/>
          </ac:spMkLst>
        </pc:spChg>
      </pc:sldChg>
      <pc:sldChg chg="modSp mod">
        <pc:chgData name="Karin Gamble" userId="9ce44223-f0f7-49c9-b15a-052a2739ee92" providerId="ADAL" clId="{7256CFA7-0845-4A73-8768-ED14D9C77E2E}" dt="2025-09-10T13:31:27.004" v="1" actId="790"/>
        <pc:sldMkLst>
          <pc:docMk/>
          <pc:sldMk cId="2719149317" sldId="2142533750"/>
        </pc:sldMkLst>
        <pc:spChg chg="mod">
          <ac:chgData name="Karin Gamble" userId="9ce44223-f0f7-49c9-b15a-052a2739ee92" providerId="ADAL" clId="{7256CFA7-0845-4A73-8768-ED14D9C77E2E}" dt="2025-09-10T13:31:27.004" v="1" actId="790"/>
          <ac:spMkLst>
            <pc:docMk/>
            <pc:sldMk cId="2719149317" sldId="2142533750"/>
            <ac:spMk id="2" creationId="{A1EC8C77-3398-82FF-8297-FDAFB4B4657B}"/>
          </ac:spMkLst>
        </pc:spChg>
        <pc:spChg chg="mod">
          <ac:chgData name="Karin Gamble" userId="9ce44223-f0f7-49c9-b15a-052a2739ee92" providerId="ADAL" clId="{7256CFA7-0845-4A73-8768-ED14D9C77E2E}" dt="2025-09-10T13:31:27.004" v="1" actId="790"/>
          <ac:spMkLst>
            <pc:docMk/>
            <pc:sldMk cId="2719149317" sldId="2142533750"/>
            <ac:spMk id="3" creationId="{7ED50F2A-9233-1862-7F0B-AAB4D536E06B}"/>
          </ac:spMkLst>
        </pc:spChg>
        <pc:spChg chg="mod">
          <ac:chgData name="Karin Gamble" userId="9ce44223-f0f7-49c9-b15a-052a2739ee92" providerId="ADAL" clId="{7256CFA7-0845-4A73-8768-ED14D9C77E2E}" dt="2025-09-10T13:31:27.004" v="1" actId="790"/>
          <ac:spMkLst>
            <pc:docMk/>
            <pc:sldMk cId="2719149317" sldId="2142533750"/>
            <ac:spMk id="5" creationId="{34249FAA-0EC2-F186-DAC7-D9529B8E4B1C}"/>
          </ac:spMkLst>
        </pc:spChg>
        <pc:spChg chg="mod">
          <ac:chgData name="Karin Gamble" userId="9ce44223-f0f7-49c9-b15a-052a2739ee92" providerId="ADAL" clId="{7256CFA7-0845-4A73-8768-ED14D9C77E2E}" dt="2025-09-10T13:31:27.004" v="1" actId="790"/>
          <ac:spMkLst>
            <pc:docMk/>
            <pc:sldMk cId="2719149317" sldId="2142533750"/>
            <ac:spMk id="11" creationId="{9A20F5C1-70E2-AE57-5C8F-FFF7DDB198DB}"/>
          </ac:spMkLst>
        </pc:spChg>
        <pc:spChg chg="mod">
          <ac:chgData name="Karin Gamble" userId="9ce44223-f0f7-49c9-b15a-052a2739ee92" providerId="ADAL" clId="{7256CFA7-0845-4A73-8768-ED14D9C77E2E}" dt="2025-09-10T13:31:27.004" v="1" actId="790"/>
          <ac:spMkLst>
            <pc:docMk/>
            <pc:sldMk cId="2719149317" sldId="2142533750"/>
            <ac:spMk id="35" creationId="{E6DE6824-676E-9DE6-B679-B529DEA322B9}"/>
          </ac:spMkLst>
        </pc:spChg>
        <pc:spChg chg="mod">
          <ac:chgData name="Karin Gamble" userId="9ce44223-f0f7-49c9-b15a-052a2739ee92" providerId="ADAL" clId="{7256CFA7-0845-4A73-8768-ED14D9C77E2E}" dt="2025-09-10T13:31:27.004" v="1" actId="790"/>
          <ac:spMkLst>
            <pc:docMk/>
            <pc:sldMk cId="2719149317" sldId="2142533750"/>
            <ac:spMk id="41" creationId="{12333677-54FA-AF91-FBD3-B8DFBC8E8862}"/>
          </ac:spMkLst>
        </pc:spChg>
        <pc:spChg chg="mod">
          <ac:chgData name="Karin Gamble" userId="9ce44223-f0f7-49c9-b15a-052a2739ee92" providerId="ADAL" clId="{7256CFA7-0845-4A73-8768-ED14D9C77E2E}" dt="2025-09-10T13:31:27.004" v="1" actId="790"/>
          <ac:spMkLst>
            <pc:docMk/>
            <pc:sldMk cId="2719149317" sldId="2142533750"/>
            <ac:spMk id="49" creationId="{595EEB28-6F17-7656-BF07-D0B19C5F0F92}"/>
          </ac:spMkLst>
        </pc:spChg>
        <pc:spChg chg="mod">
          <ac:chgData name="Karin Gamble" userId="9ce44223-f0f7-49c9-b15a-052a2739ee92" providerId="ADAL" clId="{7256CFA7-0845-4A73-8768-ED14D9C77E2E}" dt="2025-09-10T13:31:27.004" v="1" actId="790"/>
          <ac:spMkLst>
            <pc:docMk/>
            <pc:sldMk cId="2719149317" sldId="2142533750"/>
            <ac:spMk id="50" creationId="{7929446D-9AEA-BB72-F3D5-749CBBB960D5}"/>
          </ac:spMkLst>
        </pc:spChg>
        <pc:spChg chg="mod">
          <ac:chgData name="Karin Gamble" userId="9ce44223-f0f7-49c9-b15a-052a2739ee92" providerId="ADAL" clId="{7256CFA7-0845-4A73-8768-ED14D9C77E2E}" dt="2025-09-10T13:31:27.004" v="1" actId="790"/>
          <ac:spMkLst>
            <pc:docMk/>
            <pc:sldMk cId="2719149317" sldId="2142533750"/>
            <ac:spMk id="51" creationId="{7D1DF747-84C3-8FE9-6389-93FEA49E98A5}"/>
          </ac:spMkLst>
        </pc:spChg>
        <pc:spChg chg="mod">
          <ac:chgData name="Karin Gamble" userId="9ce44223-f0f7-49c9-b15a-052a2739ee92" providerId="ADAL" clId="{7256CFA7-0845-4A73-8768-ED14D9C77E2E}" dt="2025-09-10T13:31:27.004" v="1" actId="790"/>
          <ac:spMkLst>
            <pc:docMk/>
            <pc:sldMk cId="2719149317" sldId="2142533750"/>
            <ac:spMk id="75" creationId="{2E444F3A-4E34-806E-7413-ACB75313FA86}"/>
          </ac:spMkLst>
        </pc:spChg>
      </pc:sldChg>
      <pc:sldChg chg="modSp mod">
        <pc:chgData name="Karin Gamble" userId="9ce44223-f0f7-49c9-b15a-052a2739ee92" providerId="ADAL" clId="{7256CFA7-0845-4A73-8768-ED14D9C77E2E}" dt="2025-09-10T13:31:27.004" v="1" actId="790"/>
        <pc:sldMkLst>
          <pc:docMk/>
          <pc:sldMk cId="2807063541" sldId="2142534000"/>
        </pc:sldMkLst>
        <pc:spChg chg="mod">
          <ac:chgData name="Karin Gamble" userId="9ce44223-f0f7-49c9-b15a-052a2739ee92" providerId="ADAL" clId="{7256CFA7-0845-4A73-8768-ED14D9C77E2E}" dt="2025-09-10T13:31:27.004" v="1" actId="790"/>
          <ac:spMkLst>
            <pc:docMk/>
            <pc:sldMk cId="2807063541" sldId="2142534000"/>
            <ac:spMk id="2" creationId="{B0E6E34A-DC30-0A88-E3E7-D0DEA07FB5E2}"/>
          </ac:spMkLst>
        </pc:spChg>
        <pc:spChg chg="mod">
          <ac:chgData name="Karin Gamble" userId="9ce44223-f0f7-49c9-b15a-052a2739ee92" providerId="ADAL" clId="{7256CFA7-0845-4A73-8768-ED14D9C77E2E}" dt="2025-09-10T13:31:27.004" v="1" actId="790"/>
          <ac:spMkLst>
            <pc:docMk/>
            <pc:sldMk cId="2807063541" sldId="2142534000"/>
            <ac:spMk id="3" creationId="{413A241A-20E6-0AD5-26E9-DCD661BBEB4B}"/>
          </ac:spMkLst>
        </pc:spChg>
        <pc:spChg chg="mod">
          <ac:chgData name="Karin Gamble" userId="9ce44223-f0f7-49c9-b15a-052a2739ee92" providerId="ADAL" clId="{7256CFA7-0845-4A73-8768-ED14D9C77E2E}" dt="2025-09-10T13:31:27.004" v="1" actId="790"/>
          <ac:spMkLst>
            <pc:docMk/>
            <pc:sldMk cId="2807063541" sldId="2142534000"/>
            <ac:spMk id="7" creationId="{085715A2-1DFA-99F2-F2AA-0A89043AE30B}"/>
          </ac:spMkLst>
        </pc:spChg>
        <pc:spChg chg="mod">
          <ac:chgData name="Karin Gamble" userId="9ce44223-f0f7-49c9-b15a-052a2739ee92" providerId="ADAL" clId="{7256CFA7-0845-4A73-8768-ED14D9C77E2E}" dt="2025-09-10T13:31:27.004" v="1" actId="790"/>
          <ac:spMkLst>
            <pc:docMk/>
            <pc:sldMk cId="2807063541" sldId="2142534000"/>
            <ac:spMk id="10" creationId="{B1686E21-8BF7-F605-0A25-06AC96F8F1B6}"/>
          </ac:spMkLst>
        </pc:spChg>
      </pc:sldChg>
      <pc:sldChg chg="modSp mod">
        <pc:chgData name="Karin Gamble" userId="9ce44223-f0f7-49c9-b15a-052a2739ee92" providerId="ADAL" clId="{7256CFA7-0845-4A73-8768-ED14D9C77E2E}" dt="2025-09-10T13:31:27.004" v="1" actId="790"/>
        <pc:sldMkLst>
          <pc:docMk/>
          <pc:sldMk cId="671450515" sldId="2142534005"/>
        </pc:sldMkLst>
        <pc:spChg chg="mod">
          <ac:chgData name="Karin Gamble" userId="9ce44223-f0f7-49c9-b15a-052a2739ee92" providerId="ADAL" clId="{7256CFA7-0845-4A73-8768-ED14D9C77E2E}" dt="2025-09-10T13:31:27.004" v="1" actId="790"/>
          <ac:spMkLst>
            <pc:docMk/>
            <pc:sldMk cId="671450515" sldId="2142534005"/>
            <ac:spMk id="3" creationId="{645BCD57-3E8B-1380-4A60-61C3370DB58E}"/>
          </ac:spMkLst>
        </pc:spChg>
        <pc:spChg chg="mod">
          <ac:chgData name="Karin Gamble" userId="9ce44223-f0f7-49c9-b15a-052a2739ee92" providerId="ADAL" clId="{7256CFA7-0845-4A73-8768-ED14D9C77E2E}" dt="2025-09-10T13:31:27.004" v="1" actId="790"/>
          <ac:spMkLst>
            <pc:docMk/>
            <pc:sldMk cId="671450515" sldId="2142534005"/>
            <ac:spMk id="6" creationId="{2B731404-C128-B450-FFED-B0857918280F}"/>
          </ac:spMkLst>
        </pc:spChg>
        <pc:spChg chg="mod">
          <ac:chgData name="Karin Gamble" userId="9ce44223-f0f7-49c9-b15a-052a2739ee92" providerId="ADAL" clId="{7256CFA7-0845-4A73-8768-ED14D9C77E2E}" dt="2025-09-10T13:31:27.004" v="1" actId="790"/>
          <ac:spMkLst>
            <pc:docMk/>
            <pc:sldMk cId="671450515" sldId="2142534005"/>
            <ac:spMk id="7" creationId="{60E068A7-C5F0-2F62-D8A0-DA895383C67F}"/>
          </ac:spMkLst>
        </pc:spChg>
        <pc:spChg chg="mod">
          <ac:chgData name="Karin Gamble" userId="9ce44223-f0f7-49c9-b15a-052a2739ee92" providerId="ADAL" clId="{7256CFA7-0845-4A73-8768-ED14D9C77E2E}" dt="2025-09-10T13:31:27.004" v="1" actId="790"/>
          <ac:spMkLst>
            <pc:docMk/>
            <pc:sldMk cId="671450515" sldId="2142534005"/>
            <ac:spMk id="10" creationId="{22C325FF-D921-361C-868C-BE510664393C}"/>
          </ac:spMkLst>
        </pc:spChg>
        <pc:spChg chg="mod">
          <ac:chgData name="Karin Gamble" userId="9ce44223-f0f7-49c9-b15a-052a2739ee92" providerId="ADAL" clId="{7256CFA7-0845-4A73-8768-ED14D9C77E2E}" dt="2025-09-10T13:31:27.004" v="1" actId="790"/>
          <ac:spMkLst>
            <pc:docMk/>
            <pc:sldMk cId="671450515" sldId="2142534005"/>
            <ac:spMk id="11" creationId="{9F51C0E6-3ABE-B09F-5A59-C78485D4A964}"/>
          </ac:spMkLst>
        </pc:spChg>
      </pc:sldChg>
      <pc:sldChg chg="modSp mod">
        <pc:chgData name="Karin Gamble" userId="9ce44223-f0f7-49c9-b15a-052a2739ee92" providerId="ADAL" clId="{7256CFA7-0845-4A73-8768-ED14D9C77E2E}" dt="2025-09-10T13:31:27.004" v="1" actId="790"/>
        <pc:sldMkLst>
          <pc:docMk/>
          <pc:sldMk cId="2334960283" sldId="2142534009"/>
        </pc:sldMkLst>
        <pc:spChg chg="mod">
          <ac:chgData name="Karin Gamble" userId="9ce44223-f0f7-49c9-b15a-052a2739ee92" providerId="ADAL" clId="{7256CFA7-0845-4A73-8768-ED14D9C77E2E}" dt="2025-09-10T13:31:27.004" v="1" actId="790"/>
          <ac:spMkLst>
            <pc:docMk/>
            <pc:sldMk cId="2334960283" sldId="2142534009"/>
            <ac:spMk id="3" creationId="{645BCD57-3E8B-1380-4A60-61C3370DB58E}"/>
          </ac:spMkLst>
        </pc:spChg>
        <pc:spChg chg="mod">
          <ac:chgData name="Karin Gamble" userId="9ce44223-f0f7-49c9-b15a-052a2739ee92" providerId="ADAL" clId="{7256CFA7-0845-4A73-8768-ED14D9C77E2E}" dt="2025-09-10T13:31:27.004" v="1" actId="790"/>
          <ac:spMkLst>
            <pc:docMk/>
            <pc:sldMk cId="2334960283" sldId="2142534009"/>
            <ac:spMk id="2055" creationId="{7C721A16-61ED-13B7-62CF-977DD2F8E694}"/>
          </ac:spMkLst>
        </pc:spChg>
      </pc:sldChg>
      <pc:sldChg chg="modSp mod">
        <pc:chgData name="Karin Gamble" userId="9ce44223-f0f7-49c9-b15a-052a2739ee92" providerId="ADAL" clId="{7256CFA7-0845-4A73-8768-ED14D9C77E2E}" dt="2025-09-10T13:31:27.004" v="1" actId="790"/>
        <pc:sldMkLst>
          <pc:docMk/>
          <pc:sldMk cId="1499980308" sldId="2142534011"/>
        </pc:sldMkLst>
        <pc:spChg chg="mod">
          <ac:chgData name="Karin Gamble" userId="9ce44223-f0f7-49c9-b15a-052a2739ee92" providerId="ADAL" clId="{7256CFA7-0845-4A73-8768-ED14D9C77E2E}" dt="2025-09-10T13:31:27.004" v="1" actId="790"/>
          <ac:spMkLst>
            <pc:docMk/>
            <pc:sldMk cId="1499980308" sldId="2142534011"/>
            <ac:spMk id="3" creationId="{645BCD57-3E8B-1380-4A60-61C3370DB58E}"/>
          </ac:spMkLst>
        </pc:spChg>
        <pc:spChg chg="mod">
          <ac:chgData name="Karin Gamble" userId="9ce44223-f0f7-49c9-b15a-052a2739ee92" providerId="ADAL" clId="{7256CFA7-0845-4A73-8768-ED14D9C77E2E}" dt="2025-09-10T13:31:27.004" v="1" actId="790"/>
          <ac:spMkLst>
            <pc:docMk/>
            <pc:sldMk cId="1499980308" sldId="2142534011"/>
            <ac:spMk id="4" creationId="{B073B207-13A3-ECA7-23A5-3A2403AB8743}"/>
          </ac:spMkLst>
        </pc:spChg>
        <pc:spChg chg="mod">
          <ac:chgData name="Karin Gamble" userId="9ce44223-f0f7-49c9-b15a-052a2739ee92" providerId="ADAL" clId="{7256CFA7-0845-4A73-8768-ED14D9C77E2E}" dt="2025-09-10T13:31:27.004" v="1" actId="790"/>
          <ac:spMkLst>
            <pc:docMk/>
            <pc:sldMk cId="1499980308" sldId="2142534011"/>
            <ac:spMk id="6" creationId="{2B731404-C128-B450-FFED-B0857918280F}"/>
          </ac:spMkLst>
        </pc:spChg>
        <pc:spChg chg="mod">
          <ac:chgData name="Karin Gamble" userId="9ce44223-f0f7-49c9-b15a-052a2739ee92" providerId="ADAL" clId="{7256CFA7-0845-4A73-8768-ED14D9C77E2E}" dt="2025-09-10T13:31:27.004" v="1" actId="790"/>
          <ac:spMkLst>
            <pc:docMk/>
            <pc:sldMk cId="1499980308" sldId="2142534011"/>
            <ac:spMk id="7" creationId="{60E068A7-C5F0-2F62-D8A0-DA895383C67F}"/>
          </ac:spMkLst>
        </pc:spChg>
        <pc:spChg chg="mod">
          <ac:chgData name="Karin Gamble" userId="9ce44223-f0f7-49c9-b15a-052a2739ee92" providerId="ADAL" clId="{7256CFA7-0845-4A73-8768-ED14D9C77E2E}" dt="2025-09-10T13:31:27.004" v="1" actId="790"/>
          <ac:spMkLst>
            <pc:docMk/>
            <pc:sldMk cId="1499980308" sldId="2142534011"/>
            <ac:spMk id="10" creationId="{6D11A484-0FCA-9180-023F-A66761FA6F5D}"/>
          </ac:spMkLst>
        </pc:spChg>
      </pc:sldChg>
      <pc:sldChg chg="modSp mod">
        <pc:chgData name="Karin Gamble" userId="9ce44223-f0f7-49c9-b15a-052a2739ee92" providerId="ADAL" clId="{7256CFA7-0845-4A73-8768-ED14D9C77E2E}" dt="2025-09-10T13:31:27.004" v="1" actId="790"/>
        <pc:sldMkLst>
          <pc:docMk/>
          <pc:sldMk cId="2136499498" sldId="2142534012"/>
        </pc:sldMkLst>
        <pc:spChg chg="mod">
          <ac:chgData name="Karin Gamble" userId="9ce44223-f0f7-49c9-b15a-052a2739ee92" providerId="ADAL" clId="{7256CFA7-0845-4A73-8768-ED14D9C77E2E}" dt="2025-09-10T13:31:27.004" v="1" actId="790"/>
          <ac:spMkLst>
            <pc:docMk/>
            <pc:sldMk cId="2136499498" sldId="2142534012"/>
            <ac:spMk id="2" creationId="{C816DEC4-C6AD-7E6B-F802-F27AD532BB4C}"/>
          </ac:spMkLst>
        </pc:spChg>
        <pc:spChg chg="mod">
          <ac:chgData name="Karin Gamble" userId="9ce44223-f0f7-49c9-b15a-052a2739ee92" providerId="ADAL" clId="{7256CFA7-0845-4A73-8768-ED14D9C77E2E}" dt="2025-09-10T13:31:27.004" v="1" actId="790"/>
          <ac:spMkLst>
            <pc:docMk/>
            <pc:sldMk cId="2136499498" sldId="2142534012"/>
            <ac:spMk id="3" creationId="{F89FAB25-42C7-2CD7-295E-0B6B9D523231}"/>
          </ac:spMkLst>
        </pc:spChg>
        <pc:spChg chg="mod">
          <ac:chgData name="Karin Gamble" userId="9ce44223-f0f7-49c9-b15a-052a2739ee92" providerId="ADAL" clId="{7256CFA7-0845-4A73-8768-ED14D9C77E2E}" dt="2025-09-10T13:31:27.004" v="1" actId="790"/>
          <ac:spMkLst>
            <pc:docMk/>
            <pc:sldMk cId="2136499498" sldId="2142534012"/>
            <ac:spMk id="7" creationId="{A8A40836-2749-FAF1-A98F-27DBBD8BC86D}"/>
          </ac:spMkLst>
        </pc:spChg>
      </pc:sldChg>
      <pc:sldChg chg="modSp mod">
        <pc:chgData name="Karin Gamble" userId="9ce44223-f0f7-49c9-b15a-052a2739ee92" providerId="ADAL" clId="{7256CFA7-0845-4A73-8768-ED14D9C77E2E}" dt="2025-09-10T13:31:27.004" v="1" actId="790"/>
        <pc:sldMkLst>
          <pc:docMk/>
          <pc:sldMk cId="1439551823" sldId="2142534014"/>
        </pc:sldMkLst>
        <pc:spChg chg="mod">
          <ac:chgData name="Karin Gamble" userId="9ce44223-f0f7-49c9-b15a-052a2739ee92" providerId="ADAL" clId="{7256CFA7-0845-4A73-8768-ED14D9C77E2E}" dt="2025-09-10T13:31:27.004" v="1" actId="790"/>
          <ac:spMkLst>
            <pc:docMk/>
            <pc:sldMk cId="1439551823" sldId="2142534014"/>
            <ac:spMk id="2" creationId="{4BEA1403-310E-F0F9-8206-D8481EE34526}"/>
          </ac:spMkLst>
        </pc:spChg>
        <pc:spChg chg="mod">
          <ac:chgData name="Karin Gamble" userId="9ce44223-f0f7-49c9-b15a-052a2739ee92" providerId="ADAL" clId="{7256CFA7-0845-4A73-8768-ED14D9C77E2E}" dt="2025-09-10T13:31:27.004" v="1" actId="790"/>
          <ac:spMkLst>
            <pc:docMk/>
            <pc:sldMk cId="1439551823" sldId="2142534014"/>
            <ac:spMk id="8" creationId="{10F819E0-29CB-98F9-E7A5-38FDAF806B3A}"/>
          </ac:spMkLst>
        </pc:spChg>
        <pc:spChg chg="mod">
          <ac:chgData name="Karin Gamble" userId="9ce44223-f0f7-49c9-b15a-052a2739ee92" providerId="ADAL" clId="{7256CFA7-0845-4A73-8768-ED14D9C77E2E}" dt="2025-09-10T13:31:27.004" v="1" actId="790"/>
          <ac:spMkLst>
            <pc:docMk/>
            <pc:sldMk cId="1439551823" sldId="2142534014"/>
            <ac:spMk id="9" creationId="{E5FFD3B7-9CBF-E15B-D099-A257F49753E9}"/>
          </ac:spMkLst>
        </pc:spChg>
        <pc:spChg chg="mod">
          <ac:chgData name="Karin Gamble" userId="9ce44223-f0f7-49c9-b15a-052a2739ee92" providerId="ADAL" clId="{7256CFA7-0845-4A73-8768-ED14D9C77E2E}" dt="2025-09-10T13:31:27.004" v="1" actId="790"/>
          <ac:spMkLst>
            <pc:docMk/>
            <pc:sldMk cId="1439551823" sldId="2142534014"/>
            <ac:spMk id="10" creationId="{6EB4D0F6-616C-8DFE-6E79-315795AB2E2A}"/>
          </ac:spMkLst>
        </pc:spChg>
        <pc:spChg chg="mod">
          <ac:chgData name="Karin Gamble" userId="9ce44223-f0f7-49c9-b15a-052a2739ee92" providerId="ADAL" clId="{7256CFA7-0845-4A73-8768-ED14D9C77E2E}" dt="2025-09-10T13:31:27.004" v="1" actId="790"/>
          <ac:spMkLst>
            <pc:docMk/>
            <pc:sldMk cId="1439551823" sldId="2142534014"/>
            <ac:spMk id="11" creationId="{FE5F4862-278B-ECFF-9CE3-9A68D869CE22}"/>
          </ac:spMkLst>
        </pc:spChg>
        <pc:spChg chg="mod">
          <ac:chgData name="Karin Gamble" userId="9ce44223-f0f7-49c9-b15a-052a2739ee92" providerId="ADAL" clId="{7256CFA7-0845-4A73-8768-ED14D9C77E2E}" dt="2025-09-10T13:31:27.004" v="1" actId="790"/>
          <ac:spMkLst>
            <pc:docMk/>
            <pc:sldMk cId="1439551823" sldId="2142534014"/>
            <ac:spMk id="12" creationId="{CE0F7F12-903B-5961-05F6-32202C3B4105}"/>
          </ac:spMkLst>
        </pc:spChg>
        <pc:spChg chg="mod">
          <ac:chgData name="Karin Gamble" userId="9ce44223-f0f7-49c9-b15a-052a2739ee92" providerId="ADAL" clId="{7256CFA7-0845-4A73-8768-ED14D9C77E2E}" dt="2025-09-10T13:31:27.004" v="1" actId="790"/>
          <ac:spMkLst>
            <pc:docMk/>
            <pc:sldMk cId="1439551823" sldId="2142534014"/>
            <ac:spMk id="13" creationId="{8406F0B2-812B-5C95-A50F-A4D72BFD9432}"/>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a:extLst>
              <a:ext uri="{FF2B5EF4-FFF2-40B4-BE49-F238E27FC236}">
                <a16:creationId xmlns:a16="http://schemas.microsoft.com/office/drawing/2014/main" id="{28D75527-1052-40CF-90A7-805EC4F7728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a:extLst>
              <a:ext uri="{FF2B5EF4-FFF2-40B4-BE49-F238E27FC236}">
                <a16:creationId xmlns:a16="http://schemas.microsoft.com/office/drawing/2014/main" id="{782182B2-420A-475A-83CF-72C9A1964B5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91BB566-3845-4DC0-8CE2-DC15231A2062}" type="datetime1">
              <a:rPr lang="sv-SE" smtClean="0"/>
              <a:t>2025-09-10</a:t>
            </a:fld>
            <a:endParaRPr lang="sv-SE"/>
          </a:p>
        </p:txBody>
      </p:sp>
      <p:sp>
        <p:nvSpPr>
          <p:cNvPr id="4" name="Platshållare för sidfot 3">
            <a:extLst>
              <a:ext uri="{FF2B5EF4-FFF2-40B4-BE49-F238E27FC236}">
                <a16:creationId xmlns:a16="http://schemas.microsoft.com/office/drawing/2014/main" id="{3CFEBD13-AD79-4726-9C7A-9E5C531A1A5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5" name="Platshållare för bildnummer 4">
            <a:extLst>
              <a:ext uri="{FF2B5EF4-FFF2-40B4-BE49-F238E27FC236}">
                <a16:creationId xmlns:a16="http://schemas.microsoft.com/office/drawing/2014/main" id="{F00A28DF-4169-4B51-B8D3-AA9A5D61235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89A0780-C7EB-45E8-96EB-66D0986C42C0}" type="slidenum">
              <a:rPr lang="sv-SE" smtClean="0"/>
              <a:t>‹#›</a:t>
            </a:fld>
            <a:endParaRPr lang="sv-SE"/>
          </a:p>
        </p:txBody>
      </p:sp>
    </p:spTree>
    <p:extLst>
      <p:ext uri="{BB962C8B-B14F-4D97-AF65-F5344CB8AC3E}">
        <p14:creationId xmlns:p14="http://schemas.microsoft.com/office/powerpoint/2010/main" val="810337014"/>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995FFDC-F934-4037-B505-500B08CD3B8C}" type="datetime1">
              <a:rPr lang="sv-SE" smtClean="0"/>
              <a:t>2025-09-10</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B1086EF-3011-429C-976B-61D9CA3A2B54}" type="slidenum">
              <a:rPr lang="sv-SE" smtClean="0"/>
              <a:t>‹#›</a:t>
            </a:fld>
            <a:endParaRPr lang="sv-SE"/>
          </a:p>
        </p:txBody>
      </p:sp>
    </p:spTree>
    <p:extLst>
      <p:ext uri="{BB962C8B-B14F-4D97-AF65-F5344CB8AC3E}">
        <p14:creationId xmlns:p14="http://schemas.microsoft.com/office/powerpoint/2010/main" val="2079586871"/>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doi.org/10.1371/journal.pone.0279130"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800" kern="100" dirty="0">
                <a:effectLst/>
                <a:latin typeface="Calibri" panose="020F0502020204030204" pitchFamily="34" charset="0"/>
                <a:ea typeface="Times New Roman" panose="02020603050405020304" pitchFamily="18" charset="0"/>
                <a:cs typeface="Times New Roman" panose="02020603050405020304" pitchFamily="18" charset="0"/>
              </a:rPr>
              <a:t> </a:t>
            </a:r>
            <a:r>
              <a:rPr lang="sv-SE" sz="2800" dirty="0"/>
              <a:t>Hej! </a:t>
            </a:r>
          </a:p>
          <a:p>
            <a:r>
              <a:rPr lang="sv-SE" sz="2800" dirty="0"/>
              <a:t>Jag heter Annica Frank och jag jobbar som processledare för Bostad först, med viljeriktningen om att Bostad först ska utvecklas och expandera!</a:t>
            </a:r>
          </a:p>
          <a:p>
            <a:endParaRPr lang="sv-SE" sz="2800" dirty="0"/>
          </a:p>
          <a:p>
            <a:r>
              <a:rPr lang="sv-SE" sz="2800" dirty="0"/>
              <a:t>Sanela presenterar sig.</a:t>
            </a:r>
          </a:p>
          <a:p>
            <a:endParaRPr lang="sv-SE" sz="2800" dirty="0"/>
          </a:p>
          <a:p>
            <a:r>
              <a:rPr lang="sv-SE" sz="2800" dirty="0"/>
              <a:t>Vi börjar med en klassisk frukostbild – kaffe, smör, ost… och en macka som ser lite </a:t>
            </a:r>
            <a:r>
              <a:rPr lang="sv-SE" sz="2800" dirty="0" err="1"/>
              <a:t>halvtråkig</a:t>
            </a:r>
            <a:r>
              <a:rPr lang="sv-SE" sz="2800" dirty="0"/>
              <a:t> ut. Men det är ju just det vardagliga som är grejen: att ha ett kök att ställa kaffekoppen i, ett bord att lägga tidningen på, och en plats att gå ifrån när man ska till jobbet.</a:t>
            </a:r>
          </a:p>
          <a:p>
            <a:endParaRPr lang="sv-SE" sz="2800" dirty="0"/>
          </a:p>
          <a:p>
            <a:r>
              <a:rPr lang="sv-SE" sz="2800" dirty="0"/>
              <a:t>Och precis där möts våra två spår – </a:t>
            </a:r>
            <a:r>
              <a:rPr lang="sv-SE" sz="2800" i="1" dirty="0"/>
              <a:t>Bostad först</a:t>
            </a:r>
            <a:r>
              <a:rPr lang="sv-SE" sz="2800" dirty="0"/>
              <a:t> och </a:t>
            </a:r>
            <a:r>
              <a:rPr lang="sv-SE" sz="2800" i="1" dirty="0"/>
              <a:t>Jobb först</a:t>
            </a:r>
            <a:r>
              <a:rPr lang="sv-SE" sz="2800" dirty="0"/>
              <a:t>. Det är hemmet och jobbet som ger vardagen rytm och mening.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2800"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sz="2800" dirty="0"/>
              <a:t>Vi är bara i startgroparna med vårt samarbete, men vi ville redan nu dela med oss av hur vi tänker – och kanske få er att fylla på med idéer. Jag och Sanela kommer kort att köra en dragning om respektive metod, men till största delen tar vi hjälp av det </a:t>
            </a:r>
            <a:r>
              <a:rPr lang="sv-SE" sz="2800" dirty="0" err="1"/>
              <a:t>verkamhetsnära</a:t>
            </a:r>
            <a:r>
              <a:rPr lang="sv-SE" sz="2800" dirty="0"/>
              <a:t> genom vår panel som representerar IPS och Bostad först verksamheten samt myndighet. Till dem kommer ni att få ställa frågor, så när dem dyker upp (hänvisa till hur frågorna ska skötas).  </a:t>
            </a:r>
          </a:p>
          <a:p>
            <a:endParaRPr lang="sv-SE" sz="2800" kern="100" dirty="0">
              <a:effectLst/>
              <a:latin typeface="Calibri" panose="020F0502020204030204" pitchFamily="34" charset="0"/>
              <a:ea typeface="Times New Roman" panose="02020603050405020304" pitchFamily="18" charset="0"/>
              <a:cs typeface="Times New Roman" panose="02020603050405020304" pitchFamily="18" charset="0"/>
            </a:endParaRPr>
          </a:p>
          <a:p>
            <a:r>
              <a:rPr lang="sv-SE" sz="2800" kern="100" dirty="0">
                <a:effectLst/>
                <a:latin typeface="Calibri" panose="020F0502020204030204" pitchFamily="34" charset="0"/>
                <a:ea typeface="Times New Roman" panose="02020603050405020304" pitchFamily="18" charset="0"/>
                <a:cs typeface="Times New Roman" panose="02020603050405020304" pitchFamily="18" charset="0"/>
              </a:rPr>
              <a:t>Lämna över till Sanela</a:t>
            </a:r>
            <a:r>
              <a:rPr lang="sv-SE" sz="1800" kern="100" dirty="0">
                <a:effectLst/>
                <a:latin typeface="Calibri" panose="020F0502020204030204" pitchFamily="34" charset="0"/>
                <a:ea typeface="Times New Roman" panose="02020603050405020304" pitchFamily="18" charset="0"/>
                <a:cs typeface="Times New Roman" panose="02020603050405020304" pitchFamily="18" charset="0"/>
              </a:rPr>
              <a:t> </a:t>
            </a:r>
            <a:endParaRPr lang="sv-SE" sz="1800" kern="100" dirty="0">
              <a:effectLst/>
              <a:latin typeface="Aptos" panose="020B0004020202020204" pitchFamily="34" charset="0"/>
              <a:ea typeface="Aptos" panose="020B0004020202020204" pitchFamily="34" charset="0"/>
              <a:cs typeface="Times New Roman" panose="02020603050405020304" pitchFamily="18" charset="0"/>
            </a:endParaRPr>
          </a:p>
          <a:p>
            <a:pPr>
              <a:buFont typeface="Arial" panose="020B0604020202020204" pitchFamily="34" charset="0"/>
              <a:buNone/>
            </a:pPr>
            <a:endParaRPr lang="sv-SE" dirty="0"/>
          </a:p>
          <a:p>
            <a:endParaRPr lang="sv-SE" dirty="0"/>
          </a:p>
        </p:txBody>
      </p:sp>
      <p:sp>
        <p:nvSpPr>
          <p:cNvPr id="4" name="Platshållare för datum 3"/>
          <p:cNvSpPr>
            <a:spLocks noGrp="1"/>
          </p:cNvSpPr>
          <p:nvPr>
            <p:ph type="dt" idx="1"/>
          </p:nvPr>
        </p:nvSpPr>
        <p:spPr/>
        <p:txBody>
          <a:bodyPr/>
          <a:lstStyle/>
          <a:p>
            <a:fld id="{F995FFDC-F934-4037-B505-500B08CD3B8C}" type="datetime1">
              <a:rPr lang="sv-SE" smtClean="0"/>
              <a:t>2025-09-10</a:t>
            </a:fld>
            <a:endParaRPr lang="sv-SE"/>
          </a:p>
        </p:txBody>
      </p:sp>
      <p:sp>
        <p:nvSpPr>
          <p:cNvPr id="5" name="Platshållare för bildnummer 4"/>
          <p:cNvSpPr>
            <a:spLocks noGrp="1"/>
          </p:cNvSpPr>
          <p:nvPr>
            <p:ph type="sldNum" sz="quarter" idx="5"/>
          </p:nvPr>
        </p:nvSpPr>
        <p:spPr/>
        <p:txBody>
          <a:bodyPr/>
          <a:lstStyle/>
          <a:p>
            <a:fld id="{4B1086EF-3011-429C-976B-61D9CA3A2B54}" type="slidenum">
              <a:rPr lang="sv-SE" smtClean="0"/>
              <a:t>1</a:t>
            </a:fld>
            <a:endParaRPr lang="sv-SE"/>
          </a:p>
        </p:txBody>
      </p:sp>
    </p:spTree>
    <p:extLst>
      <p:ext uri="{BB962C8B-B14F-4D97-AF65-F5344CB8AC3E}">
        <p14:creationId xmlns:p14="http://schemas.microsoft.com/office/powerpoint/2010/main" val="34350908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err="1"/>
              <a:t>Förarbetena</a:t>
            </a:r>
            <a:r>
              <a:rPr lang="en-US"/>
              <a:t> till </a:t>
            </a:r>
            <a:r>
              <a:rPr lang="en-US" err="1"/>
              <a:t>projektet</a:t>
            </a:r>
            <a:r>
              <a:rPr lang="en-US"/>
              <a:t>: I Göteborg </a:t>
            </a:r>
            <a:r>
              <a:rPr lang="en-US" err="1"/>
              <a:t>aktualiserades</a:t>
            </a:r>
            <a:r>
              <a:rPr lang="en-US"/>
              <a:t> 2022 ca 3 000 </a:t>
            </a:r>
            <a:r>
              <a:rPr lang="en-US" err="1"/>
              <a:t>personer</a:t>
            </a:r>
            <a:r>
              <a:rPr lang="en-US"/>
              <a:t> med </a:t>
            </a:r>
            <a:r>
              <a:rPr lang="en-US" err="1"/>
              <a:t>missbruksproblematik</a:t>
            </a:r>
            <a:r>
              <a:rPr lang="en-US"/>
              <a:t> – </a:t>
            </a:r>
            <a:r>
              <a:rPr lang="en-US" err="1"/>
              <a:t>inom</a:t>
            </a:r>
            <a:r>
              <a:rPr lang="en-US"/>
              <a:t> BF </a:t>
            </a:r>
            <a:r>
              <a:rPr lang="en-US" err="1"/>
              <a:t>får</a:t>
            </a:r>
            <a:r>
              <a:rPr lang="en-US"/>
              <a:t> bara 16 </a:t>
            </a:r>
            <a:r>
              <a:rPr lang="en-US" err="1"/>
              <a:t>procent</a:t>
            </a:r>
            <a:r>
              <a:rPr lang="en-US"/>
              <a:t> av c a 900 </a:t>
            </a:r>
            <a:r>
              <a:rPr lang="en-US" err="1"/>
              <a:t>individer</a:t>
            </a:r>
            <a:r>
              <a:rPr lang="en-US"/>
              <a:t> </a:t>
            </a:r>
            <a:r>
              <a:rPr lang="en-US" err="1"/>
              <a:t>något</a:t>
            </a:r>
            <a:r>
              <a:rPr lang="en-US"/>
              <a:t> </a:t>
            </a:r>
            <a:r>
              <a:rPr lang="en-US" err="1"/>
              <a:t>stöd</a:t>
            </a:r>
            <a:r>
              <a:rPr lang="en-US"/>
              <a:t> mot </a:t>
            </a:r>
            <a:r>
              <a:rPr lang="en-US" err="1"/>
              <a:t>arbete</a:t>
            </a:r>
            <a:r>
              <a:rPr lang="en-US"/>
              <a:t>. </a:t>
            </a:r>
            <a:r>
              <a:rPr lang="en-US" err="1"/>
              <a:t>Samtidigt</a:t>
            </a:r>
            <a:r>
              <a:rPr lang="en-US"/>
              <a:t> </a:t>
            </a:r>
            <a:r>
              <a:rPr lang="en-US" err="1"/>
              <a:t>visar</a:t>
            </a:r>
            <a:r>
              <a:rPr lang="en-US"/>
              <a:t> </a:t>
            </a:r>
            <a:r>
              <a:rPr lang="en-US" err="1"/>
              <a:t>undersökningar</a:t>
            </a:r>
            <a:r>
              <a:rPr lang="en-US"/>
              <a:t> </a:t>
            </a:r>
            <a:r>
              <a:rPr lang="en-US" err="1"/>
              <a:t>att</a:t>
            </a:r>
            <a:r>
              <a:rPr lang="en-US"/>
              <a:t> </a:t>
            </a:r>
            <a:r>
              <a:rPr lang="en-US" err="1"/>
              <a:t>arbete</a:t>
            </a:r>
            <a:r>
              <a:rPr lang="en-US"/>
              <a:t> </a:t>
            </a:r>
            <a:r>
              <a:rPr lang="en-US" err="1"/>
              <a:t>är</a:t>
            </a:r>
            <a:r>
              <a:rPr lang="en-US"/>
              <a:t> </a:t>
            </a:r>
            <a:r>
              <a:rPr lang="en-US" err="1"/>
              <a:t>ett</a:t>
            </a:r>
            <a:r>
              <a:rPr lang="en-US"/>
              <a:t> </a:t>
            </a:r>
            <a:r>
              <a:rPr lang="en-US" err="1"/>
              <a:t>prioriterat</a:t>
            </a:r>
            <a:r>
              <a:rPr lang="en-US"/>
              <a:t> </a:t>
            </a:r>
            <a:r>
              <a:rPr lang="en-US" err="1"/>
              <a:t>område</a:t>
            </a:r>
            <a:r>
              <a:rPr lang="en-US"/>
              <a:t> för </a:t>
            </a:r>
            <a:r>
              <a:rPr lang="en-US" err="1"/>
              <a:t>gruppen</a:t>
            </a:r>
            <a:r>
              <a:rPr lang="en-US"/>
              <a:t>. I SF </a:t>
            </a:r>
            <a:r>
              <a:rPr lang="en-US" err="1"/>
              <a:t>Nordost</a:t>
            </a:r>
            <a:r>
              <a:rPr lang="en-US"/>
              <a:t> </a:t>
            </a:r>
            <a:r>
              <a:rPr lang="en-US" err="1"/>
              <a:t>har</a:t>
            </a:r>
            <a:r>
              <a:rPr lang="en-US"/>
              <a:t> vi </a:t>
            </a:r>
            <a:r>
              <a:rPr lang="en-US" err="1"/>
              <a:t>bedrivit</a:t>
            </a:r>
            <a:r>
              <a:rPr lang="en-US"/>
              <a:t> </a:t>
            </a:r>
            <a:r>
              <a:rPr lang="en-US" err="1"/>
              <a:t>ett</a:t>
            </a:r>
            <a:r>
              <a:rPr lang="en-US"/>
              <a:t> </a:t>
            </a:r>
            <a:r>
              <a:rPr lang="en-US" err="1"/>
              <a:t>uppsökande</a:t>
            </a:r>
            <a:r>
              <a:rPr lang="en-US"/>
              <a:t> </a:t>
            </a:r>
            <a:r>
              <a:rPr lang="en-US" err="1"/>
              <a:t>arbete</a:t>
            </a:r>
            <a:r>
              <a:rPr lang="en-US"/>
              <a:t> mot </a:t>
            </a:r>
            <a:r>
              <a:rPr lang="en-US" err="1"/>
              <a:t>gruppen</a:t>
            </a:r>
            <a:r>
              <a:rPr lang="en-US"/>
              <a:t> </a:t>
            </a:r>
            <a:r>
              <a:rPr lang="en-US" err="1"/>
              <a:t>och</a:t>
            </a:r>
            <a:r>
              <a:rPr lang="en-US"/>
              <a:t> </a:t>
            </a:r>
            <a:r>
              <a:rPr lang="en-US" err="1"/>
              <a:t>lärdomarna</a:t>
            </a:r>
            <a:r>
              <a:rPr lang="en-US"/>
              <a:t> </a:t>
            </a:r>
            <a:r>
              <a:rPr lang="en-US" err="1"/>
              <a:t>därifrån</a:t>
            </a:r>
            <a:r>
              <a:rPr lang="en-US"/>
              <a:t> var </a:t>
            </a:r>
            <a:r>
              <a:rPr lang="en-US" err="1"/>
              <a:t>att</a:t>
            </a:r>
            <a:r>
              <a:rPr lang="en-US"/>
              <a:t> vi </a:t>
            </a:r>
            <a:r>
              <a:rPr lang="en-US" err="1"/>
              <a:t>såg</a:t>
            </a:r>
            <a:r>
              <a:rPr lang="en-US"/>
              <a:t> </a:t>
            </a:r>
            <a:r>
              <a:rPr lang="en-US" err="1"/>
              <a:t>en</a:t>
            </a:r>
            <a:r>
              <a:rPr lang="en-US"/>
              <a:t> </a:t>
            </a:r>
            <a:r>
              <a:rPr lang="en-US" err="1"/>
              <a:t>grupp</a:t>
            </a:r>
            <a:r>
              <a:rPr lang="en-US"/>
              <a:t> </a:t>
            </a:r>
            <a:r>
              <a:rPr lang="en-US" err="1"/>
              <a:t>som</a:t>
            </a:r>
            <a:r>
              <a:rPr lang="en-US"/>
              <a:t> </a:t>
            </a:r>
            <a:r>
              <a:rPr lang="en-US" err="1"/>
              <a:t>vill</a:t>
            </a:r>
            <a:r>
              <a:rPr lang="en-US"/>
              <a:t> </a:t>
            </a:r>
            <a:r>
              <a:rPr lang="en-US" err="1"/>
              <a:t>arbeta</a:t>
            </a:r>
            <a:r>
              <a:rPr lang="en-US"/>
              <a:t> men </a:t>
            </a:r>
            <a:r>
              <a:rPr lang="en-US" err="1"/>
              <a:t>som</a:t>
            </a:r>
            <a:r>
              <a:rPr lang="en-US"/>
              <a:t> </a:t>
            </a:r>
            <a:r>
              <a:rPr lang="en-US" err="1"/>
              <a:t>inte</a:t>
            </a:r>
            <a:r>
              <a:rPr lang="en-US"/>
              <a:t> </a:t>
            </a:r>
            <a:r>
              <a:rPr lang="en-US" err="1"/>
              <a:t>får</a:t>
            </a:r>
            <a:r>
              <a:rPr lang="en-US"/>
              <a:t> </a:t>
            </a:r>
            <a:r>
              <a:rPr lang="en-US" err="1"/>
              <a:t>chansen</a:t>
            </a:r>
            <a:r>
              <a:rPr lang="en-US"/>
              <a:t>. Och vi </a:t>
            </a:r>
            <a:r>
              <a:rPr lang="en-US" err="1"/>
              <a:t>såg</a:t>
            </a:r>
            <a:r>
              <a:rPr lang="en-US"/>
              <a:t> </a:t>
            </a:r>
            <a:r>
              <a:rPr lang="en-US" err="1"/>
              <a:t>också</a:t>
            </a:r>
            <a:r>
              <a:rPr lang="en-US"/>
              <a:t> </a:t>
            </a:r>
            <a:r>
              <a:rPr lang="en-US" err="1"/>
              <a:t>att</a:t>
            </a:r>
            <a:r>
              <a:rPr lang="en-US"/>
              <a:t> </a:t>
            </a:r>
            <a:r>
              <a:rPr lang="en-US" err="1"/>
              <a:t>behovet</a:t>
            </a:r>
            <a:r>
              <a:rPr lang="en-US"/>
              <a:t> </a:t>
            </a:r>
            <a:r>
              <a:rPr lang="en-US" err="1"/>
              <a:t>inte</a:t>
            </a:r>
            <a:r>
              <a:rPr lang="en-US"/>
              <a:t> bara </a:t>
            </a:r>
            <a:r>
              <a:rPr lang="en-US" err="1"/>
              <a:t>handlar</a:t>
            </a:r>
            <a:r>
              <a:rPr lang="en-US"/>
              <a:t> om </a:t>
            </a:r>
            <a:r>
              <a:rPr lang="en-US" err="1"/>
              <a:t>jobb</a:t>
            </a:r>
            <a:r>
              <a:rPr lang="en-US"/>
              <a:t>, </a:t>
            </a:r>
            <a:r>
              <a:rPr lang="en-US" err="1"/>
              <a:t>utan</a:t>
            </a:r>
            <a:r>
              <a:rPr lang="en-US"/>
              <a:t> om </a:t>
            </a:r>
            <a:r>
              <a:rPr lang="en-US" err="1"/>
              <a:t>gemenskap</a:t>
            </a:r>
            <a:r>
              <a:rPr lang="en-US"/>
              <a:t> </a:t>
            </a:r>
            <a:r>
              <a:rPr lang="en-US" err="1"/>
              <a:t>och</a:t>
            </a:r>
            <a:r>
              <a:rPr lang="en-US"/>
              <a:t> </a:t>
            </a:r>
            <a:r>
              <a:rPr lang="en-US" err="1"/>
              <a:t>meningsfull</a:t>
            </a:r>
            <a:r>
              <a:rPr lang="en-US"/>
              <a:t> </a:t>
            </a:r>
            <a:r>
              <a:rPr lang="en-US" err="1"/>
              <a:t>sysselsättning</a:t>
            </a:r>
            <a:r>
              <a:rPr lang="en-US"/>
              <a:t>. Dessa </a:t>
            </a:r>
            <a:r>
              <a:rPr lang="en-US" err="1"/>
              <a:t>sammantagna</a:t>
            </a:r>
            <a:r>
              <a:rPr lang="en-US"/>
              <a:t> </a:t>
            </a:r>
            <a:r>
              <a:rPr lang="en-US" err="1"/>
              <a:t>erfarenheter</a:t>
            </a:r>
            <a:r>
              <a:rPr lang="en-US"/>
              <a:t> </a:t>
            </a:r>
            <a:r>
              <a:rPr lang="en-US" err="1"/>
              <a:t>har</a:t>
            </a:r>
            <a:r>
              <a:rPr lang="en-US"/>
              <a:t> </a:t>
            </a:r>
            <a:r>
              <a:rPr lang="en-US" err="1"/>
              <a:t>lett</a:t>
            </a:r>
            <a:r>
              <a:rPr lang="en-US"/>
              <a:t> till </a:t>
            </a:r>
            <a:r>
              <a:rPr lang="en-US" err="1"/>
              <a:t>att</a:t>
            </a:r>
            <a:r>
              <a:rPr lang="en-US"/>
              <a:t> vi </a:t>
            </a:r>
            <a:r>
              <a:rPr lang="en-US" err="1"/>
              <a:t>startade</a:t>
            </a:r>
            <a:r>
              <a:rPr lang="en-US"/>
              <a:t> </a:t>
            </a:r>
            <a:r>
              <a:rPr lang="en-US" err="1"/>
              <a:t>projektet</a:t>
            </a:r>
            <a:endParaRPr lang="en-US">
              <a:cs typeface="Arial"/>
            </a:endParaRPr>
          </a:p>
          <a:p>
            <a:endParaRPr lang="en-US">
              <a:cs typeface="Arial"/>
            </a:endParaRPr>
          </a:p>
          <a:p>
            <a:r>
              <a:rPr lang="en-US">
                <a:cs typeface="Arial"/>
              </a:rPr>
              <a:t>Ny </a:t>
            </a:r>
            <a:r>
              <a:rPr lang="en-US" err="1">
                <a:cs typeface="Arial"/>
              </a:rPr>
              <a:t>SoL</a:t>
            </a:r>
            <a:endParaRPr lang="en-US">
              <a:cs typeface="Arial"/>
            </a:endParaRPr>
          </a:p>
          <a:p>
            <a:endParaRPr lang="en-US">
              <a:cs typeface="Arial"/>
            </a:endParaRPr>
          </a:p>
        </p:txBody>
      </p:sp>
      <p:sp>
        <p:nvSpPr>
          <p:cNvPr id="4" name="Date Placeholder 3"/>
          <p:cNvSpPr>
            <a:spLocks noGrp="1"/>
          </p:cNvSpPr>
          <p:nvPr>
            <p:ph type="dt" idx="1"/>
          </p:nvPr>
        </p:nvSpPr>
        <p:spPr/>
        <p:txBody>
          <a:bodyPr/>
          <a:lstStyle/>
          <a:p>
            <a:fld id="{F995FFDC-F934-4037-B505-500B08CD3B8C}" type="datetime1">
              <a:rPr lang="sv-SE" smtClean="0"/>
              <a:t>2025-09-10</a:t>
            </a:fld>
            <a:endParaRPr lang="sv-SE"/>
          </a:p>
        </p:txBody>
      </p:sp>
      <p:sp>
        <p:nvSpPr>
          <p:cNvPr id="5" name="Slide Number Placeholder 4"/>
          <p:cNvSpPr>
            <a:spLocks noGrp="1"/>
          </p:cNvSpPr>
          <p:nvPr>
            <p:ph type="sldNum" sz="quarter" idx="5"/>
          </p:nvPr>
        </p:nvSpPr>
        <p:spPr/>
        <p:txBody>
          <a:bodyPr/>
          <a:lstStyle/>
          <a:p>
            <a:fld id="{4B1086EF-3011-429C-976B-61D9CA3A2B54}" type="slidenum">
              <a:rPr lang="sv-SE" smtClean="0"/>
              <a:t>2</a:t>
            </a:fld>
            <a:endParaRPr lang="sv-SE"/>
          </a:p>
        </p:txBody>
      </p:sp>
    </p:spTree>
    <p:extLst>
      <p:ext uri="{BB962C8B-B14F-4D97-AF65-F5344CB8AC3E}">
        <p14:creationId xmlns:p14="http://schemas.microsoft.com/office/powerpoint/2010/main" val="8633351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5400" dirty="0"/>
              <a:t>Ja, det var lite om IPS. Innan vi går in på metoderna och samarbetet vill jag kort ge en lägesbild – hur Bostad först är organiserat i Göteborg och vilka steg vi tagit i utveckling och expansion.</a:t>
            </a:r>
          </a:p>
          <a:p>
            <a:r>
              <a:rPr lang="sv-SE" sz="7200" dirty="0"/>
              <a:t>Jag kommer inte gå igenom hela bakgrunden eller forskningen – den känner många här redan till – men för er som skulle vara </a:t>
            </a:r>
            <a:r>
              <a:rPr lang="sv-SE" sz="7200" dirty="0" err="1"/>
              <a:t>novisa</a:t>
            </a:r>
            <a:r>
              <a:rPr lang="sv-SE" sz="7200" dirty="0"/>
              <a:t> men nyfikna - ska vi ska kunna prata metoder ihop vill jag ge några snabba penseldrag:</a:t>
            </a:r>
          </a:p>
          <a:p>
            <a:endParaRPr lang="sv-SE" sz="5400" dirty="0"/>
          </a:p>
          <a:p>
            <a:r>
              <a:rPr lang="sv-SE" sz="4000" b="1" dirty="0"/>
              <a:t>För vem?</a:t>
            </a:r>
            <a:r>
              <a:rPr lang="sv-SE" sz="4000" dirty="0"/>
              <a:t> Personer i långvarig hemlöshet, ofta med komplexa behov och samsjuklighet.</a:t>
            </a:r>
          </a:p>
          <a:p>
            <a:r>
              <a:rPr lang="sv-SE" sz="4000" b="1" dirty="0"/>
              <a:t>Vad är grejen?</a:t>
            </a:r>
            <a:r>
              <a:rPr lang="sv-SE" sz="4000" dirty="0"/>
              <a:t> En evidensbaserad metod. Bostaden är en mänsklig rättighet – med syftet är att nå och erbjuda en långsiktig och permanent bostad som startpunkt – sen byggs stödet runt personen.</a:t>
            </a:r>
          </a:p>
          <a:p>
            <a:r>
              <a:rPr lang="sv-SE" sz="4000" b="1" dirty="0"/>
              <a:t>Hur då?</a:t>
            </a:r>
            <a:r>
              <a:rPr lang="sv-SE" sz="4000" dirty="0"/>
              <a:t> Stödet skräddarsys ihop med hyresgästen, inga krav på nykterhet, vård-och stödsamordning via CM som jobbar efter åtta principer. Med </a:t>
            </a:r>
            <a:r>
              <a:rPr lang="sv-SE" sz="4000" dirty="0" err="1"/>
              <a:t>delaktigighet</a:t>
            </a:r>
            <a:r>
              <a:rPr lang="sv-SE" sz="4000" dirty="0"/>
              <a:t> i motsats till kontroll för att grovt sammanfatta det.</a:t>
            </a:r>
          </a:p>
          <a:p>
            <a:r>
              <a:rPr lang="sv-SE" sz="4000" b="1" dirty="0"/>
              <a:t>Och målet?</a:t>
            </a:r>
            <a:r>
              <a:rPr lang="sv-SE" sz="4000" dirty="0"/>
              <a:t> Att bo kvar som alla andra – vilket runt 80 % faktiskt gör enligt forskningen</a:t>
            </a:r>
          </a:p>
          <a:p>
            <a:endParaRPr lang="sv-SE" sz="2800" dirty="0"/>
          </a:p>
          <a:p>
            <a:endParaRPr lang="sv-SE" sz="2800" dirty="0"/>
          </a:p>
          <a:p>
            <a:r>
              <a:rPr lang="sv-SE" sz="2800" dirty="0"/>
              <a:t>Bostad först skiljer sig från många andra insatser eftersom det inte är ett stödboende som staden driver själv. Lägenheterna finns i allmännyttans ordinarie bestånd, och därför vilar arbetet både på </a:t>
            </a:r>
            <a:r>
              <a:rPr lang="sv-SE" sz="2800" b="1" dirty="0"/>
              <a:t>socialtjänstlagen och hyreslagen</a:t>
            </a:r>
            <a:r>
              <a:rPr lang="sv-SE" sz="2800" dirty="0"/>
              <a:t>.</a:t>
            </a:r>
          </a:p>
          <a:p>
            <a:endParaRPr lang="sv-SE" sz="2800" dirty="0"/>
          </a:p>
          <a:p>
            <a:r>
              <a:rPr lang="sv-SE" sz="2800" dirty="0"/>
              <a:t>Organisatoriskt är Bostad först placerat i socialförvaltning Sydväst, men det är i praktiken en </a:t>
            </a:r>
            <a:r>
              <a:rPr lang="sv-SE" sz="2800" b="1" dirty="0"/>
              <a:t>samverkansplattform</a:t>
            </a:r>
            <a:r>
              <a:rPr lang="sv-SE" sz="2800" dirty="0"/>
              <a:t>. Här möts flera förvaltningar, bostadsbolag och utförare i ett gemensamt arbete. Arbetet regleras av ett samarbetsavtal för särskilda grupper och av stadens gemensamma rutin, som också justerats på senare tid – vilket är en av anledningarna till att vi ses här idag.</a:t>
            </a:r>
          </a:p>
          <a:p>
            <a:r>
              <a:rPr lang="sv-SE" sz="2800" dirty="0"/>
              <a:t>Tilldelningen av lägenheter sker löpande via exploateringsförvaltningen, som har en årlig kvot från allmännyttan. </a:t>
            </a:r>
            <a:r>
              <a:rPr lang="sv-SE" sz="2800" b="1" dirty="0"/>
              <a:t>Stödet</a:t>
            </a:r>
            <a:r>
              <a:rPr lang="sv-SE" sz="2800" dirty="0"/>
              <a:t> ges både i stadens egen regi och via tre upphandlade aktörer – Räddningsmissionen, Stadsmissionen och Skyddsvärnet. Funktionsstöd är också en viktig samarbetspart vi vill se ännu mer av.</a:t>
            </a:r>
          </a:p>
          <a:p>
            <a:r>
              <a:rPr lang="sv-SE" sz="2800" dirty="0"/>
              <a:t>Vi kan konstatera att det finns många aktörer, olika finansieringskanaler och skilda styrlogiker. Samverkan blir därför helt avgörande för att hålla ihop helheten. Fördelen är att vi då kan kombinera resurser, roller och kompetenser och skapa </a:t>
            </a:r>
            <a:r>
              <a:rPr lang="sv-SE" sz="2800" b="1" dirty="0"/>
              <a:t>mer hållbara lösningar för människor i hemlöshet</a:t>
            </a:r>
            <a:r>
              <a:rPr lang="sv-SE" sz="2800" dirty="0"/>
              <a:t>. Utmaningen är att hantera skillnader i kultur, regelverk och mål. Men genom tydlig ansvarsfördelning, långsiktiga relationer och gemensamma mål kan vi minska friktion och öka effekten av vårt arbete</a:t>
            </a:r>
          </a:p>
          <a:p>
            <a:pPr marL="0" marR="0">
              <a:spcBef>
                <a:spcPts val="0"/>
              </a:spcBef>
              <a:spcAft>
                <a:spcPts val="0"/>
              </a:spcAft>
            </a:pPr>
            <a:endParaRPr lang="sv-SE" sz="1800" b="1" dirty="0">
              <a:effectLst/>
              <a:latin typeface="Calibri" panose="020F0502020204030204" pitchFamily="34" charset="0"/>
            </a:endParaRPr>
          </a:p>
          <a:p>
            <a:pPr marL="0" marR="0">
              <a:spcBef>
                <a:spcPts val="0"/>
              </a:spcBef>
              <a:spcAft>
                <a:spcPts val="0"/>
              </a:spcAft>
            </a:pPr>
            <a:r>
              <a:rPr lang="sv-SE" sz="2800" dirty="0"/>
              <a:t>Därtill: utöver de aktörer som ingår i det direkta samverkansavtalet finns också andra viktiga kluster som behöver bidra för att insatsen ska få ett verkligt innehåll. Det handlar bland annat om olika försörjningskanaler som Försäkringskassan, socialtjänstens försörjningsstöd, CSN, arbetsinkomst eller a-kassa. Till detta kommer arbets- och sysselsättningsinsatser samt vården och regionens roll i att stödja individens hälsa och återhämtning.</a:t>
            </a:r>
          </a:p>
          <a:p>
            <a:r>
              <a:rPr lang="sv-SE" sz="1800" b="1" dirty="0">
                <a:solidFill>
                  <a:srgbClr val="000000"/>
                </a:solidFill>
                <a:effectLst/>
                <a:latin typeface="Calibri" panose="020F0502020204030204" pitchFamily="34" charset="0"/>
                <a:ea typeface="Aptos" panose="020B0004020202020204" pitchFamily="34" charset="0"/>
                <a:cs typeface="Aptos" panose="020B0004020202020204" pitchFamily="34" charset="0"/>
              </a:rPr>
              <a:t>Prata siffror istället! </a:t>
            </a:r>
            <a:endParaRPr lang="sv-SE" sz="1800" dirty="0">
              <a:effectLst/>
              <a:latin typeface="Aptos" panose="020B0004020202020204" pitchFamily="34" charset="0"/>
              <a:ea typeface="Aptos" panose="020B0004020202020204" pitchFamily="34" charset="0"/>
              <a:cs typeface="Aptos" panose="020B0004020202020204" pitchFamily="34" charset="0"/>
            </a:endParaRPr>
          </a:p>
          <a:p>
            <a:r>
              <a:rPr lang="sv-SE" sz="1800" dirty="0">
                <a:solidFill>
                  <a:srgbClr val="000000"/>
                </a:solidFill>
                <a:effectLst/>
                <a:latin typeface="Calibri" panose="020F0502020204030204" pitchFamily="34" charset="0"/>
                <a:ea typeface="Aptos" panose="020B0004020202020204" pitchFamily="34" charset="0"/>
                <a:cs typeface="Aptos" panose="020B0004020202020204" pitchFamily="34" charset="0"/>
              </a:rPr>
              <a:t>532 andrahandsavtal sedan starten 2013</a:t>
            </a:r>
            <a:endParaRPr lang="sv-SE" sz="1800" dirty="0">
              <a:effectLst/>
              <a:latin typeface="Aptos" panose="020B0004020202020204" pitchFamily="34" charset="0"/>
              <a:ea typeface="Aptos" panose="020B0004020202020204" pitchFamily="34" charset="0"/>
              <a:cs typeface="Aptos" panose="020B0004020202020204" pitchFamily="34" charset="0"/>
            </a:endParaRPr>
          </a:p>
          <a:p>
            <a:r>
              <a:rPr lang="sv-SE" sz="1800" dirty="0">
                <a:solidFill>
                  <a:srgbClr val="000000"/>
                </a:solidFill>
                <a:effectLst/>
                <a:latin typeface="Calibri" panose="020F0502020204030204" pitchFamily="34" charset="0"/>
                <a:ea typeface="Aptos" panose="020B0004020202020204" pitchFamily="34" charset="0"/>
                <a:cs typeface="Aptos" panose="020B0004020202020204" pitchFamily="34" charset="0"/>
              </a:rPr>
              <a:t> </a:t>
            </a:r>
            <a:endParaRPr lang="sv-SE" sz="1800" dirty="0">
              <a:effectLst/>
              <a:latin typeface="Aptos" panose="020B0004020202020204" pitchFamily="34" charset="0"/>
              <a:ea typeface="Aptos" panose="020B0004020202020204" pitchFamily="34" charset="0"/>
              <a:cs typeface="Aptos" panose="020B0004020202020204" pitchFamily="34" charset="0"/>
            </a:endParaRPr>
          </a:p>
          <a:p>
            <a:r>
              <a:rPr lang="sv-SE" sz="1800" dirty="0">
                <a:solidFill>
                  <a:srgbClr val="000000"/>
                </a:solidFill>
                <a:effectLst/>
                <a:latin typeface="Calibri" panose="020F0502020204030204" pitchFamily="34" charset="0"/>
                <a:ea typeface="Aptos" panose="020B0004020202020204" pitchFamily="34" charset="0"/>
                <a:cs typeface="Aptos" panose="020B0004020202020204" pitchFamily="34" charset="0"/>
              </a:rPr>
              <a:t>127 första-handsavtal sedan starten</a:t>
            </a:r>
            <a:endParaRPr lang="sv-SE" sz="1800" dirty="0">
              <a:effectLst/>
              <a:latin typeface="Aptos" panose="020B0004020202020204" pitchFamily="34" charset="0"/>
              <a:ea typeface="Aptos" panose="020B0004020202020204" pitchFamily="34" charset="0"/>
              <a:cs typeface="Aptos" panose="020B0004020202020204" pitchFamily="34" charset="0"/>
            </a:endParaRPr>
          </a:p>
          <a:p>
            <a:r>
              <a:rPr lang="sv-SE" sz="1800" dirty="0">
                <a:solidFill>
                  <a:srgbClr val="000000"/>
                </a:solidFill>
                <a:effectLst/>
                <a:latin typeface="Calibri" panose="020F0502020204030204" pitchFamily="34" charset="0"/>
                <a:ea typeface="Aptos" panose="020B0004020202020204" pitchFamily="34" charset="0"/>
                <a:cs typeface="Aptos" panose="020B0004020202020204" pitchFamily="34" charset="0"/>
              </a:rPr>
              <a:t>181 andrahandskontrakt pågående</a:t>
            </a:r>
            <a:endParaRPr lang="sv-SE" sz="1800" dirty="0">
              <a:effectLst/>
              <a:latin typeface="Aptos" panose="020B0004020202020204" pitchFamily="34" charset="0"/>
              <a:ea typeface="Aptos" panose="020B0004020202020204" pitchFamily="34" charset="0"/>
              <a:cs typeface="Aptos" panose="020B0004020202020204" pitchFamily="34" charset="0"/>
            </a:endParaRPr>
          </a:p>
          <a:p>
            <a:r>
              <a:rPr lang="sv-SE" sz="1800" dirty="0">
                <a:solidFill>
                  <a:srgbClr val="000000"/>
                </a:solidFill>
                <a:effectLst/>
                <a:latin typeface="Calibri" panose="020F0502020204030204" pitchFamily="34" charset="0"/>
                <a:ea typeface="Aptos" panose="020B0004020202020204" pitchFamily="34" charset="0"/>
                <a:cs typeface="Aptos" panose="020B0004020202020204" pitchFamily="34" charset="0"/>
              </a:rPr>
              <a:t>310 första och andra handskontrakt sedan start</a:t>
            </a:r>
          </a:p>
          <a:p>
            <a:endParaRPr lang="sv-SE" sz="1800" dirty="0">
              <a:solidFill>
                <a:srgbClr val="000000"/>
              </a:solidFill>
              <a:effectLst/>
              <a:latin typeface="Calibri" panose="020F0502020204030204" pitchFamily="34" charset="0"/>
              <a:ea typeface="Aptos" panose="020B0004020202020204" pitchFamily="34" charset="0"/>
              <a:cs typeface="Aptos" panose="020B0004020202020204" pitchFamily="34" charset="0"/>
            </a:endParaRPr>
          </a:p>
          <a:p>
            <a:r>
              <a:rPr lang="sv-SE" sz="1800" dirty="0">
                <a:solidFill>
                  <a:srgbClr val="000000"/>
                </a:solidFill>
                <a:effectLst/>
                <a:latin typeface="Calibri" panose="020F0502020204030204" pitchFamily="34" charset="0"/>
                <a:ea typeface="Aptos" panose="020B0004020202020204" pitchFamily="34" charset="0"/>
                <a:cs typeface="Aptos" panose="020B0004020202020204" pitchFamily="34" charset="0"/>
              </a:rPr>
              <a:t>Bortfall 66</a:t>
            </a:r>
            <a:endParaRPr lang="sv-SE" sz="1800" dirty="0">
              <a:effectLst/>
              <a:latin typeface="Aptos" panose="020B0004020202020204" pitchFamily="34" charset="0"/>
              <a:ea typeface="Aptos" panose="020B0004020202020204" pitchFamily="34" charset="0"/>
              <a:cs typeface="Aptos" panose="020B0004020202020204" pitchFamily="34" charset="0"/>
            </a:endParaRPr>
          </a:p>
          <a:p>
            <a:r>
              <a:rPr lang="sv-SE" sz="1800" dirty="0">
                <a:solidFill>
                  <a:srgbClr val="000000"/>
                </a:solidFill>
                <a:effectLst/>
                <a:latin typeface="Calibri" panose="020F0502020204030204" pitchFamily="34" charset="0"/>
                <a:ea typeface="Aptos" panose="020B0004020202020204" pitchFamily="34" charset="0"/>
                <a:cs typeface="Aptos" panose="020B0004020202020204" pitchFamily="34" charset="0"/>
              </a:rPr>
              <a:t>-varav 20 avlidna, kanske är somatisk hälsa en del som glöms bort i arbetet då fokus hamnar på det som socialarbetare är bra på? </a:t>
            </a:r>
            <a:endParaRPr lang="sv-SE" sz="1800" dirty="0">
              <a:effectLst/>
              <a:latin typeface="Aptos" panose="020B0004020202020204" pitchFamily="34" charset="0"/>
              <a:ea typeface="Aptos" panose="020B0004020202020204" pitchFamily="34" charset="0"/>
              <a:cs typeface="Aptos" panose="020B0004020202020204" pitchFamily="34" charset="0"/>
            </a:endParaRPr>
          </a:p>
          <a:p>
            <a:pPr marL="285750" indent="-285750">
              <a:buFontTx/>
              <a:buChar char="-"/>
            </a:pPr>
            <a:r>
              <a:rPr lang="sv-SE" sz="1800" dirty="0">
                <a:solidFill>
                  <a:srgbClr val="000000"/>
                </a:solidFill>
                <a:effectLst/>
                <a:latin typeface="Calibri" panose="020F0502020204030204" pitchFamily="34" charset="0"/>
                <a:ea typeface="Aptos" panose="020B0004020202020204" pitchFamily="34" charset="0"/>
                <a:cs typeface="Aptos" panose="020B0004020202020204" pitchFamily="34" charset="0"/>
              </a:rPr>
              <a:t>46 har sagt upp sig själva. En stor del av dessa har därefter erbjudits en andra chans. </a:t>
            </a:r>
          </a:p>
          <a:p>
            <a:endParaRPr lang="sv-SE" sz="1800" dirty="0">
              <a:effectLst/>
              <a:latin typeface="Aptos" panose="020B0004020202020204" pitchFamily="34" charset="0"/>
              <a:ea typeface="Aptos" panose="020B0004020202020204" pitchFamily="34" charset="0"/>
              <a:cs typeface="Aptos" panose="020B0004020202020204" pitchFamily="34" charset="0"/>
            </a:endParaRPr>
          </a:p>
          <a:p>
            <a:r>
              <a:rPr lang="sv-SE" sz="1800" dirty="0">
                <a:solidFill>
                  <a:srgbClr val="000000"/>
                </a:solidFill>
                <a:effectLst/>
                <a:latin typeface="Calibri" panose="020F0502020204030204" pitchFamily="34" charset="0"/>
                <a:ea typeface="Aptos" panose="020B0004020202020204" pitchFamily="34" charset="0"/>
                <a:cs typeface="Aptos" panose="020B0004020202020204" pitchFamily="34" charset="0"/>
              </a:rPr>
              <a:t>(vi är inge nöjda med den siffran)</a:t>
            </a:r>
          </a:p>
          <a:p>
            <a:endParaRPr lang="sv-SE" sz="1800" dirty="0">
              <a:solidFill>
                <a:srgbClr val="000000"/>
              </a:solidFill>
              <a:effectLst/>
              <a:latin typeface="Calibri" panose="020F0502020204030204" pitchFamily="34" charset="0"/>
              <a:ea typeface="Aptos" panose="020B0004020202020204" pitchFamily="34" charset="0"/>
              <a:cs typeface="Aptos" panose="020B0004020202020204" pitchFamily="34" charset="0"/>
            </a:endParaRPr>
          </a:p>
          <a:p>
            <a:pPr marL="0" indent="0">
              <a:buFontTx/>
              <a:buNone/>
            </a:pPr>
            <a:endParaRPr lang="sv-SE" sz="1800" dirty="0">
              <a:effectLst/>
              <a:latin typeface="Aptos" panose="020B0004020202020204" pitchFamily="34" charset="0"/>
              <a:ea typeface="Aptos" panose="020B0004020202020204" pitchFamily="34" charset="0"/>
              <a:cs typeface="Aptos" panose="020B0004020202020204" pitchFamily="34" charset="0"/>
            </a:endParaRPr>
          </a:p>
          <a:p>
            <a:r>
              <a:rPr lang="sv-SE" sz="1800" dirty="0">
                <a:effectLst/>
                <a:latin typeface="Aptos" panose="020B0004020202020204" pitchFamily="34" charset="0"/>
                <a:ea typeface="Aptos" panose="020B0004020202020204" pitchFamily="34" charset="0"/>
                <a:cs typeface="Aptos" panose="020B0004020202020204" pitchFamily="34" charset="0"/>
              </a:rPr>
              <a:t> </a:t>
            </a:r>
          </a:p>
          <a:p>
            <a:pPr marL="0" marR="0">
              <a:spcBef>
                <a:spcPts val="0"/>
              </a:spcBef>
              <a:spcAft>
                <a:spcPts val="0"/>
              </a:spcAft>
            </a:pPr>
            <a:r>
              <a:rPr lang="sv-SE" sz="2800" b="1" dirty="0">
                <a:effectLst/>
                <a:latin typeface="Calibri" panose="020F0502020204030204" pitchFamily="34" charset="0"/>
              </a:rPr>
              <a:t>Konklusion: hur viktigt det är med sammanhang: </a:t>
            </a:r>
          </a:p>
          <a:p>
            <a:pPr marL="0" marR="0">
              <a:spcBef>
                <a:spcPts val="0"/>
              </a:spcBef>
              <a:spcAft>
                <a:spcPts val="0"/>
              </a:spcAft>
            </a:pPr>
            <a:r>
              <a:rPr lang="sv-SE" sz="2800" b="1" dirty="0">
                <a:effectLst/>
                <a:latin typeface="Calibri" panose="020F0502020204030204" pitchFamily="34" charset="0"/>
              </a:rPr>
              <a:t>Stora bortfallet </a:t>
            </a:r>
            <a:r>
              <a:rPr lang="sv-SE" sz="2800" b="0" dirty="0">
                <a:effectLst/>
                <a:latin typeface="Calibri" panose="020F0502020204030204" pitchFamily="34" charset="0"/>
              </a:rPr>
              <a:t>– sammanhang, sysselsättning och jobbfokus en av nycklarna till minska den här siffran</a:t>
            </a:r>
            <a:endParaRPr lang="sv-SE" sz="1800" b="0" dirty="0">
              <a:effectLst/>
              <a:latin typeface="Calibri" panose="020F0502020204030204" pitchFamily="34" charset="0"/>
            </a:endParaRPr>
          </a:p>
          <a:p>
            <a:pPr marL="0" marR="0">
              <a:spcBef>
                <a:spcPts val="0"/>
              </a:spcBef>
              <a:spcAft>
                <a:spcPts val="0"/>
              </a:spcAft>
            </a:pPr>
            <a:endParaRPr lang="sv-SE" sz="1800" b="1" dirty="0">
              <a:effectLst/>
              <a:latin typeface="Calibri" panose="020F0502020204030204" pitchFamily="34" charset="0"/>
            </a:endParaRPr>
          </a:p>
          <a:p>
            <a:pPr marL="0" marR="0">
              <a:spcBef>
                <a:spcPts val="0"/>
              </a:spcBef>
              <a:spcAft>
                <a:spcPts val="0"/>
              </a:spcAft>
            </a:pPr>
            <a:endParaRPr lang="sv-SE" sz="1800" b="1" dirty="0">
              <a:effectLst/>
              <a:latin typeface="Calibri" panose="020F0502020204030204" pitchFamily="34" charset="0"/>
            </a:endParaRPr>
          </a:p>
          <a:p>
            <a:pPr marL="0" marR="0">
              <a:spcBef>
                <a:spcPts val="0"/>
              </a:spcBef>
              <a:spcAft>
                <a:spcPts val="0"/>
              </a:spcAft>
            </a:pPr>
            <a:endParaRPr lang="sv-SE" sz="1800" dirty="0">
              <a:effectLst/>
              <a:latin typeface="Calibri" panose="020F0502020204030204" pitchFamily="34" charset="0"/>
            </a:endParaRPr>
          </a:p>
          <a:p>
            <a:r>
              <a:rPr lang="sv-SE" sz="1800" i="1" dirty="0"/>
              <a:t>----------------------------------------------------</a:t>
            </a:r>
          </a:p>
          <a:p>
            <a:r>
              <a:rPr lang="sv-SE" sz="1800" i="1" dirty="0"/>
              <a:t>Bostad först utgår från bostaden som en rättighet och en grund för återhämtning. För personer i långvarig hemlöshet ger det en stabil startpunkt för förändring, bättre hälsa och trygghet. Med </a:t>
            </a:r>
            <a:r>
              <a:rPr lang="sv-SE" sz="1800" i="1" dirty="0" err="1"/>
              <a:t>case</a:t>
            </a:r>
            <a:r>
              <a:rPr lang="sv-SE" sz="1800" i="1" dirty="0"/>
              <a:t> managers och samverkan kan stödet anpassas efter individens behov. Forskningen visar att en stabil bostad minskar kriser, förbättrar måendet och skapar förutsättningar för att delta i andra insatser</a:t>
            </a:r>
          </a:p>
          <a:p>
            <a:endParaRPr lang="sv-SE" sz="1800" i="1"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sz="1800" i="1" dirty="0">
                <a:solidFill>
                  <a:srgbClr val="0D0D0D"/>
                </a:solidFill>
                <a:cs typeface="Arial"/>
              </a:rPr>
              <a:t>För personer i långvarig hemlöshet (situation 1 och 2 med komplex social problematik, ofta i kombination med samsjuklighet/skadligt beroende. </a:t>
            </a:r>
            <a:r>
              <a:rPr lang="sv-SE" sz="1800" i="1" dirty="0">
                <a:solidFill>
                  <a:srgbClr val="262626"/>
                </a:solidFill>
                <a:cs typeface="Arial"/>
              </a:rPr>
              <a:t>Syftar till en </a:t>
            </a:r>
            <a:r>
              <a:rPr lang="sv-SE" sz="1800" b="0" i="1" dirty="0">
                <a:solidFill>
                  <a:srgbClr val="262626"/>
                </a:solidFill>
                <a:effectLst/>
                <a:cs typeface="Arial"/>
              </a:rPr>
              <a:t>långsiktig/permanent bo</a:t>
            </a:r>
            <a:r>
              <a:rPr lang="sv-SE" sz="1800" i="1" dirty="0">
                <a:solidFill>
                  <a:srgbClr val="262626"/>
                </a:solidFill>
                <a:cs typeface="Arial" panose="020B0604020202020204"/>
              </a:rPr>
              <a:t>endelösning med  bostaden som utgångspunkt </a:t>
            </a:r>
            <a:r>
              <a:rPr lang="sv-SE" sz="1800" i="1" dirty="0">
                <a:solidFill>
                  <a:srgbClr val="0D0D0D"/>
                </a:solidFill>
                <a:cs typeface="Arial" panose="020B0604020202020204"/>
              </a:rPr>
              <a:t>för återhämtningsprocessen med stöd från CM,</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800" i="1" dirty="0">
              <a:cs typeface="Arial" panose="020B0604020202020204"/>
            </a:endParaRPr>
          </a:p>
          <a:p>
            <a:r>
              <a:rPr lang="sv-SE" sz="1800" b="0" i="1" dirty="0">
                <a:solidFill>
                  <a:srgbClr val="333333"/>
                </a:solidFill>
                <a:effectLst/>
                <a:latin typeface="Segoe UI" panose="020B0502040204020203" pitchFamily="34" charset="0"/>
              </a:rPr>
              <a:t>Inom Bostad först prioriteras relationsbyggande, tillitsskapande och motiverande insatser för att insatsen ska leda till positiva förändringar och kvarboende. Till stöd används metoderna MI (Motiverande intervju), LAB (Lågaffektivt bemötande), och TMO (Traumamedveten omsorg). </a:t>
            </a:r>
            <a:endParaRPr lang="sv-SE" sz="1800" i="1" dirty="0"/>
          </a:p>
          <a:p>
            <a:pPr marL="0" marR="0" lvl="0" indent="0" algn="l" defTabSz="914400" rtl="0" eaLnBrk="0" fontAlgn="base" latinLnBrk="0" hangingPunct="0">
              <a:lnSpc>
                <a:spcPct val="100000"/>
              </a:lnSpc>
              <a:spcBef>
                <a:spcPct val="0"/>
              </a:spcBef>
              <a:spcAft>
                <a:spcPct val="0"/>
              </a:spcAft>
              <a:buClrTx/>
              <a:buSzTx/>
              <a:buFontTx/>
              <a:buNone/>
              <a:tabLst/>
            </a:pPr>
            <a:r>
              <a:rPr kumimoji="0" lang="sv-SE" altLang="sv-SE" sz="1200" b="1" i="1" u="none" strike="noStrike" cap="none" normalizeH="0" baseline="0" dirty="0">
                <a:ln>
                  <a:noFill/>
                </a:ln>
                <a:solidFill>
                  <a:schemeClr val="tx1"/>
                </a:solidFill>
                <a:effectLst/>
                <a:latin typeface="Arial"/>
                <a:cs typeface="Arial"/>
              </a:rPr>
              <a:t>För vem?</a:t>
            </a:r>
            <a:r>
              <a:rPr kumimoji="0" lang="sv-SE" altLang="sv-SE" sz="1200" b="0" i="1" u="none" strike="noStrike" cap="none" normalizeH="0" baseline="0" dirty="0">
                <a:ln>
                  <a:noFill/>
                </a:ln>
                <a:solidFill>
                  <a:schemeClr val="tx1"/>
                </a:solidFill>
                <a:effectLst/>
                <a:latin typeface="Arial"/>
                <a:cs typeface="Arial"/>
              </a:rPr>
              <a:t> </a:t>
            </a:r>
            <a:endParaRPr lang="sv-SE" altLang="sv-SE" sz="1200" b="0" i="1" u="none" strike="noStrike" cap="none" normalizeH="0" baseline="0" dirty="0">
              <a:ln>
                <a:noFill/>
              </a:ln>
              <a:solidFill>
                <a:schemeClr val="tx1"/>
              </a:solidFill>
              <a:effectLst/>
              <a:latin typeface="Arial"/>
              <a:cs typeface="Arial"/>
            </a:endParaRPr>
          </a:p>
          <a:p>
            <a:pPr algn="l" rtl="0" fontAlgn="base"/>
            <a:r>
              <a:rPr lang="sv-SE" sz="1800" b="0" i="1" dirty="0">
                <a:solidFill>
                  <a:srgbClr val="000000"/>
                </a:solidFill>
                <a:effectLst/>
                <a:latin typeface="Calibri" panose="020F0502020204030204" pitchFamily="34" charset="0"/>
              </a:rPr>
              <a:t>BF är utformad för människor som behöver omfattande stöd för att kunna ta sig ur hemlösheten. Bland de grupper som kan få hjälp genom ett Bostad först-program finns människor som är hemlösa och som lider av allvarliga psykiska sjukdomar eller psykisk ohälsa, hemlösa med missbruksproblem samt hemlösa med fysiska hälsoproblem, funktionsbegränsande sjukdomar och funktionsnedsättningar.  </a:t>
            </a:r>
            <a:endParaRPr lang="sv-SE" sz="1800" b="0" i="1" dirty="0">
              <a:solidFill>
                <a:srgbClr val="000000"/>
              </a:solidFill>
              <a:effectLst/>
              <a:latin typeface="Segoe UI" panose="020B0502040204020203" pitchFamily="34" charset="0"/>
            </a:endParaRPr>
          </a:p>
          <a:p>
            <a:pPr algn="l" rtl="0" fontAlgn="base"/>
            <a:r>
              <a:rPr lang="sv-SE" sz="1800" b="0" i="1" dirty="0">
                <a:solidFill>
                  <a:srgbClr val="000000"/>
                </a:solidFill>
                <a:effectLst/>
                <a:latin typeface="Calibri" panose="020F0502020204030204" pitchFamily="34" charset="0"/>
              </a:rPr>
              <a:t>-</a:t>
            </a:r>
            <a:r>
              <a:rPr lang="sv-SE" sz="1800" b="1" i="1" dirty="0">
                <a:solidFill>
                  <a:srgbClr val="000000"/>
                </a:solidFill>
                <a:effectLst/>
                <a:latin typeface="Calibri" panose="020F0502020204030204" pitchFamily="34" charset="0"/>
              </a:rPr>
              <a:t>Bostad först</a:t>
            </a:r>
            <a:r>
              <a:rPr lang="sv-SE" sz="1800" b="0" i="1" dirty="0">
                <a:solidFill>
                  <a:srgbClr val="000000"/>
                </a:solidFill>
                <a:effectLst/>
                <a:latin typeface="Calibri" panose="020F0502020204030204" pitchFamily="34" charset="0"/>
              </a:rPr>
              <a:t>- en handbok kap. 1.1,  s. 17 </a:t>
            </a:r>
            <a:endParaRPr lang="sv-SE" sz="1800" b="0" i="1" dirty="0">
              <a:solidFill>
                <a:srgbClr val="000000"/>
              </a:solidFill>
              <a:effectLst/>
              <a:latin typeface="Segoe UI" panose="020B0502040204020203" pitchFamily="34" charset="0"/>
            </a:endParaRPr>
          </a:p>
          <a:p>
            <a:pPr marL="0" marR="0" lvl="0" indent="0" algn="l" defTabSz="914400">
              <a:lnSpc>
                <a:spcPct val="100000"/>
              </a:lnSpc>
              <a:buClrTx/>
              <a:buSzTx/>
              <a:tabLst/>
            </a:pPr>
            <a:endParaRPr lang="sv-SE" sz="1800" b="0" i="1" u="none" strike="noStrike" cap="none" normalizeH="0" baseline="0" dirty="0">
              <a:ln>
                <a:noFill/>
              </a:ln>
              <a:solidFill>
                <a:schemeClr val="tx1"/>
              </a:solidFill>
              <a:effectLst/>
              <a:latin typeface="Calibri"/>
              <a:ea typeface="Calibri"/>
              <a:cs typeface="Calibri"/>
            </a:endParaRPr>
          </a:p>
          <a:p>
            <a:pPr marL="285750" indent="-285750">
              <a:lnSpc>
                <a:spcPct val="110000"/>
              </a:lnSpc>
              <a:spcBef>
                <a:spcPts val="600"/>
              </a:spcBef>
              <a:spcAft>
                <a:spcPts val="300"/>
              </a:spcAft>
              <a:buFont typeface="Arial"/>
              <a:buChar char="•"/>
            </a:pPr>
            <a:r>
              <a:rPr lang="sv-SE" sz="1800" i="1" dirty="0"/>
              <a:t>Aktuell inom socialtjänst, ansöker om hjälp med boende</a:t>
            </a:r>
            <a:endParaRPr lang="en-US" sz="1800" i="1" dirty="0"/>
          </a:p>
          <a:p>
            <a:pPr marL="285750" indent="-285750">
              <a:lnSpc>
                <a:spcPct val="110000"/>
              </a:lnSpc>
              <a:spcBef>
                <a:spcPts val="600"/>
              </a:spcBef>
              <a:spcAft>
                <a:spcPts val="300"/>
              </a:spcAft>
              <a:buFont typeface="Arial"/>
              <a:buChar char="•"/>
            </a:pPr>
            <a:r>
              <a:rPr lang="sv-SE" sz="1800" i="1" dirty="0"/>
              <a:t>Står långt från ordinarie bostadsmarknad och har lång tid i hemlöshet (situation 1 och 2) eller som riskerar att inom kort befinna sig i situation 1 eller 2</a:t>
            </a:r>
            <a:endParaRPr lang="en-US" sz="1800" i="1" dirty="0"/>
          </a:p>
          <a:p>
            <a:pPr marL="285750" indent="-285750">
              <a:lnSpc>
                <a:spcPct val="110000"/>
              </a:lnSpc>
              <a:spcBef>
                <a:spcPts val="600"/>
              </a:spcBef>
              <a:spcAft>
                <a:spcPts val="300"/>
              </a:spcAft>
              <a:buFont typeface="Arial"/>
              <a:buChar char="•"/>
            </a:pPr>
            <a:r>
              <a:rPr lang="sv-SE" sz="1800" i="1" dirty="0"/>
              <a:t>Skadligt bruk eller beroende av alkohol/narkotika och/eller psykisk ohälsa</a:t>
            </a:r>
            <a:endParaRPr lang="en-US" sz="1800" i="1" dirty="0"/>
          </a:p>
          <a:p>
            <a:pPr marL="285750" indent="-285750">
              <a:lnSpc>
                <a:spcPct val="110000"/>
              </a:lnSpc>
              <a:spcBef>
                <a:spcPts val="600"/>
              </a:spcBef>
              <a:spcAft>
                <a:spcPts val="300"/>
              </a:spcAft>
              <a:buFont typeface="Arial"/>
              <a:buChar char="•"/>
            </a:pPr>
            <a:r>
              <a:rPr lang="sv-SE" sz="1800" i="1" dirty="0"/>
              <a:t>Vill bo i en hyreslägenhet, vill ta emot stöd från Bostad, samt ta hyresgästansvar (betala hyran, sköta sin lägenhet och inte störa grannar)</a:t>
            </a:r>
            <a:endParaRPr lang="en-US" sz="1800" i="1" dirty="0"/>
          </a:p>
          <a:p>
            <a:pPr marL="285750" indent="-285750">
              <a:lnSpc>
                <a:spcPct val="110000"/>
              </a:lnSpc>
              <a:spcBef>
                <a:spcPts val="600"/>
              </a:spcBef>
              <a:spcAft>
                <a:spcPts val="300"/>
              </a:spcAft>
              <a:buFont typeface="Arial"/>
              <a:buChar char="•"/>
            </a:pPr>
            <a:r>
              <a:rPr lang="sv-SE" sz="1800" i="1" dirty="0"/>
              <a:t>Godkänner att relevant information får utbytas mellan myndighetsutövande socialtjänst, stödpersonalen, exploateringsförvaltningen och fastighetsägaren</a:t>
            </a:r>
            <a:endParaRPr lang="en-US" sz="1800" i="1" dirty="0"/>
          </a:p>
          <a:p>
            <a:pPr marL="285750" indent="-285750">
              <a:lnSpc>
                <a:spcPct val="110000"/>
              </a:lnSpc>
              <a:spcBef>
                <a:spcPts val="600"/>
              </a:spcBef>
              <a:spcAft>
                <a:spcPts val="300"/>
              </a:spcAft>
              <a:buFont typeface="Arial"/>
              <a:buChar char="•"/>
            </a:pPr>
            <a:r>
              <a:rPr lang="sv-SE" sz="1800" i="1" dirty="0"/>
              <a:t>Inte i närtid har historia av våldsutövande och/eller hot som kan påverka grannar eller arbetsmiljön för stödpersonal och fastighetspersonal</a:t>
            </a:r>
            <a:endParaRPr lang="en-US" sz="1800" i="1" dirty="0"/>
          </a:p>
          <a:p>
            <a:pPr marL="285750" indent="-285750">
              <a:lnSpc>
                <a:spcPct val="110000"/>
              </a:lnSpc>
              <a:spcBef>
                <a:spcPts val="600"/>
              </a:spcBef>
              <a:spcAft>
                <a:spcPts val="300"/>
              </a:spcAft>
              <a:buFont typeface="Arial"/>
              <a:buChar char="•"/>
            </a:pPr>
            <a:r>
              <a:rPr lang="sv-SE" sz="1800" i="1" dirty="0"/>
              <a:t>Inte bedöms ha hög risk för överdos eller suicid som kräver högre tillsynsnivå än Bostad först kan tillgodose</a:t>
            </a:r>
          </a:p>
          <a:p>
            <a:pPr eaLnBrk="0" fontAlgn="base" hangingPunct="0">
              <a:spcBef>
                <a:spcPct val="0"/>
              </a:spcBef>
              <a:spcAft>
                <a:spcPct val="0"/>
              </a:spcAft>
              <a:buChar char="•"/>
            </a:pPr>
            <a:endParaRPr lang="sv-SE" altLang="sv-SE" sz="1200" i="1" dirty="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sv-SE" altLang="sv-SE" sz="1200" b="1" i="1" u="none" strike="noStrike" cap="none" normalizeH="0" baseline="0" dirty="0">
                <a:ln>
                  <a:noFill/>
                </a:ln>
                <a:solidFill>
                  <a:schemeClr val="tx1"/>
                </a:solidFill>
                <a:effectLst/>
                <a:latin typeface="Arial" panose="020B0604020202020204" pitchFamily="34" charset="0"/>
              </a:rPr>
              <a:t>Del av helhet</a:t>
            </a:r>
            <a:r>
              <a:rPr kumimoji="0" lang="sv-SE" altLang="sv-SE" sz="1200" b="0" i="1" u="none" strike="noStrike" cap="none" normalizeH="0" baseline="0" dirty="0">
                <a:ln>
                  <a:noFill/>
                </a:ln>
                <a:solidFill>
                  <a:schemeClr val="tx1"/>
                </a:solidFill>
                <a:effectLst/>
                <a:latin typeface="Arial" panose="020B0604020202020204" pitchFamily="34" charset="0"/>
              </a:rPr>
              <a:t>: </a:t>
            </a:r>
          </a:p>
          <a:p>
            <a:pPr marL="0" marR="0" lvl="0" indent="0" algn="l" defTabSz="914400" rtl="0" eaLnBrk="0" fontAlgn="base" latinLnBrk="0" hangingPunct="0">
              <a:lnSpc>
                <a:spcPct val="100000"/>
              </a:lnSpc>
              <a:spcBef>
                <a:spcPct val="0"/>
              </a:spcBef>
              <a:spcAft>
                <a:spcPct val="0"/>
              </a:spcAft>
              <a:buClrTx/>
              <a:buSzTx/>
              <a:buFontTx/>
              <a:buChar char="•"/>
              <a:tabLst/>
            </a:pPr>
            <a:r>
              <a:rPr lang="sv-SE" sz="1800" b="0" i="1" dirty="0">
                <a:solidFill>
                  <a:srgbClr val="000000"/>
                </a:solidFill>
                <a:effectLst/>
                <a:latin typeface="Calibri" panose="020F0502020204030204" pitchFamily="34" charset="0"/>
              </a:rPr>
              <a:t>Bostad först är inte utformad som en lösning på alla former av hemlöshet. Tanken är inte heller att modellen ska vara en isolerad åtgärd; för att den ska fungera krävs det stöd från sjukvård, socialtjänst och andra insatser som riktar sig till hemlösa. Som en del av en integrerad hemlöshetsstrategi fungerar BF för de människor vars hemlöshet inte kan förebyggas eller vars behov inte kan tillgodoses genom att enbart erbjuda en bostad eller en bostad i kombination med lågintensivt stöd </a:t>
            </a:r>
            <a:endParaRPr lang="sv-SE" sz="1800" b="0" i="1" dirty="0">
              <a:solidFill>
                <a:srgbClr val="000000"/>
              </a:solidFill>
              <a:effectLst/>
              <a:latin typeface="Segoe UI" panose="020B0502040204020203" pitchFamily="34" charset="0"/>
            </a:endParaRPr>
          </a:p>
          <a:p>
            <a:pPr algn="l" rtl="0" fontAlgn="base"/>
            <a:r>
              <a:rPr lang="sv-SE" sz="1800" b="0" i="1" dirty="0">
                <a:solidFill>
                  <a:srgbClr val="000000"/>
                </a:solidFill>
                <a:effectLst/>
                <a:latin typeface="Calibri" panose="020F0502020204030204" pitchFamily="34" charset="0"/>
              </a:rPr>
              <a:t>-</a:t>
            </a:r>
            <a:r>
              <a:rPr lang="sv-SE" sz="1800" b="1" i="1" dirty="0">
                <a:solidFill>
                  <a:srgbClr val="000000"/>
                </a:solidFill>
                <a:effectLst/>
                <a:latin typeface="Calibri" panose="020F0502020204030204" pitchFamily="34" charset="0"/>
              </a:rPr>
              <a:t> Bostad först</a:t>
            </a:r>
            <a:r>
              <a:rPr lang="sv-SE" sz="1800" b="0" i="1" dirty="0">
                <a:solidFill>
                  <a:srgbClr val="000000"/>
                </a:solidFill>
                <a:effectLst/>
                <a:latin typeface="Calibri" panose="020F0502020204030204" pitchFamily="34" charset="0"/>
              </a:rPr>
              <a:t>- en handbok kap. 6.1.2,  s. 73 </a:t>
            </a:r>
            <a:endParaRPr lang="sv-SE" sz="1800" b="0" i="1" dirty="0">
              <a:solidFill>
                <a:srgbClr val="000000"/>
              </a:solidFill>
              <a:effectLst/>
              <a:latin typeface="Segoe UI" panose="020B0502040204020203"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sv-SE" altLang="sv-SE" sz="1200" b="0" i="1"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sv-SE" altLang="sv-SE" sz="1200" b="1" i="1" u="none" strike="noStrike" cap="none" normalizeH="0" baseline="0" dirty="0">
                <a:ln>
                  <a:noFill/>
                </a:ln>
                <a:solidFill>
                  <a:schemeClr val="tx1"/>
                </a:solidFill>
                <a:effectLst/>
                <a:latin typeface="Arial" panose="020B0604020202020204" pitchFamily="34" charset="0"/>
              </a:rPr>
              <a:t>Tydlig roll</a:t>
            </a:r>
            <a:r>
              <a:rPr kumimoji="0" lang="sv-SE" altLang="sv-SE" sz="1200" b="0" i="1" u="none" strike="noStrike" cap="none" normalizeH="0" baseline="0" dirty="0">
                <a:ln>
                  <a:noFill/>
                </a:ln>
                <a:solidFill>
                  <a:schemeClr val="tx1"/>
                </a:solidFill>
                <a:effectLst/>
                <a:latin typeface="Arial" panose="020B0604020202020204" pitchFamily="34" charset="0"/>
              </a:rPr>
              <a:t>: </a:t>
            </a:r>
          </a:p>
          <a:p>
            <a:pPr algn="l" rtl="0" fontAlgn="base"/>
            <a:r>
              <a:rPr lang="sv-SE" sz="1800" b="0" i="1" dirty="0">
                <a:solidFill>
                  <a:srgbClr val="000000"/>
                </a:solidFill>
                <a:effectLst/>
                <a:latin typeface="Calibri" panose="020F0502020204030204" pitchFamily="34" charset="0"/>
              </a:rPr>
              <a:t>Bostad först är utformad för att ha en specifik funktion: att avhjälpa hemlöshet bland personer med omfattande stödbehov genom att snabbt erbjuda dem en bostad och intensiva stödinsatser. Det finns utrymme att utveckla sätten att tillämpa modellen, men dess grundfunktion och roll är tydligt definierad. Den riktar sig inte till grupper av hemlösa människor med låga stödbehov, och är inte heller tänkt att vara den enda komponenten i en effektiv hemlöshetsstrategi. </a:t>
            </a:r>
            <a:endParaRPr lang="sv-SE" sz="1800" b="0" i="1" dirty="0">
              <a:solidFill>
                <a:srgbClr val="000000"/>
              </a:solidFill>
              <a:effectLst/>
              <a:latin typeface="Segoe UI" panose="020B0502040204020203" pitchFamily="34" charset="0"/>
            </a:endParaRPr>
          </a:p>
          <a:p>
            <a:pPr algn="l" rtl="0" fontAlgn="base"/>
            <a:r>
              <a:rPr lang="sv-SE" sz="1800" b="0" i="1" dirty="0">
                <a:solidFill>
                  <a:srgbClr val="000000"/>
                </a:solidFill>
                <a:effectLst/>
                <a:latin typeface="Calibri" panose="020F0502020204030204" pitchFamily="34" charset="0"/>
              </a:rPr>
              <a:t>-</a:t>
            </a:r>
            <a:r>
              <a:rPr lang="sv-SE" sz="1800" b="1" i="1" dirty="0">
                <a:solidFill>
                  <a:srgbClr val="000000"/>
                </a:solidFill>
                <a:effectLst/>
                <a:latin typeface="Calibri" panose="020F0502020204030204" pitchFamily="34" charset="0"/>
              </a:rPr>
              <a:t> Bostad först</a:t>
            </a:r>
            <a:r>
              <a:rPr lang="sv-SE" sz="1800" b="0" i="1" dirty="0">
                <a:solidFill>
                  <a:srgbClr val="000000"/>
                </a:solidFill>
                <a:effectLst/>
                <a:latin typeface="Calibri" panose="020F0502020204030204" pitchFamily="34" charset="0"/>
              </a:rPr>
              <a:t>- en handbok kap. 6.2,  s. 75 </a:t>
            </a:r>
            <a:endParaRPr lang="sv-SE" sz="1800" b="0" i="1" dirty="0">
              <a:solidFill>
                <a:srgbClr val="000000"/>
              </a:solidFill>
              <a:effectLst/>
              <a:latin typeface="Segoe UI" panose="020B0502040204020203" pitchFamily="34" charset="0"/>
            </a:endParaRPr>
          </a:p>
          <a:p>
            <a:pPr algn="l" rtl="0" fontAlgn="base"/>
            <a:r>
              <a:rPr lang="sv-SE" sz="1800" b="0" i="1" dirty="0">
                <a:solidFill>
                  <a:srgbClr val="000000"/>
                </a:solidFill>
                <a:effectLst/>
                <a:latin typeface="Calibri"/>
                <a:ea typeface="Calibri"/>
                <a:cs typeface="Calibri"/>
              </a:rPr>
              <a:t> </a:t>
            </a:r>
          </a:p>
          <a:p>
            <a:pPr algn="l" rtl="0" fontAlgn="base"/>
            <a:r>
              <a:rPr lang="sv-SE" sz="1800" b="1" i="1" dirty="0">
                <a:solidFill>
                  <a:srgbClr val="262626"/>
                </a:solidFill>
                <a:effectLst/>
                <a:latin typeface="Arial"/>
                <a:cs typeface="Arial"/>
              </a:rPr>
              <a:t>Bostad först</a:t>
            </a:r>
            <a:r>
              <a:rPr lang="sv-SE" sz="1800" b="0" i="1" dirty="0">
                <a:solidFill>
                  <a:srgbClr val="262626"/>
                </a:solidFill>
                <a:effectLst/>
                <a:latin typeface="Arial"/>
                <a:cs typeface="Arial"/>
              </a:rPr>
              <a:t> </a:t>
            </a:r>
            <a:endParaRPr lang="sv-SE" sz="1800" b="0" i="1" dirty="0">
              <a:solidFill>
                <a:srgbClr val="000000"/>
              </a:solidFill>
              <a:effectLst/>
              <a:latin typeface="Arial"/>
              <a:cs typeface="Arial"/>
            </a:endParaRPr>
          </a:p>
          <a:p>
            <a:pPr algn="l" rtl="0" fontAlgn="base"/>
            <a:r>
              <a:rPr lang="sv-SE" sz="1800" b="0" i="1" dirty="0">
                <a:solidFill>
                  <a:srgbClr val="262626"/>
                </a:solidFill>
                <a:effectLst/>
                <a:latin typeface="Arial" panose="020B0604020202020204" pitchFamily="34" charset="0"/>
              </a:rPr>
              <a:t>Socialtjänsten kan erbjuda olika boendeinsatser till personer som lever i hemlöshet. En av insatserna är modellen Bostad först som är utformad för personer med komplexa problem och som behöver ett omfattande stöd för att komma ur hemlöshet. Det kan handla om personer i hemlöshet som har allvarlig psykisk ohälsa och/eller missbruk och beroende. – </a:t>
            </a:r>
            <a:r>
              <a:rPr lang="sv-SE" sz="1800" b="1" i="1" dirty="0">
                <a:solidFill>
                  <a:srgbClr val="262626"/>
                </a:solidFill>
                <a:effectLst/>
                <a:latin typeface="Arial" panose="020B0604020202020204" pitchFamily="34" charset="0"/>
              </a:rPr>
              <a:t>Socialstyrelsen</a:t>
            </a:r>
          </a:p>
          <a:p>
            <a:pPr marL="0" indent="0">
              <a:buNone/>
            </a:pPr>
            <a:endParaRPr lang="sv-SE" sz="1800" i="1" dirty="0">
              <a:solidFill>
                <a:srgbClr val="262626"/>
              </a:solidFill>
              <a:latin typeface="Arial"/>
              <a:cs typeface="Arial"/>
            </a:endParaRPr>
          </a:p>
          <a:p>
            <a:pPr marL="0" indent="0" algn="l">
              <a:buNone/>
            </a:pPr>
            <a:endParaRPr lang="sv-SE" sz="1800" b="0" i="1" dirty="0">
              <a:solidFill>
                <a:srgbClr val="262626"/>
              </a:solidFill>
              <a:effectLst/>
              <a:cs typeface="Arial"/>
            </a:endParaRPr>
          </a:p>
          <a:p>
            <a:pPr marL="0" indent="0" algn="l">
              <a:buNone/>
            </a:pPr>
            <a:r>
              <a:rPr lang="sv-SE" sz="1800" b="0" i="1" dirty="0">
                <a:solidFill>
                  <a:srgbClr val="262626"/>
                </a:solidFill>
                <a:effectLst/>
                <a:cs typeface="Arial"/>
              </a:rPr>
              <a:t>Syfte</a:t>
            </a:r>
          </a:p>
          <a:p>
            <a:pPr marL="0" indent="0">
              <a:buNone/>
            </a:pPr>
            <a:r>
              <a:rPr lang="sv-SE" sz="1800" b="0" i="1" dirty="0">
                <a:solidFill>
                  <a:srgbClr val="262626"/>
                </a:solidFill>
                <a:effectLst/>
                <a:cs typeface="Arial"/>
              </a:rPr>
              <a:t>Evidensbaserad metod som syftar till att nå och erbjuda en långsiktig och </a:t>
            </a:r>
            <a:r>
              <a:rPr lang="sv-SE" sz="1800" i="1" dirty="0">
                <a:solidFill>
                  <a:srgbClr val="262626"/>
                </a:solidFill>
                <a:cs typeface="Arial"/>
              </a:rPr>
              <a:t>permanent boendelösning. Med bostaden som utgångspunkt för återhämtningsprocessen, och med stöd av Case Managers. </a:t>
            </a:r>
            <a:endParaRPr lang="sv-SE" sz="1800" i="1" dirty="0">
              <a:solidFill>
                <a:srgbClr val="000000"/>
              </a:solidFill>
              <a:cs typeface="Arial" panose="020B0604020202020204"/>
            </a:endParaRPr>
          </a:p>
          <a:p>
            <a:pPr marL="0" indent="0">
              <a:buNone/>
            </a:pPr>
            <a:endParaRPr lang="sv-SE" sz="2000" i="1" dirty="0">
              <a:solidFill>
                <a:srgbClr val="0D0D0D"/>
              </a:solidFill>
              <a:ea typeface="+mn-lt"/>
              <a:cs typeface="+mn-lt"/>
            </a:endParaRPr>
          </a:p>
          <a:p>
            <a:pPr marL="0" indent="0">
              <a:buNone/>
            </a:pPr>
            <a:r>
              <a:rPr lang="sv-SE" sz="1800" i="1" dirty="0">
                <a:solidFill>
                  <a:srgbClr val="262626"/>
                </a:solidFill>
                <a:cs typeface="Arial"/>
              </a:rPr>
              <a:t>Del av en helhet</a:t>
            </a:r>
          </a:p>
          <a:p>
            <a:pPr marL="0" indent="0">
              <a:buNone/>
            </a:pPr>
            <a:r>
              <a:rPr lang="sv-SE" sz="1800" i="1" dirty="0">
                <a:solidFill>
                  <a:srgbClr val="262626"/>
                </a:solidFill>
                <a:cs typeface="Arial"/>
              </a:rPr>
              <a:t>Förutsätter förtroendefull samverkan. Drift + kvalitét</a:t>
            </a:r>
            <a:r>
              <a:rPr lang="sv-SE" sz="1800" i="1" dirty="0">
                <a:solidFill>
                  <a:srgbClr val="262626"/>
                </a:solidFill>
                <a:latin typeface="Arial"/>
                <a:cs typeface="Arial"/>
              </a:rPr>
              <a:t>. </a:t>
            </a:r>
          </a:p>
          <a:p>
            <a:endParaRPr lang="sv-SE" sz="1800" b="1" i="1" dirty="0"/>
          </a:p>
          <a:p>
            <a:endParaRPr lang="sv-SE" sz="1800" b="1" i="1" dirty="0"/>
          </a:p>
          <a:p>
            <a:pPr marL="0" algn="l" rtl="0" eaLnBrk="1" fontAlgn="base" latinLnBrk="0" hangingPunct="1">
              <a:lnSpc>
                <a:spcPts val="2175"/>
              </a:lnSpc>
              <a:spcBef>
                <a:spcPts val="0"/>
              </a:spcBef>
              <a:spcAft>
                <a:spcPts val="0"/>
              </a:spcAft>
            </a:pPr>
            <a:r>
              <a:rPr lang="sv-SE" sz="2800" b="1" i="1" u="none" strike="noStrike" kern="1200" dirty="0">
                <a:solidFill>
                  <a:srgbClr val="FFFFFF"/>
                </a:solidFill>
                <a:effectLst/>
                <a:latin typeface="Arial" panose="020B0604020202020204" pitchFamily="34" charset="0"/>
              </a:rPr>
              <a:t>Utförare </a:t>
            </a:r>
            <a:endParaRPr lang="sv-SE" sz="2800" b="0" i="1" u="none" strike="noStrike" dirty="0">
              <a:effectLst/>
              <a:latin typeface="Arial" panose="020B0604020202020204" pitchFamily="34" charset="0"/>
            </a:endParaRPr>
          </a:p>
          <a:p>
            <a:pPr marL="0" algn="l" rtl="0" eaLnBrk="1" fontAlgn="base" latinLnBrk="0" hangingPunct="1">
              <a:lnSpc>
                <a:spcPts val="2175"/>
              </a:lnSpc>
              <a:spcBef>
                <a:spcPts val="0"/>
              </a:spcBef>
              <a:spcAft>
                <a:spcPts val="0"/>
              </a:spcAft>
            </a:pPr>
            <a:r>
              <a:rPr lang="sv-SE" sz="2800" b="1" i="1" u="none" strike="noStrike" kern="1200" dirty="0" err="1">
                <a:solidFill>
                  <a:srgbClr val="FFFFFF"/>
                </a:solidFill>
                <a:effectLst/>
                <a:latin typeface="Arial" panose="020B0604020202020204" pitchFamily="34" charset="0"/>
              </a:rPr>
              <a:t>Stödfas</a:t>
            </a:r>
            <a:r>
              <a:rPr lang="sv-SE" sz="2800" b="1" i="1" u="none" strike="noStrike" kern="1200" dirty="0">
                <a:solidFill>
                  <a:srgbClr val="FFFFFF"/>
                </a:solidFill>
                <a:effectLst/>
                <a:latin typeface="Arial" panose="020B0604020202020204" pitchFamily="34" charset="0"/>
              </a:rPr>
              <a:t> 1: 10, 8, 2, 5 (</a:t>
            </a:r>
            <a:r>
              <a:rPr lang="sv-SE" sz="2800" b="1" i="1" u="none" strike="noStrike" kern="1200" dirty="0" err="1">
                <a:solidFill>
                  <a:srgbClr val="FFFFFF"/>
                </a:solidFill>
                <a:effectLst/>
                <a:latin typeface="Arial" panose="020B0604020202020204" pitchFamily="34" charset="0"/>
              </a:rPr>
              <a:t>tot</a:t>
            </a:r>
            <a:r>
              <a:rPr lang="sv-SE" sz="2800" b="1" i="1" u="none" strike="noStrike" kern="1200" dirty="0">
                <a:solidFill>
                  <a:srgbClr val="FFFFFF"/>
                </a:solidFill>
                <a:effectLst/>
                <a:latin typeface="Arial" panose="020B0604020202020204" pitchFamily="34" charset="0"/>
              </a:rPr>
              <a:t> 25)</a:t>
            </a:r>
            <a:endParaRPr lang="sv-SE" sz="2800" b="0" i="1" u="none" strike="noStrike" dirty="0">
              <a:effectLst/>
              <a:latin typeface="Arial" panose="020B0604020202020204" pitchFamily="34" charset="0"/>
            </a:endParaRPr>
          </a:p>
          <a:p>
            <a:pPr marL="0" algn="l" rtl="0" eaLnBrk="1" fontAlgn="base" latinLnBrk="0" hangingPunct="1">
              <a:lnSpc>
                <a:spcPts val="2175"/>
              </a:lnSpc>
              <a:spcBef>
                <a:spcPts val="0"/>
              </a:spcBef>
              <a:spcAft>
                <a:spcPts val="0"/>
              </a:spcAft>
            </a:pPr>
            <a:r>
              <a:rPr lang="sv-SE" sz="2800" b="1" i="1" u="none" strike="noStrike" kern="1200" dirty="0" err="1">
                <a:solidFill>
                  <a:srgbClr val="FFFFFF"/>
                </a:solidFill>
                <a:effectLst/>
                <a:latin typeface="Arial" panose="020B0604020202020204" pitchFamily="34" charset="0"/>
              </a:rPr>
              <a:t>Stödfas</a:t>
            </a:r>
            <a:r>
              <a:rPr lang="sv-SE" sz="2800" b="1" i="1" u="none" strike="noStrike" kern="1200" dirty="0">
                <a:solidFill>
                  <a:srgbClr val="FFFFFF"/>
                </a:solidFill>
                <a:effectLst/>
                <a:latin typeface="Arial" panose="020B0604020202020204" pitchFamily="34" charset="0"/>
              </a:rPr>
              <a:t> 2:  100, 55, 21 (176) juni</a:t>
            </a:r>
            <a:endParaRPr lang="sv-SE" sz="2800" b="0" i="1" u="none" strike="noStrike" dirty="0">
              <a:effectLst/>
              <a:latin typeface="Arial" panose="020B0604020202020204" pitchFamily="34" charset="0"/>
            </a:endParaRPr>
          </a:p>
          <a:p>
            <a:pPr marL="0" algn="l" rtl="0" eaLnBrk="1" fontAlgn="base" latinLnBrk="0" hangingPunct="1">
              <a:lnSpc>
                <a:spcPts val="2175"/>
              </a:lnSpc>
              <a:spcBef>
                <a:spcPts val="0"/>
              </a:spcBef>
              <a:spcAft>
                <a:spcPts val="0"/>
              </a:spcAft>
            </a:pPr>
            <a:r>
              <a:rPr lang="sv-SE" sz="2800" b="1" i="1" u="none" strike="noStrike" kern="1200" dirty="0" err="1">
                <a:solidFill>
                  <a:srgbClr val="FFFFFF"/>
                </a:solidFill>
                <a:effectLst/>
                <a:latin typeface="Arial" panose="020B0604020202020204" pitchFamily="34" charset="0"/>
              </a:rPr>
              <a:t>Stödfas</a:t>
            </a:r>
            <a:r>
              <a:rPr lang="sv-SE" sz="2800" b="1" i="1" u="none" strike="noStrike" kern="1200" dirty="0">
                <a:solidFill>
                  <a:srgbClr val="FFFFFF"/>
                </a:solidFill>
                <a:effectLst/>
                <a:latin typeface="Arial" panose="020B0604020202020204" pitchFamily="34" charset="0"/>
              </a:rPr>
              <a:t> 3 19, 18, 1 (</a:t>
            </a:r>
            <a:r>
              <a:rPr lang="sv-SE" sz="2800" b="1" i="1" u="none" strike="noStrike" kern="1200" dirty="0" err="1">
                <a:solidFill>
                  <a:srgbClr val="FFFFFF"/>
                </a:solidFill>
                <a:effectLst/>
                <a:latin typeface="Arial" panose="020B0604020202020204" pitchFamily="34" charset="0"/>
              </a:rPr>
              <a:t>tot</a:t>
            </a:r>
            <a:r>
              <a:rPr lang="sv-SE" sz="2800" b="1" i="1" u="none" strike="noStrike" kern="1200" dirty="0">
                <a:solidFill>
                  <a:srgbClr val="FFFFFF"/>
                </a:solidFill>
                <a:effectLst/>
                <a:latin typeface="Arial" panose="020B0604020202020204" pitchFamily="34" charset="0"/>
              </a:rPr>
              <a:t> 38)</a:t>
            </a:r>
            <a:endParaRPr lang="sv-SE" sz="2800" b="0" i="1" u="none" strike="noStrike" dirty="0">
              <a:effectLst/>
              <a:latin typeface="Arial" panose="020B0604020202020204" pitchFamily="34" charset="0"/>
            </a:endParaRPr>
          </a:p>
          <a:p>
            <a:endParaRPr lang="sv-SE" sz="1800" b="1" i="1" dirty="0"/>
          </a:p>
          <a:p>
            <a:r>
              <a:rPr lang="sv-SE" sz="1800" i="1" dirty="0"/>
              <a:t>Metoden vilar på åtta stycken grundprinciper som främjar </a:t>
            </a:r>
            <a:r>
              <a:rPr lang="sv-SE" sz="1800" b="1" i="1" dirty="0"/>
              <a:t>självbestämmande, återhämtning, tillgång till permanent bostad utan villkor, och skademinimering</a:t>
            </a:r>
            <a:r>
              <a:rPr lang="sv-SE" sz="1800" i="1" dirty="0"/>
              <a:t> – med respekt för individens behov och val.</a:t>
            </a:r>
            <a:endParaRPr lang="en-US" sz="1800" i="1" dirty="0"/>
          </a:p>
          <a:p>
            <a:r>
              <a:rPr lang="sv-SE" sz="1800" i="1" dirty="0"/>
              <a:t>Värdegrunden bakom:</a:t>
            </a:r>
            <a:endParaRPr lang="sv-SE" sz="1800" i="1" dirty="0">
              <a:cs typeface="Arial"/>
            </a:endParaRPr>
          </a:p>
          <a:p>
            <a:pPr marL="0" indent="0">
              <a:buNone/>
            </a:pPr>
            <a:endParaRPr lang="sv-SE" sz="1800" i="1" dirty="0">
              <a:solidFill>
                <a:srgbClr val="262626"/>
              </a:solidFill>
              <a:latin typeface="Jost"/>
              <a:cs typeface="Arial"/>
            </a:endParaRPr>
          </a:p>
          <a:p>
            <a:pPr marL="171450" indent="-171450">
              <a:lnSpc>
                <a:spcPct val="100000"/>
              </a:lnSpc>
              <a:spcBef>
                <a:spcPts val="0"/>
              </a:spcBef>
              <a:spcAft>
                <a:spcPts val="0"/>
              </a:spcAft>
              <a:buFont typeface="Wingdings" panose="020B0604020202020204" pitchFamily="34" charset="0"/>
              <a:buChar char="ü"/>
            </a:pPr>
            <a:r>
              <a:rPr lang="sv-SE" sz="1800" b="1" i="1" dirty="0">
                <a:solidFill>
                  <a:srgbClr val="000000"/>
                </a:solidFill>
                <a:cs typeface="Arial"/>
              </a:rPr>
              <a:t>Bostaden erbjuds först – inte som belöning</a:t>
            </a:r>
            <a:r>
              <a:rPr lang="sv-SE" sz="1800" i="1" dirty="0">
                <a:solidFill>
                  <a:srgbClr val="000000"/>
                </a:solidFill>
                <a:cs typeface="Arial"/>
              </a:rPr>
              <a:t> för nykterhet, behandling eller andra insatser. Det är en mänsklig rättighet, inte ett villkorat mål.</a:t>
            </a:r>
            <a:endParaRPr lang="sv-SE" sz="1800" i="1" dirty="0">
              <a:solidFill>
                <a:srgbClr val="444444"/>
              </a:solidFill>
              <a:cs typeface="Arial"/>
            </a:endParaRPr>
          </a:p>
          <a:p>
            <a:pPr marL="0" indent="0">
              <a:lnSpc>
                <a:spcPct val="100000"/>
              </a:lnSpc>
              <a:spcBef>
                <a:spcPts val="0"/>
              </a:spcBef>
              <a:spcAft>
                <a:spcPts val="0"/>
              </a:spcAft>
              <a:buNone/>
            </a:pPr>
            <a:endParaRPr lang="sv-SE" sz="1800" i="1" dirty="0">
              <a:solidFill>
                <a:srgbClr val="000000"/>
              </a:solidFill>
              <a:cs typeface="Arial"/>
            </a:endParaRPr>
          </a:p>
          <a:p>
            <a:pPr marL="171450" indent="-171450">
              <a:lnSpc>
                <a:spcPct val="100000"/>
              </a:lnSpc>
              <a:spcBef>
                <a:spcPts val="0"/>
              </a:spcBef>
              <a:spcAft>
                <a:spcPts val="0"/>
              </a:spcAft>
              <a:buFont typeface="Wingdings" panose="020B0604020202020204" pitchFamily="34" charset="0"/>
              <a:buChar char="ü"/>
            </a:pPr>
            <a:r>
              <a:rPr lang="sv-SE" sz="1800" b="1" i="1" dirty="0">
                <a:solidFill>
                  <a:srgbClr val="000000"/>
                </a:solidFill>
                <a:cs typeface="Arial"/>
              </a:rPr>
              <a:t>Stödet anpassas efter individens behov och vilja</a:t>
            </a:r>
            <a:r>
              <a:rPr lang="sv-SE" sz="1800" i="1" dirty="0">
                <a:solidFill>
                  <a:srgbClr val="000000"/>
                </a:solidFill>
                <a:cs typeface="Arial"/>
              </a:rPr>
              <a:t>, inte efter fasta program. Personen är experten i sitt eget liv.</a:t>
            </a:r>
            <a:endParaRPr lang="sv-SE" sz="1800" i="1" dirty="0">
              <a:solidFill>
                <a:srgbClr val="444444"/>
              </a:solidFill>
              <a:cs typeface="Arial"/>
            </a:endParaRPr>
          </a:p>
          <a:p>
            <a:pPr marL="0" indent="0">
              <a:lnSpc>
                <a:spcPct val="100000"/>
              </a:lnSpc>
              <a:spcBef>
                <a:spcPts val="0"/>
              </a:spcBef>
              <a:spcAft>
                <a:spcPts val="0"/>
              </a:spcAft>
              <a:buNone/>
            </a:pPr>
            <a:endParaRPr lang="sv-SE" sz="1800" i="1" dirty="0">
              <a:solidFill>
                <a:srgbClr val="000000"/>
              </a:solidFill>
              <a:cs typeface="Arial"/>
            </a:endParaRPr>
          </a:p>
          <a:p>
            <a:pPr marL="171450" indent="-171450">
              <a:lnSpc>
                <a:spcPct val="100000"/>
              </a:lnSpc>
              <a:spcBef>
                <a:spcPts val="0"/>
              </a:spcBef>
              <a:spcAft>
                <a:spcPts val="0"/>
              </a:spcAft>
              <a:buFont typeface="Wingdings" panose="020B0604020202020204" pitchFamily="34" charset="0"/>
              <a:buChar char="ü"/>
            </a:pPr>
            <a:r>
              <a:rPr lang="sv-SE" sz="1800" b="1" i="1" dirty="0">
                <a:solidFill>
                  <a:srgbClr val="000000"/>
                </a:solidFill>
                <a:cs typeface="Arial"/>
              </a:rPr>
              <a:t>Behandling är ett erbjudande, inte ett krav</a:t>
            </a:r>
            <a:r>
              <a:rPr lang="sv-SE" sz="1800" i="1" dirty="0">
                <a:solidFill>
                  <a:srgbClr val="000000"/>
                </a:solidFill>
                <a:cs typeface="Arial"/>
              </a:rPr>
              <a:t>. Boendet påverkas inte av om man deltar i behandling eller inte</a:t>
            </a:r>
            <a:endParaRPr lang="sv-SE" sz="1800" i="1" dirty="0">
              <a:solidFill>
                <a:srgbClr val="444444"/>
              </a:solidFill>
              <a:cs typeface="Arial"/>
            </a:endParaRPr>
          </a:p>
          <a:p>
            <a:pPr marL="171450" indent="-171450">
              <a:lnSpc>
                <a:spcPct val="100000"/>
              </a:lnSpc>
              <a:spcBef>
                <a:spcPts val="0"/>
              </a:spcBef>
              <a:spcAft>
                <a:spcPts val="0"/>
              </a:spcAft>
              <a:buFont typeface="Wingdings" panose="020B0604020202020204" pitchFamily="34" charset="0"/>
              <a:buChar char="ü"/>
            </a:pPr>
            <a:endParaRPr lang="sv-SE" sz="1800" i="1" dirty="0">
              <a:solidFill>
                <a:srgbClr val="000000"/>
              </a:solidFill>
              <a:cs typeface="Arial"/>
            </a:endParaRPr>
          </a:p>
          <a:p>
            <a:pPr marL="171450" indent="-171450">
              <a:lnSpc>
                <a:spcPct val="100000"/>
              </a:lnSpc>
              <a:spcBef>
                <a:spcPts val="0"/>
              </a:spcBef>
              <a:spcAft>
                <a:spcPts val="0"/>
              </a:spcAft>
              <a:buFont typeface="Wingdings" panose="020B0604020202020204" pitchFamily="34" charset="0"/>
              <a:buChar char="ü"/>
            </a:pPr>
            <a:r>
              <a:rPr lang="sv-SE" sz="1800" b="1" i="1" dirty="0">
                <a:solidFill>
                  <a:srgbClr val="000000"/>
                </a:solidFill>
                <a:cs typeface="Arial"/>
              </a:rPr>
              <a:t>Skademinimering tillämpas</a:t>
            </a:r>
            <a:r>
              <a:rPr lang="sv-SE" sz="1800" i="1" dirty="0">
                <a:solidFill>
                  <a:srgbClr val="000000"/>
                </a:solidFill>
                <a:cs typeface="Arial"/>
              </a:rPr>
              <a:t>, vilket innebär att målet är att minska negativa konsekvenser av t.ex. missbruk  snarare än att kräva total drogfrihet</a:t>
            </a:r>
            <a:endParaRPr lang="sv-SE" sz="1800" i="1" dirty="0">
              <a:solidFill>
                <a:srgbClr val="444444"/>
              </a:solidFill>
              <a:cs typeface="Arial"/>
            </a:endParaRPr>
          </a:p>
          <a:p>
            <a:pPr marL="0" indent="0">
              <a:lnSpc>
                <a:spcPct val="100000"/>
              </a:lnSpc>
              <a:spcBef>
                <a:spcPts val="0"/>
              </a:spcBef>
              <a:spcAft>
                <a:spcPts val="0"/>
              </a:spcAft>
              <a:buNone/>
            </a:pPr>
            <a:endParaRPr lang="sv-SE" sz="1800" i="1" dirty="0">
              <a:solidFill>
                <a:srgbClr val="000000"/>
              </a:solidFill>
              <a:cs typeface="Arial"/>
            </a:endParaRPr>
          </a:p>
          <a:p>
            <a:pPr marL="171450" indent="-171450">
              <a:lnSpc>
                <a:spcPct val="100000"/>
              </a:lnSpc>
              <a:spcBef>
                <a:spcPts val="0"/>
              </a:spcBef>
              <a:spcAft>
                <a:spcPts val="0"/>
              </a:spcAft>
              <a:buFont typeface="Wingdings" panose="020B0604020202020204" pitchFamily="34" charset="0"/>
              <a:buChar char="ü"/>
            </a:pPr>
            <a:r>
              <a:rPr lang="sv-SE" sz="1800" b="1" i="1" dirty="0">
                <a:solidFill>
                  <a:srgbClr val="000000"/>
                </a:solidFill>
                <a:cs typeface="Arial"/>
              </a:rPr>
              <a:t>Fokus på återhämtning och möjligheter</a:t>
            </a:r>
            <a:r>
              <a:rPr lang="sv-SE" sz="1800" i="1" dirty="0">
                <a:solidFill>
                  <a:srgbClr val="000000"/>
                </a:solidFill>
                <a:cs typeface="Arial"/>
              </a:rPr>
              <a:t> – inte bara symtom och problem. Det handlar om att bygga ett meningsfullt liv.</a:t>
            </a:r>
            <a:endParaRPr lang="sv-SE" sz="1800" i="1" dirty="0">
              <a:solidFill>
                <a:srgbClr val="444444"/>
              </a:solidFill>
              <a:cs typeface="Arial"/>
            </a:endParaRPr>
          </a:p>
          <a:p>
            <a:pPr marL="0" indent="0">
              <a:lnSpc>
                <a:spcPct val="100000"/>
              </a:lnSpc>
              <a:spcBef>
                <a:spcPts val="0"/>
              </a:spcBef>
              <a:spcAft>
                <a:spcPts val="0"/>
              </a:spcAft>
              <a:buNone/>
            </a:pPr>
            <a:endParaRPr lang="sv-SE" sz="1800" i="1" dirty="0">
              <a:solidFill>
                <a:srgbClr val="000000"/>
              </a:solidFill>
              <a:cs typeface="Arial"/>
            </a:endParaRPr>
          </a:p>
          <a:p>
            <a:pPr marL="171450" indent="-171450">
              <a:lnSpc>
                <a:spcPct val="100000"/>
              </a:lnSpc>
              <a:spcBef>
                <a:spcPts val="0"/>
              </a:spcBef>
              <a:spcAft>
                <a:spcPts val="0"/>
              </a:spcAft>
              <a:buFont typeface="Wingdings" panose="020B0604020202020204" pitchFamily="34" charset="0"/>
              <a:buChar char="ü"/>
            </a:pPr>
            <a:r>
              <a:rPr lang="sv-SE" sz="1800" b="1" i="1" dirty="0">
                <a:solidFill>
                  <a:srgbClr val="000000"/>
                </a:solidFill>
                <a:cs typeface="Arial"/>
              </a:rPr>
              <a:t>Stödet är långsiktigt och relationsbyggande</a:t>
            </a:r>
            <a:r>
              <a:rPr lang="sv-SE" sz="1800" i="1" dirty="0">
                <a:solidFill>
                  <a:srgbClr val="000000"/>
                </a:solidFill>
                <a:cs typeface="Arial"/>
              </a:rPr>
              <a:t>, inte tidsbegränsat eller standardiserat.</a:t>
            </a:r>
          </a:p>
          <a:p>
            <a:pPr marL="171450" indent="-171450">
              <a:lnSpc>
                <a:spcPct val="100000"/>
              </a:lnSpc>
              <a:spcBef>
                <a:spcPts val="0"/>
              </a:spcBef>
              <a:spcAft>
                <a:spcPts val="0"/>
              </a:spcAft>
              <a:buFont typeface="Wingdings" panose="020B0604020202020204" pitchFamily="34" charset="0"/>
              <a:buChar char="ü"/>
            </a:pPr>
            <a:endParaRPr lang="sv-SE" sz="1800" i="1" dirty="0">
              <a:solidFill>
                <a:srgbClr val="000000"/>
              </a:solidFill>
              <a:cs typeface="Arial"/>
            </a:endParaRPr>
          </a:p>
          <a:p>
            <a:pPr marL="0" indent="0">
              <a:lnSpc>
                <a:spcPct val="100000"/>
              </a:lnSpc>
              <a:spcBef>
                <a:spcPts val="0"/>
              </a:spcBef>
              <a:spcAft>
                <a:spcPts val="0"/>
              </a:spcAft>
              <a:buNone/>
            </a:pPr>
            <a:r>
              <a:rPr lang="sv-SE" sz="2400" i="1" dirty="0">
                <a:solidFill>
                  <a:srgbClr val="000000"/>
                </a:solidFill>
                <a:cs typeface="Arial"/>
              </a:rPr>
              <a:t>Metoden vilar på åtta grundprinciper</a:t>
            </a:r>
          </a:p>
          <a:p>
            <a:pPr marL="0" indent="0">
              <a:lnSpc>
                <a:spcPct val="100000"/>
              </a:lnSpc>
              <a:spcBef>
                <a:spcPts val="0"/>
              </a:spcBef>
              <a:spcAft>
                <a:spcPts val="0"/>
              </a:spcAft>
              <a:buNone/>
            </a:pPr>
            <a:endParaRPr lang="sv-SE" sz="2400" i="1" dirty="0">
              <a:solidFill>
                <a:srgbClr val="000000"/>
              </a:solidFill>
              <a:cs typeface="Arial"/>
            </a:endParaRPr>
          </a:p>
          <a:p>
            <a:pPr marL="0" indent="0">
              <a:lnSpc>
                <a:spcPct val="100000"/>
              </a:lnSpc>
              <a:spcBef>
                <a:spcPts val="0"/>
              </a:spcBef>
              <a:spcAft>
                <a:spcPts val="0"/>
              </a:spcAft>
              <a:buNone/>
            </a:pPr>
            <a:r>
              <a:rPr lang="sv-SE" sz="1800" i="1" dirty="0">
                <a:solidFill>
                  <a:srgbClr val="000000"/>
                </a:solidFill>
                <a:cs typeface="Arial"/>
              </a:rPr>
              <a:t>Värdegrunden bakom:</a:t>
            </a:r>
          </a:p>
          <a:p>
            <a:pPr marL="0" indent="0">
              <a:lnSpc>
                <a:spcPct val="100000"/>
              </a:lnSpc>
              <a:spcBef>
                <a:spcPts val="0"/>
              </a:spcBef>
              <a:spcAft>
                <a:spcPts val="0"/>
              </a:spcAft>
              <a:buNone/>
            </a:pPr>
            <a:endParaRPr lang="sv-SE" sz="1600" b="1" i="1" dirty="0">
              <a:solidFill>
                <a:srgbClr val="000000"/>
              </a:solidFill>
              <a:cs typeface="Arial"/>
            </a:endParaRPr>
          </a:p>
          <a:p>
            <a:pPr marL="0" indent="0">
              <a:lnSpc>
                <a:spcPct val="100000"/>
              </a:lnSpc>
              <a:spcBef>
                <a:spcPts val="0"/>
              </a:spcBef>
              <a:spcAft>
                <a:spcPts val="0"/>
              </a:spcAft>
              <a:buNone/>
            </a:pPr>
            <a:endParaRPr lang="sv-SE" sz="1800" b="1" i="1" dirty="0">
              <a:solidFill>
                <a:srgbClr val="000000"/>
              </a:solidFill>
              <a:cs typeface="Arial"/>
            </a:endParaRPr>
          </a:p>
          <a:p>
            <a:pPr>
              <a:lnSpc>
                <a:spcPct val="100000"/>
              </a:lnSpc>
              <a:spcBef>
                <a:spcPts val="0"/>
              </a:spcBef>
              <a:spcAft>
                <a:spcPts val="0"/>
              </a:spcAft>
            </a:pPr>
            <a:r>
              <a:rPr lang="sv-SE" sz="1800" i="1" dirty="0">
                <a:solidFill>
                  <a:srgbClr val="000000"/>
                </a:solidFill>
                <a:cs typeface="Arial"/>
              </a:rPr>
              <a:t>Bostaden som mänsklig rättighet</a:t>
            </a:r>
          </a:p>
          <a:p>
            <a:pPr marL="0" indent="0">
              <a:lnSpc>
                <a:spcPct val="100000"/>
              </a:lnSpc>
              <a:spcBef>
                <a:spcPts val="0"/>
              </a:spcBef>
              <a:spcAft>
                <a:spcPts val="0"/>
              </a:spcAft>
              <a:buNone/>
            </a:pPr>
            <a:endParaRPr lang="sv-SE" sz="1800" i="1" dirty="0">
              <a:solidFill>
                <a:srgbClr val="000000"/>
              </a:solidFill>
              <a:cs typeface="Arial"/>
            </a:endParaRPr>
          </a:p>
          <a:p>
            <a:pPr>
              <a:lnSpc>
                <a:spcPct val="100000"/>
              </a:lnSpc>
              <a:spcBef>
                <a:spcPts val="0"/>
              </a:spcBef>
              <a:spcAft>
                <a:spcPts val="0"/>
              </a:spcAft>
            </a:pPr>
            <a:r>
              <a:rPr lang="sv-SE" sz="1800" i="1" dirty="0">
                <a:solidFill>
                  <a:srgbClr val="000000"/>
                </a:solidFill>
                <a:cs typeface="Arial"/>
              </a:rPr>
              <a:t>Stödet anpassas efter individens behov och vilja</a:t>
            </a:r>
          </a:p>
          <a:p>
            <a:pPr>
              <a:lnSpc>
                <a:spcPct val="100000"/>
              </a:lnSpc>
              <a:spcBef>
                <a:spcPts val="0"/>
              </a:spcBef>
              <a:spcAft>
                <a:spcPts val="0"/>
              </a:spcAft>
            </a:pPr>
            <a:endParaRPr lang="sv-SE" sz="1800" i="1" dirty="0">
              <a:solidFill>
                <a:srgbClr val="000000"/>
              </a:solidFill>
              <a:cs typeface="Arial"/>
            </a:endParaRPr>
          </a:p>
          <a:p>
            <a:pPr>
              <a:lnSpc>
                <a:spcPct val="100000"/>
              </a:lnSpc>
              <a:spcBef>
                <a:spcPts val="0"/>
              </a:spcBef>
              <a:spcAft>
                <a:spcPts val="0"/>
              </a:spcAft>
            </a:pPr>
            <a:r>
              <a:rPr lang="sv-SE" sz="1800" i="1" dirty="0">
                <a:solidFill>
                  <a:srgbClr val="000000"/>
                </a:solidFill>
                <a:cs typeface="Arial"/>
              </a:rPr>
              <a:t>Behandling är ett erbjudande</a:t>
            </a:r>
            <a:endParaRPr lang="sv-SE" sz="1800" i="1" dirty="0">
              <a:solidFill>
                <a:srgbClr val="444444"/>
              </a:solidFill>
              <a:cs typeface="Arial"/>
            </a:endParaRPr>
          </a:p>
          <a:p>
            <a:pPr marL="171450" indent="-171450">
              <a:lnSpc>
                <a:spcPct val="100000"/>
              </a:lnSpc>
              <a:spcBef>
                <a:spcPts val="0"/>
              </a:spcBef>
              <a:spcAft>
                <a:spcPts val="0"/>
              </a:spcAft>
              <a:buFont typeface="Wingdings" panose="020B0604020202020204" pitchFamily="34" charset="0"/>
              <a:buChar char="ü"/>
            </a:pPr>
            <a:endParaRPr lang="sv-SE" sz="1800" i="1" dirty="0">
              <a:solidFill>
                <a:srgbClr val="000000"/>
              </a:solidFill>
              <a:cs typeface="Arial"/>
            </a:endParaRPr>
          </a:p>
          <a:p>
            <a:pPr>
              <a:lnSpc>
                <a:spcPct val="100000"/>
              </a:lnSpc>
              <a:spcBef>
                <a:spcPts val="0"/>
              </a:spcBef>
              <a:spcAft>
                <a:spcPts val="0"/>
              </a:spcAft>
            </a:pPr>
            <a:r>
              <a:rPr lang="sv-SE" sz="1800" i="1" dirty="0">
                <a:solidFill>
                  <a:srgbClr val="000000"/>
                </a:solidFill>
                <a:cs typeface="Arial"/>
              </a:rPr>
              <a:t>Skademinimering tillämpas</a:t>
            </a:r>
          </a:p>
          <a:p>
            <a:pPr>
              <a:lnSpc>
                <a:spcPct val="100000"/>
              </a:lnSpc>
              <a:spcBef>
                <a:spcPts val="0"/>
              </a:spcBef>
              <a:spcAft>
                <a:spcPts val="0"/>
              </a:spcAft>
            </a:pPr>
            <a:endParaRPr lang="sv-SE" sz="1800" i="1" dirty="0">
              <a:solidFill>
                <a:srgbClr val="000000"/>
              </a:solidFill>
              <a:cs typeface="Arial"/>
            </a:endParaRPr>
          </a:p>
          <a:p>
            <a:pPr>
              <a:lnSpc>
                <a:spcPct val="100000"/>
              </a:lnSpc>
              <a:spcBef>
                <a:spcPts val="0"/>
              </a:spcBef>
              <a:spcAft>
                <a:spcPts val="0"/>
              </a:spcAft>
            </a:pPr>
            <a:r>
              <a:rPr lang="sv-SE" sz="1800" i="1" dirty="0">
                <a:solidFill>
                  <a:srgbClr val="000000"/>
                </a:solidFill>
                <a:cs typeface="Arial"/>
              </a:rPr>
              <a:t>Fokus på återhämtning och möjligheter</a:t>
            </a:r>
          </a:p>
          <a:p>
            <a:pPr>
              <a:lnSpc>
                <a:spcPct val="100000"/>
              </a:lnSpc>
              <a:spcBef>
                <a:spcPts val="0"/>
              </a:spcBef>
              <a:spcAft>
                <a:spcPts val="0"/>
              </a:spcAft>
            </a:pPr>
            <a:endParaRPr lang="sv-SE" sz="1800" i="1" dirty="0">
              <a:solidFill>
                <a:srgbClr val="000000"/>
              </a:solidFill>
              <a:cs typeface="Arial"/>
            </a:endParaRPr>
          </a:p>
          <a:p>
            <a:pPr>
              <a:lnSpc>
                <a:spcPct val="100000"/>
              </a:lnSpc>
              <a:spcBef>
                <a:spcPts val="0"/>
              </a:spcBef>
              <a:spcAft>
                <a:spcPts val="0"/>
              </a:spcAft>
            </a:pPr>
            <a:r>
              <a:rPr lang="sv-SE" sz="1800" i="1" dirty="0">
                <a:solidFill>
                  <a:srgbClr val="000000"/>
                </a:solidFill>
                <a:cs typeface="Arial"/>
              </a:rPr>
              <a:t>Stödet är långsiktigt och relationsbyggande</a:t>
            </a:r>
          </a:p>
          <a:p>
            <a:pPr marL="0" marR="0">
              <a:spcBef>
                <a:spcPts val="0"/>
              </a:spcBef>
              <a:spcAft>
                <a:spcPts val="0"/>
              </a:spcAft>
            </a:pPr>
            <a:endParaRPr lang="sv-SE" sz="1800" dirty="0">
              <a:effectLst/>
              <a:latin typeface="Calibri" panose="020F0502020204030204" pitchFamily="34" charset="0"/>
            </a:endParaRPr>
          </a:p>
          <a:p>
            <a:pPr marL="0" marR="0">
              <a:spcBef>
                <a:spcPts val="0"/>
              </a:spcBef>
              <a:spcAft>
                <a:spcPts val="0"/>
              </a:spcAft>
            </a:pPr>
            <a:r>
              <a:rPr lang="sv-SE" sz="1800" dirty="0">
                <a:effectLst/>
                <a:latin typeface="Calibri" panose="020F0502020204030204" pitchFamily="34" charset="0"/>
              </a:rPr>
              <a:t> </a:t>
            </a:r>
          </a:p>
          <a:p>
            <a:endParaRPr lang="sv-SE" b="1" dirty="0"/>
          </a:p>
        </p:txBody>
      </p:sp>
      <p:sp>
        <p:nvSpPr>
          <p:cNvPr id="4" name="Platshållare för datum 3"/>
          <p:cNvSpPr>
            <a:spLocks noGrp="1"/>
          </p:cNvSpPr>
          <p:nvPr>
            <p:ph type="dt" idx="1"/>
          </p:nvPr>
        </p:nvSpPr>
        <p:spPr/>
        <p:txBody>
          <a:bodyPr/>
          <a:lstStyle/>
          <a:p>
            <a:fld id="{F995FFDC-F934-4037-B505-500B08CD3B8C}" type="datetime1">
              <a:rPr lang="sv-SE" smtClean="0"/>
              <a:t>2025-09-10</a:t>
            </a:fld>
            <a:endParaRPr lang="sv-SE"/>
          </a:p>
        </p:txBody>
      </p:sp>
      <p:sp>
        <p:nvSpPr>
          <p:cNvPr id="5" name="Platshållare för bildnummer 4"/>
          <p:cNvSpPr>
            <a:spLocks noGrp="1"/>
          </p:cNvSpPr>
          <p:nvPr>
            <p:ph type="sldNum" sz="quarter" idx="5"/>
          </p:nvPr>
        </p:nvSpPr>
        <p:spPr/>
        <p:txBody>
          <a:bodyPr/>
          <a:lstStyle/>
          <a:p>
            <a:fld id="{4B1086EF-3011-429C-976B-61D9CA3A2B54}" type="slidenum">
              <a:rPr lang="sv-SE" smtClean="0"/>
              <a:t>5</a:t>
            </a:fld>
            <a:endParaRPr lang="sv-SE"/>
          </a:p>
        </p:txBody>
      </p:sp>
    </p:spTree>
    <p:extLst>
      <p:ext uri="{BB962C8B-B14F-4D97-AF65-F5344CB8AC3E}">
        <p14:creationId xmlns:p14="http://schemas.microsoft.com/office/powerpoint/2010/main" val="32329454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a:p>
            <a:r>
              <a:rPr lang="sv-SE" dirty="0"/>
              <a:t>I Göteborg har Bostad först vuxit och är en viktig del i stadens hemlöshetsplan: </a:t>
            </a:r>
          </a:p>
          <a:p>
            <a:endParaRPr lang="sv-SE" dirty="0"/>
          </a:p>
          <a:p>
            <a:r>
              <a:rPr lang="sv-SE" dirty="0"/>
              <a:t>En än mer ambitiös nationell och lokal hemlöshetsstrategi och plan sätter ljuset på Bostad först som en metod som ska Gbg stads budget tillsammans med politisk viljeriktning. Trots att det finns stöd för att Bostad först är mer effektiv än andra modeller för att minska hemlösheten och öka boendestabiliteten samt att insatsen rekommenderas i nationella riktlinjer och kan vara billigare än bostadstrappan så har användningen inte ökat nämnvärt sedan 2012. </a:t>
            </a:r>
          </a:p>
          <a:p>
            <a:r>
              <a:rPr lang="sv-SE" dirty="0"/>
              <a:t>Ser en rad åtgärder som behöver komma till för att uppnå målen., som inte bara handlar lägenhetstillgång. Den ökade volymen av tilldelade lägenheter är givet en välkommen förutsättning för expandering – det tackar vi allmännyttan i Göteborg för!</a:t>
            </a:r>
          </a:p>
          <a:p>
            <a:endParaRPr lang="sv-SE" dirty="0"/>
          </a:p>
          <a:p>
            <a:r>
              <a:rPr lang="sv-SE" dirty="0"/>
              <a:t>Planen framåt handlar inte bara om fler lägenheter – utan också om att just kvalitetssäkra  och koppla ihop boendet med vägar till arbete och sysselsättning. Här blir mötet mellan Bostad först och IPS avgörande. När vi ser bostad och arbete tillsammans stärker vi både återhämtning, hälsa och framtidstro. Om inte IPS, finns andra vägar genom </a:t>
            </a:r>
            <a:r>
              <a:rPr lang="sv-SE" dirty="0" err="1"/>
              <a:t>aktivitetehusen</a:t>
            </a:r>
            <a:r>
              <a:rPr lang="sv-SE" dirty="0"/>
              <a:t>, </a:t>
            </a:r>
            <a:r>
              <a:rPr lang="sv-SE" dirty="0" err="1"/>
              <a:t>recovericollege</a:t>
            </a:r>
            <a:r>
              <a:rPr lang="sv-SE" dirty="0"/>
              <a:t> eller andra verksamheter som i ett led i att </a:t>
            </a:r>
          </a:p>
          <a:p>
            <a:endParaRPr lang="sv-SE" dirty="0">
              <a:latin typeface="Arial"/>
              <a:cs typeface="Arial"/>
            </a:endParaRPr>
          </a:p>
          <a:p>
            <a:r>
              <a:rPr lang="sv-SE" sz="1200" dirty="0">
                <a:solidFill>
                  <a:srgbClr val="000000"/>
                </a:solidFill>
                <a:effectLst/>
                <a:latin typeface="Calibri" panose="020F0502020204030204" pitchFamily="34" charset="0"/>
                <a:ea typeface="Aptos" panose="020B0004020202020204" pitchFamily="34" charset="0"/>
                <a:cs typeface="Aptos" panose="020B0004020202020204" pitchFamily="34" charset="0"/>
              </a:rPr>
              <a:t>76% av de som bor i egenregin Bostad först, har idag ingen sysselsättning eller arbete. </a:t>
            </a:r>
          </a:p>
          <a:p>
            <a:r>
              <a:rPr lang="sv-SE" sz="1200" dirty="0">
                <a:solidFill>
                  <a:srgbClr val="000000"/>
                </a:solidFill>
                <a:effectLst/>
                <a:latin typeface="Calibri" panose="020F0502020204030204" pitchFamily="34" charset="0"/>
                <a:ea typeface="Aptos" panose="020B0004020202020204" pitchFamily="34" charset="0"/>
                <a:cs typeface="Aptos" panose="020B0004020202020204" pitchFamily="34" charset="0"/>
              </a:rPr>
              <a:t>Nyansera bilden! Studiecirklar och flera som har sysselsättning genom Svenska kyrkan och brukarråd. Men ändock en siffra vi inte är nöjda med!</a:t>
            </a:r>
            <a:endParaRPr lang="sv-SE" sz="1200" dirty="0">
              <a:effectLst/>
              <a:latin typeface="Aptos" panose="020B0004020202020204" pitchFamily="34" charset="0"/>
              <a:ea typeface="Aptos" panose="020B0004020202020204" pitchFamily="34" charset="0"/>
              <a:cs typeface="Aptos" panose="020B0004020202020204" pitchFamily="34" charset="0"/>
            </a:endParaRPr>
          </a:p>
          <a:p>
            <a:pPr marL="0" indent="0">
              <a:buFontTx/>
              <a:buNone/>
            </a:pPr>
            <a:endParaRPr lang="sv-SE" sz="1200" dirty="0">
              <a:solidFill>
                <a:srgbClr val="000000"/>
              </a:solidFill>
              <a:effectLst/>
              <a:latin typeface="Calibri" panose="020F0502020204030204" pitchFamily="34" charset="0"/>
              <a:ea typeface="Aptos" panose="020B0004020202020204" pitchFamily="34" charset="0"/>
              <a:cs typeface="Aptos" panose="020B0004020202020204" pitchFamily="34" charset="0"/>
            </a:endParaRPr>
          </a:p>
          <a:p>
            <a:r>
              <a:rPr lang="sv-SE" sz="1200" dirty="0"/>
              <a:t>Att lämna hemlöshet och flytta till en egen bostad är ofta en stor livsomställning. För många börjar det med en insikt – att livet som det ser ut inte fungerar längre. Något behöver förändras.</a:t>
            </a:r>
            <a:endParaRPr lang="sv-SE" sz="1200" dirty="0">
              <a:cs typeface="Arial"/>
            </a:endParaRPr>
          </a:p>
          <a:p>
            <a:r>
              <a:rPr lang="sv-SE" sz="1200" dirty="0"/>
              <a:t>Ibland sker en vändpunkt, en händelse eller ett beslut som gör att personen bryter med det gamla. Men förändringen är sällan enkel. Det gamla livet är borta – men det nya har ännu inte tagit form.</a:t>
            </a:r>
            <a:endParaRPr lang="sv-SE" sz="1200" dirty="0">
              <a:cs typeface="Arial"/>
            </a:endParaRPr>
          </a:p>
          <a:p>
            <a:r>
              <a:rPr lang="sv-SE" sz="1200" dirty="0"/>
              <a:t>Det är vanligt att känna sig vilsen, ensam och osäker. Det sociala livet kan vara ett stort frågetecken. Vem umgås man med nu, när man inte längre tillhör de sammanhang man lämnat? Hur lär man känna nya människor i ett nyktert liv – på egna villkor?</a:t>
            </a:r>
            <a:endParaRPr lang="sv-SE" sz="1200" dirty="0">
              <a:cs typeface="Arial"/>
            </a:endParaRPr>
          </a:p>
          <a:p>
            <a:r>
              <a:rPr lang="sv-SE" sz="1200" dirty="0"/>
              <a:t>Här blir stödet avgörande. Inte bara det praktiska stödet kring boendet, utan också den mänskliga närvaron. Stödpersonalen blir för många ett viktigt – och ibland enda – socialt nätverk. De kan fungera som en bro mellan det gamla livet och en ny vardag.</a:t>
            </a:r>
            <a:endParaRPr lang="sv-SE" sz="1200" dirty="0">
              <a:cs typeface="Arial"/>
            </a:endParaRPr>
          </a:p>
          <a:p>
            <a:r>
              <a:rPr lang="sv-SE" sz="1200" dirty="0"/>
              <a:t>Men på sikt behöver fler relationer byggas. Hur skapas nya kontakter, sammanhang och vänskap – också bortom stödet? Det är en central fråga, både under tiden i Bostad först och efteråt</a:t>
            </a:r>
            <a:endParaRPr lang="sv-SE" sz="1200" dirty="0">
              <a:cs typeface="Arial"/>
            </a:endParaRPr>
          </a:p>
          <a:p>
            <a:pPr marL="0" indent="0">
              <a:buNone/>
            </a:pPr>
            <a:endParaRPr lang="sv-SE" sz="1200" b="1" dirty="0">
              <a:solidFill>
                <a:srgbClr val="FF0000"/>
              </a:solidFill>
              <a:cs typeface="Times New Roman"/>
            </a:endParaRPr>
          </a:p>
          <a:p>
            <a:pPr marL="0" indent="0">
              <a:buNone/>
            </a:pPr>
            <a:r>
              <a:rPr lang="sv-SE" sz="1200" b="1" dirty="0">
                <a:solidFill>
                  <a:srgbClr val="FF0000"/>
                </a:solidFill>
                <a:cs typeface="Times New Roman"/>
              </a:rPr>
              <a:t>Bostad först - stärkt </a:t>
            </a:r>
            <a:r>
              <a:rPr lang="sv-SE" sz="1200" b="1" dirty="0">
                <a:solidFill>
                  <a:srgbClr val="FF0000"/>
                </a:solidFill>
              </a:rPr>
              <a:t>genomförandekraft i andra stödinsatser </a:t>
            </a:r>
          </a:p>
          <a:p>
            <a:pPr marL="0" indent="0">
              <a:buNone/>
            </a:pPr>
            <a:r>
              <a:rPr lang="sv-SE" sz="1200" dirty="0">
                <a:solidFill>
                  <a:srgbClr val="FF0000"/>
                </a:solidFill>
              </a:rPr>
              <a:t>synergieffekter för återhämtning, vård, arbete och rehabilitering (kolla upp!)</a:t>
            </a:r>
            <a:endParaRPr lang="sv-SE" sz="1200" dirty="0">
              <a:solidFill>
                <a:srgbClr val="FF0000"/>
              </a:solidFill>
              <a:cs typeface="Arial"/>
            </a:endParaRPr>
          </a:p>
          <a:p>
            <a:endParaRPr lang="sv-SE" dirty="0">
              <a:latin typeface="Arial"/>
              <a:cs typeface="Arial"/>
            </a:endParaRPr>
          </a:p>
          <a:p>
            <a:endParaRPr lang="sv-SE" dirty="0">
              <a:latin typeface="Arial"/>
              <a:cs typeface="Arial"/>
            </a:endParaRPr>
          </a:p>
          <a:p>
            <a:pPr marL="0" marR="0">
              <a:spcBef>
                <a:spcPts val="0"/>
              </a:spcBef>
              <a:spcAft>
                <a:spcPts val="0"/>
              </a:spcAft>
            </a:pPr>
            <a:r>
              <a:rPr lang="sv-SE" sz="1200" b="1" dirty="0">
                <a:effectLst/>
                <a:latin typeface="Calibri"/>
                <a:ea typeface="Calibri"/>
                <a:cs typeface="Calibri"/>
              </a:rPr>
              <a:t>grov sammanfattning av konklusionen</a:t>
            </a:r>
            <a:r>
              <a:rPr lang="sv-SE" sz="1200" dirty="0">
                <a:effectLst/>
                <a:latin typeface="Calibri"/>
                <a:ea typeface="Calibri"/>
                <a:cs typeface="Calibri"/>
              </a:rPr>
              <a:t> i artikeln </a:t>
            </a:r>
            <a:r>
              <a:rPr lang="sv-SE" sz="1200" i="1" dirty="0" err="1">
                <a:effectLst/>
                <a:latin typeface="Calibri"/>
                <a:ea typeface="Calibri"/>
                <a:cs typeface="Calibri"/>
              </a:rPr>
              <a:t>Beyond</a:t>
            </a:r>
            <a:r>
              <a:rPr lang="sv-SE" sz="1200" i="1" dirty="0">
                <a:effectLst/>
                <a:latin typeface="Calibri"/>
                <a:ea typeface="Calibri"/>
                <a:cs typeface="Calibri"/>
              </a:rPr>
              <a:t> </a:t>
            </a:r>
            <a:r>
              <a:rPr lang="sv-SE" sz="1200" i="1" dirty="0" err="1">
                <a:effectLst/>
                <a:latin typeface="Calibri"/>
                <a:ea typeface="Calibri"/>
                <a:cs typeface="Calibri"/>
              </a:rPr>
              <a:t>Housing</a:t>
            </a:r>
            <a:r>
              <a:rPr lang="sv-SE" sz="1200" i="1" dirty="0">
                <a:effectLst/>
                <a:latin typeface="Calibri"/>
                <a:ea typeface="Calibri"/>
                <a:cs typeface="Calibri"/>
              </a:rPr>
              <a:t> </a:t>
            </a:r>
            <a:r>
              <a:rPr lang="sv-SE" sz="1200" i="1" dirty="0" err="1">
                <a:effectLst/>
                <a:latin typeface="Calibri"/>
                <a:ea typeface="Calibri"/>
                <a:cs typeface="Calibri"/>
              </a:rPr>
              <a:t>First</a:t>
            </a:r>
            <a:r>
              <a:rPr lang="sv-SE" sz="1200" i="1" dirty="0">
                <a:effectLst/>
                <a:latin typeface="Calibri"/>
                <a:ea typeface="Calibri"/>
                <a:cs typeface="Calibri"/>
              </a:rPr>
              <a:t>: </a:t>
            </a:r>
            <a:r>
              <a:rPr lang="sv-SE" sz="1200" i="1" dirty="0" err="1">
                <a:effectLst/>
                <a:latin typeface="Calibri"/>
                <a:ea typeface="Calibri"/>
                <a:cs typeface="Calibri"/>
              </a:rPr>
              <a:t>Essential</a:t>
            </a:r>
            <a:r>
              <a:rPr lang="sv-SE" sz="1200" i="1" dirty="0">
                <a:effectLst/>
                <a:latin typeface="Calibri"/>
                <a:ea typeface="Calibri"/>
                <a:cs typeface="Calibri"/>
              </a:rPr>
              <a:t> Elements </a:t>
            </a:r>
            <a:r>
              <a:rPr lang="sv-SE" sz="1200" i="1" dirty="0" err="1">
                <a:effectLst/>
                <a:latin typeface="Calibri"/>
                <a:ea typeface="Calibri"/>
                <a:cs typeface="Calibri"/>
              </a:rPr>
              <a:t>of</a:t>
            </a:r>
            <a:r>
              <a:rPr lang="sv-SE" sz="1200" i="1" dirty="0">
                <a:effectLst/>
                <a:latin typeface="Calibri"/>
                <a:ea typeface="Calibri"/>
                <a:cs typeface="Calibri"/>
              </a:rPr>
              <a:t> a System-Planning Approach to </a:t>
            </a:r>
            <a:r>
              <a:rPr lang="sv-SE" sz="1200" i="1" dirty="0" err="1">
                <a:effectLst/>
                <a:latin typeface="Calibri"/>
                <a:ea typeface="Calibri"/>
                <a:cs typeface="Calibri"/>
              </a:rPr>
              <a:t>Ending</a:t>
            </a:r>
            <a:r>
              <a:rPr lang="sv-SE" sz="1200" i="1" dirty="0">
                <a:effectLst/>
                <a:latin typeface="Calibri"/>
                <a:ea typeface="Calibri"/>
                <a:cs typeface="Calibri"/>
              </a:rPr>
              <a:t> </a:t>
            </a:r>
            <a:r>
              <a:rPr lang="sv-SE" sz="1200" i="1" dirty="0" err="1">
                <a:effectLst/>
                <a:latin typeface="Calibri"/>
                <a:ea typeface="Calibri"/>
                <a:cs typeface="Calibri"/>
              </a:rPr>
              <a:t>Homelessness</a:t>
            </a:r>
            <a:r>
              <a:rPr lang="sv-SE" sz="1200" dirty="0">
                <a:effectLst/>
                <a:latin typeface="Calibri"/>
                <a:ea typeface="Calibri"/>
                <a:cs typeface="Calibri"/>
              </a:rPr>
              <a:t> (Turner, 2014):</a:t>
            </a:r>
          </a:p>
          <a:p>
            <a:pPr marL="0" marR="0">
              <a:spcBef>
                <a:spcPts val="0"/>
              </a:spcBef>
              <a:spcAft>
                <a:spcPts val="0"/>
              </a:spcAft>
            </a:pPr>
            <a:r>
              <a:rPr lang="sv-SE" sz="1200" dirty="0">
                <a:effectLst/>
                <a:latin typeface="Calibri"/>
                <a:ea typeface="Calibri"/>
                <a:cs typeface="Calibri"/>
              </a:rPr>
              <a:t> </a:t>
            </a:r>
          </a:p>
          <a:p>
            <a:pPr marL="0" marR="0">
              <a:spcBef>
                <a:spcPts val="0"/>
              </a:spcBef>
              <a:spcAft>
                <a:spcPts val="0"/>
              </a:spcAft>
            </a:pPr>
            <a:r>
              <a:rPr lang="sv-SE" sz="1200" dirty="0">
                <a:effectLst/>
                <a:latin typeface="Calibri"/>
                <a:ea typeface="Calibri"/>
                <a:cs typeface="Calibri"/>
              </a:rPr>
              <a:t>Artikeln lyfter fram att </a:t>
            </a:r>
            <a:r>
              <a:rPr lang="sv-SE" sz="1200" b="1" dirty="0" err="1">
                <a:effectLst/>
                <a:latin typeface="Calibri"/>
                <a:ea typeface="Calibri"/>
                <a:cs typeface="Calibri"/>
              </a:rPr>
              <a:t>Housing</a:t>
            </a:r>
            <a:r>
              <a:rPr lang="sv-SE" sz="1200" b="1" dirty="0">
                <a:effectLst/>
                <a:latin typeface="Calibri"/>
                <a:ea typeface="Calibri"/>
                <a:cs typeface="Calibri"/>
              </a:rPr>
              <a:t> </a:t>
            </a:r>
            <a:r>
              <a:rPr lang="sv-SE" sz="1200" b="1" dirty="0" err="1">
                <a:effectLst/>
                <a:latin typeface="Calibri"/>
                <a:ea typeface="Calibri"/>
                <a:cs typeface="Calibri"/>
              </a:rPr>
              <a:t>First</a:t>
            </a:r>
            <a:r>
              <a:rPr lang="sv-SE" sz="1200" b="1" dirty="0">
                <a:effectLst/>
                <a:latin typeface="Calibri"/>
                <a:ea typeface="Calibri"/>
                <a:cs typeface="Calibri"/>
              </a:rPr>
              <a:t> inte räcker som en enskild metod eller program</a:t>
            </a:r>
            <a:r>
              <a:rPr lang="sv-SE" sz="1200" dirty="0">
                <a:effectLst/>
                <a:latin typeface="Calibri"/>
                <a:ea typeface="Calibri"/>
                <a:cs typeface="Calibri"/>
              </a:rPr>
              <a:t> för att lösa hemlöshet. För att uppnå varaktiga resultat måste det ses som en </a:t>
            </a:r>
            <a:r>
              <a:rPr lang="sv-SE" sz="1200" b="1" dirty="0">
                <a:effectLst/>
                <a:latin typeface="Calibri"/>
                <a:ea typeface="Calibri"/>
                <a:cs typeface="Calibri"/>
              </a:rPr>
              <a:t>övergripande filosofi</a:t>
            </a:r>
            <a:r>
              <a:rPr lang="sv-SE" sz="1200" dirty="0">
                <a:effectLst/>
                <a:latin typeface="Calibri"/>
                <a:ea typeface="Calibri"/>
                <a:cs typeface="Calibri"/>
              </a:rPr>
              <a:t> och integreras i hela det hemlöshetsrelaterade systemet. Det kräver samordning av politik, tjänster och resurser över flera sektorer – socialtjänst, vård, rättssystem, missbruksvård, etc.</a:t>
            </a:r>
          </a:p>
          <a:p>
            <a:pPr marL="0" marR="0">
              <a:spcBef>
                <a:spcPts val="0"/>
              </a:spcBef>
              <a:spcAft>
                <a:spcPts val="0"/>
              </a:spcAft>
            </a:pPr>
            <a:endParaRPr lang="sv-SE" sz="1200" dirty="0">
              <a:effectLst/>
              <a:latin typeface="Calibri"/>
              <a:ea typeface="Calibri"/>
              <a:cs typeface="Calibri"/>
            </a:endParaRPr>
          </a:p>
          <a:p>
            <a:pPr marL="0" marR="0">
              <a:spcBef>
                <a:spcPts val="0"/>
              </a:spcBef>
              <a:spcAft>
                <a:spcPts val="0"/>
              </a:spcAft>
            </a:pPr>
            <a:r>
              <a:rPr lang="sv-SE" sz="1200" dirty="0">
                <a:effectLst/>
                <a:latin typeface="Calibri"/>
                <a:ea typeface="Calibri"/>
                <a:cs typeface="Calibri"/>
              </a:rPr>
              <a:t>Konklusionen är att </a:t>
            </a:r>
            <a:r>
              <a:rPr lang="sv-SE" sz="1200" b="1" dirty="0" err="1">
                <a:effectLst/>
                <a:latin typeface="Calibri"/>
                <a:ea typeface="Calibri"/>
                <a:cs typeface="Calibri"/>
              </a:rPr>
              <a:t>Housing</a:t>
            </a:r>
            <a:r>
              <a:rPr lang="sv-SE" sz="1200" b="1" dirty="0">
                <a:effectLst/>
                <a:latin typeface="Calibri"/>
                <a:ea typeface="Calibri"/>
                <a:cs typeface="Calibri"/>
              </a:rPr>
              <a:t> </a:t>
            </a:r>
            <a:r>
              <a:rPr lang="sv-SE" sz="1200" b="1" dirty="0" err="1">
                <a:effectLst/>
                <a:latin typeface="Calibri"/>
                <a:ea typeface="Calibri"/>
                <a:cs typeface="Calibri"/>
              </a:rPr>
              <a:t>First</a:t>
            </a:r>
            <a:r>
              <a:rPr lang="sv-SE" sz="1200" b="1" dirty="0">
                <a:effectLst/>
                <a:latin typeface="Calibri"/>
                <a:ea typeface="Calibri"/>
                <a:cs typeface="Calibri"/>
              </a:rPr>
              <a:t> kan fungera som en drivkraft (“Trojan horse”) för bredare systemförändring</a:t>
            </a:r>
            <a:r>
              <a:rPr lang="sv-SE" sz="1200" dirty="0">
                <a:effectLst/>
                <a:latin typeface="Calibri"/>
                <a:ea typeface="Calibri"/>
                <a:cs typeface="Calibri"/>
              </a:rPr>
              <a:t>: bättre samordning, gemensam planering, kvalitetsuppföljning och integration av olika aktörer. Men framgången hänger på </a:t>
            </a:r>
            <a:r>
              <a:rPr lang="sv-SE" sz="1200" b="1" dirty="0">
                <a:effectLst/>
                <a:latin typeface="Calibri"/>
                <a:ea typeface="Calibri"/>
                <a:cs typeface="Calibri"/>
              </a:rPr>
              <a:t>systemnivå-reformer</a:t>
            </a:r>
            <a:r>
              <a:rPr lang="sv-SE" sz="1200" dirty="0">
                <a:effectLst/>
                <a:latin typeface="Calibri"/>
                <a:ea typeface="Calibri"/>
                <a:cs typeface="Calibri"/>
              </a:rPr>
              <a:t> snarare än isolerade </a:t>
            </a:r>
            <a:r>
              <a:rPr lang="sv-SE" sz="1200" dirty="0" err="1">
                <a:effectLst/>
                <a:latin typeface="Calibri"/>
                <a:ea typeface="Calibri"/>
                <a:cs typeface="Calibri"/>
              </a:rPr>
              <a:t>projekt</a:t>
            </a:r>
            <a:r>
              <a:rPr lang="sv-SE" sz="1800" dirty="0" err="1">
                <a:effectLst/>
                <a:latin typeface="Calibri" panose="020F0502020204030204" pitchFamily="34" charset="0"/>
              </a:rPr>
              <a:t>Moledina</a:t>
            </a:r>
            <a:r>
              <a:rPr lang="sv-SE" sz="1800" dirty="0">
                <a:effectLst/>
                <a:latin typeface="Calibri" panose="020F0502020204030204" pitchFamily="34" charset="0"/>
              </a:rPr>
              <a:t>, F., </a:t>
            </a:r>
            <a:r>
              <a:rPr lang="sv-SE" sz="1800" dirty="0" err="1">
                <a:effectLst/>
                <a:latin typeface="Calibri" panose="020F0502020204030204" pitchFamily="34" charset="0"/>
              </a:rPr>
              <a:t>Bhatti</a:t>
            </a:r>
            <a:r>
              <a:rPr lang="sv-SE" sz="1800" dirty="0">
                <a:effectLst/>
                <a:latin typeface="Calibri" panose="020F0502020204030204" pitchFamily="34" charset="0"/>
              </a:rPr>
              <a:t>, S., </a:t>
            </a:r>
            <a:r>
              <a:rPr lang="sv-SE" sz="1800" dirty="0" err="1">
                <a:effectLst/>
                <a:latin typeface="Calibri" panose="020F0502020204030204" pitchFamily="34" charset="0"/>
              </a:rPr>
              <a:t>Mukkath</a:t>
            </a:r>
            <a:r>
              <a:rPr lang="sv-SE" sz="1800" dirty="0">
                <a:effectLst/>
                <a:latin typeface="Calibri" panose="020F0502020204030204" pitchFamily="34" charset="0"/>
              </a:rPr>
              <a:t>, S., Khalid, A., </a:t>
            </a:r>
            <a:r>
              <a:rPr lang="sv-SE" sz="1800" dirty="0" err="1">
                <a:effectLst/>
                <a:latin typeface="Calibri" panose="020F0502020204030204" pitchFamily="34" charset="0"/>
              </a:rPr>
              <a:t>Iqbal</a:t>
            </a:r>
            <a:r>
              <a:rPr lang="sv-SE" sz="1800" dirty="0">
                <a:effectLst/>
                <a:latin typeface="Calibri" panose="020F0502020204030204" pitchFamily="34" charset="0"/>
              </a:rPr>
              <a:t>, M., &amp; </a:t>
            </a:r>
            <a:r>
              <a:rPr lang="sv-SE" sz="1800" dirty="0" err="1">
                <a:effectLst/>
                <a:latin typeface="Calibri" panose="020F0502020204030204" pitchFamily="34" charset="0"/>
              </a:rPr>
              <a:t>Stergiopoulos</a:t>
            </a:r>
            <a:r>
              <a:rPr lang="sv-SE" sz="1800" dirty="0">
                <a:effectLst/>
                <a:latin typeface="Calibri" panose="020F0502020204030204" pitchFamily="34" charset="0"/>
              </a:rPr>
              <a:t>, V. (2022). A </a:t>
            </a:r>
            <a:r>
              <a:rPr lang="sv-SE" sz="1800" dirty="0" err="1">
                <a:effectLst/>
                <a:latin typeface="Calibri" panose="020F0502020204030204" pitchFamily="34" charset="0"/>
              </a:rPr>
              <a:t>comprehensive</a:t>
            </a:r>
            <a:r>
              <a:rPr lang="sv-SE" sz="1800" dirty="0">
                <a:effectLst/>
                <a:latin typeface="Calibri" panose="020F0502020204030204" pitchFamily="34" charset="0"/>
              </a:rPr>
              <a:t> </a:t>
            </a:r>
            <a:r>
              <a:rPr lang="sv-SE" sz="1800" dirty="0" err="1">
                <a:effectLst/>
                <a:latin typeface="Calibri" panose="020F0502020204030204" pitchFamily="34" charset="0"/>
              </a:rPr>
              <a:t>review</a:t>
            </a:r>
            <a:r>
              <a:rPr lang="sv-SE" sz="1800" dirty="0">
                <a:effectLst/>
                <a:latin typeface="Calibri" panose="020F0502020204030204" pitchFamily="34" charset="0"/>
              </a:rPr>
              <a:t> </a:t>
            </a:r>
            <a:r>
              <a:rPr lang="sv-SE" sz="1800" dirty="0" err="1">
                <a:effectLst/>
                <a:latin typeface="Calibri" panose="020F0502020204030204" pitchFamily="34" charset="0"/>
              </a:rPr>
              <a:t>of</a:t>
            </a:r>
            <a:r>
              <a:rPr lang="sv-SE" sz="1800" dirty="0">
                <a:effectLst/>
                <a:latin typeface="Calibri" panose="020F0502020204030204" pitchFamily="34" charset="0"/>
              </a:rPr>
              <a:t> </a:t>
            </a:r>
            <a:r>
              <a:rPr lang="sv-SE" sz="1800" dirty="0" err="1">
                <a:effectLst/>
                <a:latin typeface="Calibri" panose="020F0502020204030204" pitchFamily="34" charset="0"/>
              </a:rPr>
              <a:t>priority</a:t>
            </a:r>
            <a:r>
              <a:rPr lang="sv-SE" sz="1800" dirty="0">
                <a:effectLst/>
                <a:latin typeface="Calibri" panose="020F0502020204030204" pitchFamily="34" charset="0"/>
              </a:rPr>
              <a:t> interventions for </a:t>
            </a:r>
            <a:r>
              <a:rPr lang="sv-SE" sz="1800" dirty="0" err="1">
                <a:effectLst/>
                <a:latin typeface="Calibri" panose="020F0502020204030204" pitchFamily="34" charset="0"/>
              </a:rPr>
              <a:t>people</a:t>
            </a:r>
            <a:r>
              <a:rPr lang="sv-SE" sz="1800" dirty="0">
                <a:effectLst/>
                <a:latin typeface="Calibri" panose="020F0502020204030204" pitchFamily="34" charset="0"/>
              </a:rPr>
              <a:t> </a:t>
            </a:r>
            <a:r>
              <a:rPr lang="sv-SE" sz="1800" dirty="0" err="1">
                <a:effectLst/>
                <a:latin typeface="Calibri" panose="020F0502020204030204" pitchFamily="34" charset="0"/>
              </a:rPr>
              <a:t>experiencing</a:t>
            </a:r>
            <a:r>
              <a:rPr lang="sv-SE" sz="1800" dirty="0">
                <a:effectLst/>
                <a:latin typeface="Calibri" panose="020F0502020204030204" pitchFamily="34" charset="0"/>
              </a:rPr>
              <a:t> </a:t>
            </a:r>
            <a:r>
              <a:rPr lang="sv-SE" sz="1800" dirty="0" err="1">
                <a:effectLst/>
                <a:latin typeface="Calibri" panose="020F0502020204030204" pitchFamily="34" charset="0"/>
              </a:rPr>
              <a:t>homelessness</a:t>
            </a:r>
            <a:r>
              <a:rPr lang="sv-SE" sz="1800" dirty="0">
                <a:effectLst/>
                <a:latin typeface="Calibri" panose="020F0502020204030204" pitchFamily="34" charset="0"/>
              </a:rPr>
              <a:t>. </a:t>
            </a:r>
            <a:r>
              <a:rPr lang="sv-SE" sz="1800" i="1" dirty="0">
                <a:effectLst/>
                <a:latin typeface="Calibri" panose="020F0502020204030204" pitchFamily="34" charset="0"/>
              </a:rPr>
              <a:t>PLOS ONE, 17</a:t>
            </a:r>
            <a:r>
              <a:rPr lang="sv-SE" sz="1800" dirty="0">
                <a:effectLst/>
                <a:latin typeface="Calibri" panose="020F0502020204030204" pitchFamily="34" charset="0"/>
              </a:rPr>
              <a:t>(12), e0279130. </a:t>
            </a:r>
            <a:r>
              <a:rPr lang="sv-SE" sz="1800" dirty="0">
                <a:effectLst/>
                <a:latin typeface="Calibri" panose="020F0502020204030204" pitchFamily="34" charset="0"/>
                <a:hlinkClick r:id="rId3"/>
              </a:rPr>
              <a:t>https://doi.org/10.1371/journal.pone.0279130</a:t>
            </a:r>
            <a:endParaRPr lang="sv-SE" sz="1800" dirty="0">
              <a:effectLst/>
              <a:latin typeface="Calibri" panose="020F0502020204030204" pitchFamily="34" charset="0"/>
            </a:endParaRPr>
          </a:p>
          <a:p>
            <a:pPr marL="0" marR="0">
              <a:spcBef>
                <a:spcPts val="0"/>
              </a:spcBef>
              <a:spcAft>
                <a:spcPts val="0"/>
              </a:spcAft>
            </a:pPr>
            <a:r>
              <a:rPr lang="sv-SE" sz="1800" dirty="0">
                <a:effectLst/>
                <a:latin typeface="Calibri" panose="020F0502020204030204" pitchFamily="34" charset="0"/>
              </a:rPr>
              <a:t> OM P</a:t>
            </a:r>
          </a:p>
          <a:p>
            <a:pPr marL="0" marR="0">
              <a:spcBef>
                <a:spcPts val="0"/>
              </a:spcBef>
              <a:spcAft>
                <a:spcPts val="0"/>
              </a:spcAft>
            </a:pPr>
            <a:r>
              <a:rPr lang="sv-SE" sz="1800" dirty="0">
                <a:effectLst/>
                <a:latin typeface="Calibri" panose="020F0502020204030204" pitchFamily="34" charset="0"/>
              </a:rPr>
              <a:t>Artikeln visar att flera insatser kan förbättra situationen för personer i hemlöshet, särskilt de med psykisk ohälsa och missbruk. </a:t>
            </a:r>
            <a:r>
              <a:rPr lang="sv-SE" sz="1800" b="1" dirty="0" err="1">
                <a:effectLst/>
                <a:latin typeface="Calibri" panose="020F0502020204030204" pitchFamily="34" charset="0"/>
              </a:rPr>
              <a:t>Housing</a:t>
            </a:r>
            <a:r>
              <a:rPr lang="sv-SE" sz="1800" b="1" dirty="0">
                <a:effectLst/>
                <a:latin typeface="Calibri" panose="020F0502020204030204" pitchFamily="34" charset="0"/>
              </a:rPr>
              <a:t> </a:t>
            </a:r>
            <a:r>
              <a:rPr lang="sv-SE" sz="1800" b="1" dirty="0" err="1">
                <a:effectLst/>
                <a:latin typeface="Calibri" panose="020F0502020204030204" pitchFamily="34" charset="0"/>
              </a:rPr>
              <a:t>First</a:t>
            </a:r>
            <a:r>
              <a:rPr lang="sv-SE" sz="1800" b="1" dirty="0">
                <a:effectLst/>
                <a:latin typeface="Calibri" panose="020F0502020204030204" pitchFamily="34" charset="0"/>
              </a:rPr>
              <a:t> och permanent stödboende</a:t>
            </a:r>
            <a:r>
              <a:rPr lang="sv-SE" sz="1800" dirty="0">
                <a:effectLst/>
                <a:latin typeface="Calibri" panose="020F0502020204030204" pitchFamily="34" charset="0"/>
              </a:rPr>
              <a:t> har starkast evidens för att öka bostadsstabilitet. </a:t>
            </a:r>
            <a:r>
              <a:rPr lang="sv-SE" sz="1800" b="1" dirty="0">
                <a:effectLst/>
                <a:latin typeface="Calibri" panose="020F0502020204030204" pitchFamily="34" charset="0"/>
              </a:rPr>
              <a:t>Case management-modeller</a:t>
            </a:r>
            <a:r>
              <a:rPr lang="sv-SE" sz="1800" dirty="0">
                <a:effectLst/>
                <a:latin typeface="Calibri" panose="020F0502020204030204" pitchFamily="34" charset="0"/>
              </a:rPr>
              <a:t> (ICM, ACT, CTI) bidrar till bättre boendekontinuitet och minskar återinläggningar i psykiatrisk vård, men effekten på sysselsättning och inkomst är svagare. </a:t>
            </a:r>
            <a:r>
              <a:rPr lang="sv-SE" sz="1800" b="1" dirty="0">
                <a:effectLst/>
                <a:latin typeface="Calibri" panose="020F0502020204030204" pitchFamily="34" charset="0"/>
              </a:rPr>
              <a:t>Ekonomiska analyser</a:t>
            </a:r>
            <a:r>
              <a:rPr lang="sv-SE" sz="1800" dirty="0">
                <a:effectLst/>
                <a:latin typeface="Calibri" panose="020F0502020204030204" pitchFamily="34" charset="0"/>
              </a:rPr>
              <a:t> pekar på att insatserna ofta innebär ökade kostnader, men dessa kan delvis kompenseras av minskad användning av sjukvård och sociala tjänster. Samtidigt är många studier behäftade med metodologiska begränsningar och risk för bias, vilket gör att resultaten måste tolkas försiktigt</a:t>
            </a:r>
          </a:p>
          <a:p>
            <a:pPr marL="0" marR="0">
              <a:spcBef>
                <a:spcPts val="0"/>
              </a:spcBef>
              <a:spcAft>
                <a:spcPts val="0"/>
              </a:spcAft>
            </a:pPr>
            <a:endParaRPr lang="sv-SE" sz="1200" dirty="0">
              <a:effectLst/>
              <a:latin typeface="Calibri"/>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a:t>När hemmet inte längre är en osäker plats – frigörs energi till att ta nästa steg.</a:t>
            </a:r>
            <a:endParaRPr lang="sv-SE" b="1" dirty="0">
              <a:cs typeface="Arial"/>
            </a:endParaRPr>
          </a:p>
          <a:p>
            <a:pPr marL="0" marR="0">
              <a:spcBef>
                <a:spcPts val="0"/>
              </a:spcBef>
              <a:spcAft>
                <a:spcPts val="0"/>
              </a:spcAft>
            </a:pPr>
            <a:endParaRPr lang="sv-SE" sz="1200" dirty="0">
              <a:effectLst/>
              <a:latin typeface="Calibri"/>
              <a:ea typeface="Calibri"/>
              <a:cs typeface="Calibri"/>
            </a:endParaRPr>
          </a:p>
          <a:p>
            <a:endParaRPr lang="sv-SE" dirty="0">
              <a:latin typeface="Arial"/>
              <a:cs typeface="Arial"/>
            </a:endParaRPr>
          </a:p>
          <a:p>
            <a:r>
              <a:rPr lang="sv-SE" dirty="0">
                <a:latin typeface="Arial"/>
                <a:cs typeface="Arial"/>
              </a:rPr>
              <a:t>Övergång: presentation kollegor/panelen</a:t>
            </a:r>
          </a:p>
          <a:p>
            <a:endParaRPr lang="sv-SE" dirty="0">
              <a:latin typeface="Arial"/>
              <a:cs typeface="Arial"/>
            </a:endParaRPr>
          </a:p>
          <a:p>
            <a:r>
              <a:rPr lang="sv-SE" dirty="0">
                <a:latin typeface="Arial"/>
                <a:cs typeface="Arial"/>
              </a:rPr>
              <a:t>Annica Frank </a:t>
            </a:r>
          </a:p>
          <a:p>
            <a:pPr marL="0" marR="0" lvl="0" indent="0" algn="l" defTabSz="914400" rtl="0" eaLnBrk="0" fontAlgn="base" latinLnBrk="0" hangingPunct="0">
              <a:lnSpc>
                <a:spcPct val="100000"/>
              </a:lnSpc>
              <a:spcBef>
                <a:spcPct val="0"/>
              </a:spcBef>
              <a:spcAft>
                <a:spcPct val="0"/>
              </a:spcAft>
              <a:buClrTx/>
              <a:buSzTx/>
              <a:buFontTx/>
              <a:buNone/>
              <a:tabLst/>
            </a:pPr>
            <a:r>
              <a:rPr kumimoji="0" lang="sv-SE" altLang="sv-SE" sz="1000" b="1" i="0" u="none" strike="noStrike" cap="none" normalizeH="0" baseline="0" dirty="0">
                <a:ln>
                  <a:noFill/>
                </a:ln>
                <a:solidFill>
                  <a:schemeClr val="tx1"/>
                </a:solidFill>
                <a:effectLst/>
                <a:latin typeface="Arial"/>
                <a:cs typeface="Arial"/>
              </a:rPr>
              <a:t>Tydlig roll</a:t>
            </a:r>
            <a:r>
              <a:rPr kumimoji="0" lang="sv-SE" altLang="sv-SE" sz="1000" b="0" i="0" u="none" strike="noStrike" cap="none" normalizeH="0" baseline="0" dirty="0">
                <a:ln>
                  <a:noFill/>
                </a:ln>
                <a:solidFill>
                  <a:schemeClr val="tx1"/>
                </a:solidFill>
                <a:effectLst/>
                <a:latin typeface="Arial"/>
                <a:cs typeface="Arial"/>
              </a:rPr>
              <a:t>: </a:t>
            </a:r>
            <a:endParaRPr lang="sv-SE" altLang="sv-SE" sz="1000" b="0" i="0" u="none" strike="noStrike" cap="none" normalizeH="0" baseline="0" dirty="0">
              <a:ln>
                <a:noFill/>
              </a:ln>
              <a:solidFill>
                <a:schemeClr val="tx1"/>
              </a:solidFill>
              <a:effectLst/>
              <a:latin typeface="Arial"/>
              <a:cs typeface="Arial"/>
            </a:endParaRPr>
          </a:p>
          <a:p>
            <a:pPr algn="l" rtl="0" fontAlgn="base"/>
            <a:r>
              <a:rPr lang="sv-SE" sz="1200" b="0" i="0" dirty="0">
                <a:solidFill>
                  <a:srgbClr val="000000"/>
                </a:solidFill>
                <a:effectLst/>
                <a:latin typeface="Calibri"/>
                <a:ea typeface="Calibri"/>
                <a:cs typeface="Calibri"/>
              </a:rPr>
              <a:t>Bostad först är utformad för att ha en specifik funktion: att avhjälpa hemlöshet bland personer med omfattande stödbehov genom att snabbt erbjuda dem en bostad och intensiva stödinsatser. Det finns utrymme att utveckla sätten att tillämpa modellen, men dess grundfunktion och roll är tydligt definierad. Den riktar sig inte till grupper av hemlösa människor med låga stödbehov, och är inte heller tänkt att vara den enda komponenten i en effektiv hemlöshetsstrategi. </a:t>
            </a:r>
            <a:endParaRPr lang="sv-SE" b="0" i="0" dirty="0">
              <a:solidFill>
                <a:srgbClr val="000000"/>
              </a:solidFill>
              <a:effectLst/>
              <a:latin typeface="Calibri"/>
              <a:ea typeface="Calibri"/>
              <a:cs typeface="Calibri"/>
            </a:endParaRPr>
          </a:p>
          <a:p>
            <a:pPr algn="l" rtl="0" fontAlgn="base"/>
            <a:r>
              <a:rPr lang="sv-SE" sz="1200" b="0" i="0" dirty="0">
                <a:solidFill>
                  <a:srgbClr val="000000"/>
                </a:solidFill>
                <a:effectLst/>
                <a:latin typeface="Calibri"/>
                <a:ea typeface="Calibri"/>
                <a:cs typeface="Calibri"/>
              </a:rPr>
              <a:t>-</a:t>
            </a:r>
            <a:r>
              <a:rPr lang="sv-SE" sz="1200" b="1" i="1" dirty="0">
                <a:solidFill>
                  <a:srgbClr val="000000"/>
                </a:solidFill>
                <a:effectLst/>
                <a:latin typeface="Calibri"/>
                <a:ea typeface="Calibri"/>
                <a:cs typeface="Calibri"/>
              </a:rPr>
              <a:t> Bostad först</a:t>
            </a:r>
            <a:r>
              <a:rPr lang="sv-SE" sz="1200" b="0" i="1" dirty="0">
                <a:solidFill>
                  <a:srgbClr val="000000"/>
                </a:solidFill>
                <a:effectLst/>
                <a:latin typeface="Calibri"/>
                <a:ea typeface="Calibri"/>
                <a:cs typeface="Calibri"/>
              </a:rPr>
              <a:t>- en handbok </a:t>
            </a:r>
            <a:r>
              <a:rPr lang="sv-SE" sz="1200" b="0" i="0" dirty="0">
                <a:solidFill>
                  <a:srgbClr val="000000"/>
                </a:solidFill>
                <a:effectLst/>
                <a:latin typeface="Calibri"/>
                <a:ea typeface="Calibri"/>
                <a:cs typeface="Calibri"/>
              </a:rPr>
              <a:t>kap. 6.2,  s. 75 </a:t>
            </a:r>
            <a:endParaRPr lang="sv-SE" b="0" i="0" dirty="0">
              <a:solidFill>
                <a:srgbClr val="000000"/>
              </a:solidFill>
              <a:effectLst/>
              <a:latin typeface="Calibri"/>
              <a:ea typeface="Calibri"/>
              <a:cs typeface="Calibri"/>
            </a:endParaRPr>
          </a:p>
          <a:p>
            <a:endParaRPr lang="sv-SE" dirty="0">
              <a:latin typeface="Arial"/>
              <a:cs typeface="Arial"/>
            </a:endParaRPr>
          </a:p>
          <a:p>
            <a:r>
              <a:rPr lang="sv-SE" dirty="0">
                <a:latin typeface="Arial"/>
                <a:cs typeface="Arial"/>
              </a:rPr>
              <a:t>Tar in forskning</a:t>
            </a:r>
            <a:endParaRPr lang="sv-SE" dirty="0">
              <a:latin typeface="Arial" panose="020B0604020202020204" pitchFamily="34" charset="0"/>
              <a:cs typeface="Arial" panose="020B0604020202020204" pitchFamily="34" charset="0"/>
            </a:endParaRPr>
          </a:p>
          <a:p>
            <a:r>
              <a:rPr lang="sv-SE" dirty="0">
                <a:latin typeface="Arial"/>
                <a:cs typeface="Arial"/>
              </a:rPr>
              <a:t>Koppling till stödinsats och processuppdrag</a:t>
            </a:r>
          </a:p>
          <a:p>
            <a:r>
              <a:rPr lang="sv-SE" b="1" dirty="0"/>
              <a:t>Behöver kompletteras med stöd som skapar livsstruktur och meningsfullhet</a:t>
            </a:r>
            <a:endParaRPr lang="sv-SE" b="1" dirty="0">
              <a:cs typeface="Arial"/>
            </a:endParaRPr>
          </a:p>
          <a:p>
            <a:r>
              <a:rPr lang="sv-SE" b="1" dirty="0" err="1"/>
              <a:t>Recharge</a:t>
            </a:r>
            <a:r>
              <a:rPr lang="sv-SE" b="1" dirty="0"/>
              <a:t> som möjlig samverkansform för arbetsinriktade insatser</a:t>
            </a:r>
            <a:endParaRPr lang="sv-SE" b="1" dirty="0">
              <a:cs typeface="Arial"/>
            </a:endParaRPr>
          </a:p>
          <a:p>
            <a:r>
              <a:rPr lang="sv-SE" b="1" dirty="0"/>
              <a:t>Metodmöten som ger kraft åt helheten</a:t>
            </a:r>
            <a:endParaRPr lang="sv-SE" b="1" dirty="0">
              <a:cs typeface="Arial"/>
            </a:endParaRPr>
          </a:p>
          <a:p>
            <a:endParaRPr lang="sv-SE" dirty="0">
              <a:latin typeface="Arial" panose="020B0604020202020204" pitchFamily="34" charset="0"/>
              <a:cs typeface="Arial" panose="020B0604020202020204" pitchFamily="34" charset="0"/>
            </a:endParaRPr>
          </a:p>
          <a:p>
            <a:endParaRPr lang="sv-SE" dirty="0"/>
          </a:p>
          <a:p>
            <a:r>
              <a:rPr lang="sv-SE" b="1" dirty="0"/>
              <a:t>Expansion och kvalitetssäkring</a:t>
            </a:r>
            <a:endParaRPr lang="sv-SE" b="1" dirty="0">
              <a:cs typeface="Arial"/>
            </a:endParaRPr>
          </a:p>
          <a:p>
            <a:pPr marL="0" marR="0">
              <a:spcBef>
                <a:spcPts val="0"/>
              </a:spcBef>
              <a:spcAft>
                <a:spcPts val="0"/>
              </a:spcAft>
            </a:pPr>
            <a:r>
              <a:rPr lang="sv-SE" sz="1800" dirty="0">
                <a:effectLst/>
                <a:latin typeface="Calibri"/>
                <a:ea typeface="Calibri"/>
                <a:cs typeface="Calibri"/>
              </a:rPr>
              <a:t>Här är en </a:t>
            </a:r>
            <a:r>
              <a:rPr lang="sv-SE" sz="1800" b="1" dirty="0">
                <a:effectLst/>
                <a:latin typeface="Calibri"/>
                <a:ea typeface="Calibri"/>
                <a:cs typeface="Calibri"/>
              </a:rPr>
              <a:t>grov sammanfattning av konklusionen</a:t>
            </a:r>
            <a:r>
              <a:rPr lang="sv-SE" sz="1800" dirty="0">
                <a:effectLst/>
                <a:latin typeface="Calibri"/>
                <a:ea typeface="Calibri"/>
                <a:cs typeface="Calibri"/>
              </a:rPr>
              <a:t> i artikeln </a:t>
            </a:r>
            <a:r>
              <a:rPr lang="sv-SE" sz="1800" i="1" dirty="0" err="1">
                <a:effectLst/>
                <a:latin typeface="Calibri"/>
                <a:ea typeface="Calibri"/>
                <a:cs typeface="Calibri"/>
              </a:rPr>
              <a:t>Beyond</a:t>
            </a:r>
            <a:r>
              <a:rPr lang="sv-SE" sz="1800" i="1" dirty="0">
                <a:effectLst/>
                <a:latin typeface="Calibri"/>
                <a:ea typeface="Calibri"/>
                <a:cs typeface="Calibri"/>
              </a:rPr>
              <a:t> </a:t>
            </a:r>
            <a:r>
              <a:rPr lang="sv-SE" sz="1800" i="1" dirty="0" err="1">
                <a:effectLst/>
                <a:latin typeface="Calibri"/>
                <a:ea typeface="Calibri"/>
                <a:cs typeface="Calibri"/>
              </a:rPr>
              <a:t>Housing</a:t>
            </a:r>
            <a:r>
              <a:rPr lang="sv-SE" sz="1800" i="1" dirty="0">
                <a:effectLst/>
                <a:latin typeface="Calibri"/>
                <a:ea typeface="Calibri"/>
                <a:cs typeface="Calibri"/>
              </a:rPr>
              <a:t> </a:t>
            </a:r>
            <a:r>
              <a:rPr lang="sv-SE" sz="1800" i="1" dirty="0" err="1">
                <a:effectLst/>
                <a:latin typeface="Calibri"/>
                <a:ea typeface="Calibri"/>
                <a:cs typeface="Calibri"/>
              </a:rPr>
              <a:t>First</a:t>
            </a:r>
            <a:r>
              <a:rPr lang="sv-SE" sz="1800" i="1" dirty="0">
                <a:effectLst/>
                <a:latin typeface="Calibri"/>
                <a:ea typeface="Calibri"/>
                <a:cs typeface="Calibri"/>
              </a:rPr>
              <a:t>: </a:t>
            </a:r>
            <a:r>
              <a:rPr lang="sv-SE" sz="1800" i="1" dirty="0" err="1">
                <a:effectLst/>
                <a:latin typeface="Calibri"/>
                <a:ea typeface="Calibri"/>
                <a:cs typeface="Calibri"/>
              </a:rPr>
              <a:t>Essential</a:t>
            </a:r>
            <a:r>
              <a:rPr lang="sv-SE" sz="1800" i="1" dirty="0">
                <a:effectLst/>
                <a:latin typeface="Calibri"/>
                <a:ea typeface="Calibri"/>
                <a:cs typeface="Calibri"/>
              </a:rPr>
              <a:t> Elements </a:t>
            </a:r>
            <a:r>
              <a:rPr lang="sv-SE" sz="1800" i="1" dirty="0" err="1">
                <a:effectLst/>
                <a:latin typeface="Calibri"/>
                <a:ea typeface="Calibri"/>
                <a:cs typeface="Calibri"/>
              </a:rPr>
              <a:t>of</a:t>
            </a:r>
            <a:r>
              <a:rPr lang="sv-SE" sz="1800" i="1" dirty="0">
                <a:effectLst/>
                <a:latin typeface="Calibri"/>
                <a:ea typeface="Calibri"/>
                <a:cs typeface="Calibri"/>
              </a:rPr>
              <a:t> a System-Planning Approach to </a:t>
            </a:r>
            <a:r>
              <a:rPr lang="sv-SE" sz="1800" i="1" dirty="0" err="1">
                <a:effectLst/>
                <a:latin typeface="Calibri"/>
                <a:ea typeface="Calibri"/>
                <a:cs typeface="Calibri"/>
              </a:rPr>
              <a:t>Ending</a:t>
            </a:r>
            <a:r>
              <a:rPr lang="sv-SE" sz="1800" i="1" dirty="0">
                <a:effectLst/>
                <a:latin typeface="Calibri"/>
                <a:ea typeface="Calibri"/>
                <a:cs typeface="Calibri"/>
              </a:rPr>
              <a:t> </a:t>
            </a:r>
            <a:r>
              <a:rPr lang="sv-SE" sz="1800" i="1" dirty="0" err="1">
                <a:effectLst/>
                <a:latin typeface="Calibri"/>
                <a:ea typeface="Calibri"/>
                <a:cs typeface="Calibri"/>
              </a:rPr>
              <a:t>Homelessness</a:t>
            </a:r>
            <a:r>
              <a:rPr lang="sv-SE" sz="1800" dirty="0">
                <a:effectLst/>
                <a:latin typeface="Calibri"/>
                <a:ea typeface="Calibri"/>
                <a:cs typeface="Calibri"/>
              </a:rPr>
              <a:t> (Turner, 2014):</a:t>
            </a:r>
          </a:p>
          <a:p>
            <a:pPr marL="0" marR="0">
              <a:spcBef>
                <a:spcPts val="0"/>
              </a:spcBef>
              <a:spcAft>
                <a:spcPts val="0"/>
              </a:spcAft>
            </a:pPr>
            <a:r>
              <a:rPr lang="sv-SE" sz="1800" dirty="0">
                <a:effectLst/>
                <a:latin typeface="Calibri"/>
                <a:ea typeface="Calibri"/>
                <a:cs typeface="Calibri"/>
              </a:rPr>
              <a:t> </a:t>
            </a:r>
          </a:p>
          <a:p>
            <a:pPr marL="0" marR="0">
              <a:spcBef>
                <a:spcPts val="0"/>
              </a:spcBef>
              <a:spcAft>
                <a:spcPts val="0"/>
              </a:spcAft>
            </a:pPr>
            <a:r>
              <a:rPr lang="sv-SE" sz="1800" dirty="0">
                <a:effectLst/>
                <a:latin typeface="Calibri"/>
                <a:ea typeface="Calibri"/>
                <a:cs typeface="Calibri"/>
              </a:rPr>
              <a:t>Artikeln lyfter fram att </a:t>
            </a:r>
            <a:r>
              <a:rPr lang="sv-SE" sz="1800" b="1" dirty="0" err="1">
                <a:effectLst/>
                <a:latin typeface="Calibri"/>
                <a:ea typeface="Calibri"/>
                <a:cs typeface="Calibri"/>
              </a:rPr>
              <a:t>Housing</a:t>
            </a:r>
            <a:r>
              <a:rPr lang="sv-SE" sz="1800" b="1" dirty="0">
                <a:effectLst/>
                <a:latin typeface="Calibri"/>
                <a:ea typeface="Calibri"/>
                <a:cs typeface="Calibri"/>
              </a:rPr>
              <a:t> </a:t>
            </a:r>
            <a:r>
              <a:rPr lang="sv-SE" sz="1800" b="1" dirty="0" err="1">
                <a:effectLst/>
                <a:latin typeface="Calibri"/>
                <a:ea typeface="Calibri"/>
                <a:cs typeface="Calibri"/>
              </a:rPr>
              <a:t>First</a:t>
            </a:r>
            <a:r>
              <a:rPr lang="sv-SE" sz="1800" b="1" dirty="0">
                <a:effectLst/>
                <a:latin typeface="Calibri"/>
                <a:ea typeface="Calibri"/>
                <a:cs typeface="Calibri"/>
              </a:rPr>
              <a:t> inte räcker som en enskild metod eller program</a:t>
            </a:r>
            <a:r>
              <a:rPr lang="sv-SE" sz="1800" dirty="0">
                <a:effectLst/>
                <a:latin typeface="Calibri"/>
                <a:ea typeface="Calibri"/>
                <a:cs typeface="Calibri"/>
              </a:rPr>
              <a:t> för att lösa hemlöshet. För att uppnå varaktiga resultat måste det ses som en </a:t>
            </a:r>
            <a:r>
              <a:rPr lang="sv-SE" sz="1800" b="1" dirty="0">
                <a:effectLst/>
                <a:latin typeface="Calibri"/>
                <a:ea typeface="Calibri"/>
                <a:cs typeface="Calibri"/>
              </a:rPr>
              <a:t>övergripande filosofi</a:t>
            </a:r>
            <a:r>
              <a:rPr lang="sv-SE" sz="1800" dirty="0">
                <a:effectLst/>
                <a:latin typeface="Calibri"/>
                <a:ea typeface="Calibri"/>
                <a:cs typeface="Calibri"/>
              </a:rPr>
              <a:t> och integreras i hela det hemlöshetsrelaterade systemet. Det kräver samordning av politik, tjänster och resurser över flera sektorer – socialtjänst, vård, rättssystem, missbruksvård, etc.</a:t>
            </a:r>
          </a:p>
          <a:p>
            <a:pPr marL="0" marR="0">
              <a:spcBef>
                <a:spcPts val="0"/>
              </a:spcBef>
              <a:spcAft>
                <a:spcPts val="0"/>
              </a:spcAft>
            </a:pPr>
            <a:r>
              <a:rPr lang="sv-SE" sz="1800" dirty="0">
                <a:effectLst/>
                <a:latin typeface="Calibri"/>
                <a:ea typeface="Calibri"/>
                <a:cs typeface="Calibri"/>
              </a:rPr>
              <a:t>Konklusionen är att </a:t>
            </a:r>
            <a:r>
              <a:rPr lang="sv-SE" sz="1800" b="1" dirty="0" err="1">
                <a:effectLst/>
                <a:latin typeface="Calibri"/>
                <a:ea typeface="Calibri"/>
                <a:cs typeface="Calibri"/>
              </a:rPr>
              <a:t>Housing</a:t>
            </a:r>
            <a:r>
              <a:rPr lang="sv-SE" sz="1800" b="1" dirty="0">
                <a:effectLst/>
                <a:latin typeface="Calibri"/>
                <a:ea typeface="Calibri"/>
                <a:cs typeface="Calibri"/>
              </a:rPr>
              <a:t> </a:t>
            </a:r>
            <a:r>
              <a:rPr lang="sv-SE" sz="1800" b="1" dirty="0" err="1">
                <a:effectLst/>
                <a:latin typeface="Calibri"/>
                <a:ea typeface="Calibri"/>
                <a:cs typeface="Calibri"/>
              </a:rPr>
              <a:t>First</a:t>
            </a:r>
            <a:r>
              <a:rPr lang="sv-SE" sz="1800" b="1" dirty="0">
                <a:effectLst/>
                <a:latin typeface="Calibri"/>
                <a:ea typeface="Calibri"/>
                <a:cs typeface="Calibri"/>
              </a:rPr>
              <a:t> kan fungera som en drivkraft (“Trojan horse”) för bredare systemförändring</a:t>
            </a:r>
            <a:r>
              <a:rPr lang="sv-SE" sz="1800" dirty="0">
                <a:effectLst/>
                <a:latin typeface="Calibri"/>
                <a:ea typeface="Calibri"/>
                <a:cs typeface="Calibri"/>
              </a:rPr>
              <a:t>: bättre samordning, gemensam planering, kvalitetsuppföljning och integration av olika aktörer. Men framgången hänger på </a:t>
            </a:r>
            <a:r>
              <a:rPr lang="sv-SE" sz="1800" b="1" dirty="0">
                <a:effectLst/>
                <a:latin typeface="Calibri"/>
                <a:ea typeface="Calibri"/>
                <a:cs typeface="Calibri"/>
              </a:rPr>
              <a:t>systemnivå-reformer</a:t>
            </a:r>
            <a:r>
              <a:rPr lang="sv-SE" sz="1800" dirty="0">
                <a:effectLst/>
                <a:latin typeface="Calibri"/>
                <a:ea typeface="Calibri"/>
                <a:cs typeface="Calibri"/>
              </a:rPr>
              <a:t> snarare än isolerade projekt</a:t>
            </a:r>
          </a:p>
          <a:p>
            <a:pPr marL="0" marR="0">
              <a:spcBef>
                <a:spcPts val="0"/>
              </a:spcBef>
              <a:spcAft>
                <a:spcPts val="0"/>
              </a:spcAft>
            </a:pPr>
            <a:r>
              <a:rPr lang="sv-SE" sz="1800" dirty="0">
                <a:effectLst/>
                <a:latin typeface="Calibri"/>
                <a:ea typeface="Calibri"/>
                <a:cs typeface="Calibri"/>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b="1" dirty="0"/>
          </a:p>
          <a:p>
            <a:pPr>
              <a:lnSpc>
                <a:spcPct val="115000"/>
              </a:lnSpc>
              <a:spcBef>
                <a:spcPts val="2000"/>
              </a:spcBef>
              <a:spcAft>
                <a:spcPts val="600"/>
              </a:spcAft>
            </a:pPr>
            <a:r>
              <a:rPr lang="sv-SE" b="1" dirty="0">
                <a:solidFill>
                  <a:srgbClr val="0D0D0D"/>
                </a:solidFill>
                <a:latin typeface="ArialMT"/>
                <a:ea typeface="Times New Roman" panose="02020603050405020304" pitchFamily="18" charset="0"/>
                <a:cs typeface="Arial" panose="020B0604020202020204" pitchFamily="34" charset="0"/>
              </a:rPr>
              <a:t>U</a:t>
            </a:r>
            <a:r>
              <a:rPr lang="sv-SE" sz="1400" b="1" dirty="0">
                <a:solidFill>
                  <a:srgbClr val="0D0D0D"/>
                </a:solidFill>
                <a:effectLst/>
                <a:latin typeface="ArialMT"/>
                <a:ea typeface="Times New Roman" panose="02020603050405020304" pitchFamily="18" charset="0"/>
                <a:cs typeface="Arial" panose="020B0604020202020204" pitchFamily="34" charset="0"/>
              </a:rPr>
              <a:t>ppdrag</a:t>
            </a:r>
          </a:p>
          <a:p>
            <a:pPr marL="342900" lvl="0" indent="-342900">
              <a:lnSpc>
                <a:spcPct val="115000"/>
              </a:lnSpc>
              <a:spcAft>
                <a:spcPts val="800"/>
              </a:spcAft>
              <a:buSzPts val="1000"/>
              <a:buFont typeface="Symbol" panose="05050102010706020507" pitchFamily="18" charset="2"/>
              <a:buChar char=""/>
              <a:tabLst>
                <a:tab pos="457200" algn="l"/>
              </a:tabLst>
            </a:pPr>
            <a:r>
              <a:rPr lang="sv-SE" sz="1200" dirty="0">
                <a:effectLst/>
                <a:latin typeface="ArialMT"/>
                <a:ea typeface="Times New Roman" panose="02020603050405020304" pitchFamily="18" charset="0"/>
                <a:cs typeface="Times New Roman" panose="02020603050405020304" pitchFamily="18" charset="0"/>
              </a:rPr>
              <a:t>Ta fram, förankra och följa upp handlingsplanen</a:t>
            </a:r>
          </a:p>
          <a:p>
            <a:pPr marL="342900" lvl="0" indent="-342900">
              <a:lnSpc>
                <a:spcPct val="115000"/>
              </a:lnSpc>
              <a:spcAft>
                <a:spcPts val="800"/>
              </a:spcAft>
              <a:buSzPts val="1000"/>
              <a:buFont typeface="Symbol" panose="05050102010706020507" pitchFamily="18" charset="2"/>
              <a:buChar char=""/>
              <a:tabLst>
                <a:tab pos="457200" algn="l"/>
              </a:tabLst>
            </a:pPr>
            <a:r>
              <a:rPr lang="sv-SE" sz="1200" dirty="0">
                <a:effectLst/>
                <a:latin typeface="ArialMT"/>
                <a:ea typeface="Times New Roman" panose="02020603050405020304" pitchFamily="18" charset="0"/>
                <a:cs typeface="Times New Roman" panose="02020603050405020304" pitchFamily="18" charset="0"/>
              </a:rPr>
              <a:t>Stärka samverkan och kunskapsspridning</a:t>
            </a:r>
          </a:p>
          <a:p>
            <a:pPr marL="342900" lvl="0" indent="-342900">
              <a:lnSpc>
                <a:spcPct val="115000"/>
              </a:lnSpc>
              <a:spcAft>
                <a:spcPts val="800"/>
              </a:spcAft>
              <a:buSzPts val="1000"/>
              <a:buFont typeface="Symbol" panose="05050102010706020507" pitchFamily="18" charset="2"/>
              <a:buChar char=""/>
              <a:tabLst>
                <a:tab pos="457200" algn="l"/>
              </a:tabLst>
            </a:pPr>
            <a:r>
              <a:rPr lang="sv-SE" sz="1200" dirty="0">
                <a:effectLst/>
                <a:latin typeface="ArialMT"/>
                <a:ea typeface="Times New Roman" panose="02020603050405020304" pitchFamily="18" charset="0"/>
                <a:cs typeface="Times New Roman" panose="02020603050405020304" pitchFamily="18" charset="0"/>
              </a:rPr>
              <a:t>Stödja utveckling av insatser inom beroendevård, psykiatri och sysselsättning</a:t>
            </a:r>
          </a:p>
          <a:p>
            <a:pPr marL="342900" lvl="0" indent="-342900">
              <a:lnSpc>
                <a:spcPct val="115000"/>
              </a:lnSpc>
              <a:spcAft>
                <a:spcPts val="800"/>
              </a:spcAft>
              <a:buSzPts val="1000"/>
              <a:buFont typeface="Symbol" panose="05050102010706020507" pitchFamily="18" charset="2"/>
              <a:buChar char=""/>
              <a:tabLst>
                <a:tab pos="457200" algn="l"/>
              </a:tabLst>
            </a:pPr>
            <a:r>
              <a:rPr lang="sv-SE" sz="1200" dirty="0">
                <a:effectLst/>
                <a:latin typeface="ArialMT"/>
                <a:ea typeface="Times New Roman" panose="02020603050405020304" pitchFamily="18" charset="0"/>
                <a:cs typeface="Times New Roman" panose="02020603050405020304" pitchFamily="18" charset="0"/>
              </a:rPr>
              <a:t>Koordinera och vägleda involverade aktörer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b="1" dirty="0"/>
          </a:p>
          <a:p>
            <a:r>
              <a:rPr lang="sv-SE" dirty="0"/>
              <a:t>Att lämna hemlöshet och flytta till en egen bostad är ofta en stor livsomställning. För många börjar det med en insikt – att livet som det ser ut inte fungerar längre. Något behöver förändras.</a:t>
            </a:r>
            <a:endParaRPr lang="sv-SE" dirty="0">
              <a:cs typeface="Arial"/>
            </a:endParaRPr>
          </a:p>
          <a:p>
            <a:r>
              <a:rPr lang="sv-SE" dirty="0"/>
              <a:t>Ibland sker en vändpunkt, en händelse eller ett beslut som gör att personen bryter med det gamla. Men förändringen är sällan enkel. Det gamla livet är borta – men det nya har ännu inte tagit form.</a:t>
            </a:r>
            <a:endParaRPr lang="sv-SE" dirty="0">
              <a:cs typeface="Arial"/>
            </a:endParaRPr>
          </a:p>
          <a:p>
            <a:r>
              <a:rPr lang="sv-SE" dirty="0"/>
              <a:t>Det är vanligt att känna sig vilsen, ensam och osäker. Det sociala livet kan vara ett stort frågetecken. Vem umgås man med nu, när man inte längre tillhör de sammanhang man lämnat? Hur lär man känna nya människor i ett nyktert liv – på egna villkor?</a:t>
            </a:r>
            <a:endParaRPr lang="sv-SE" dirty="0">
              <a:cs typeface="Arial"/>
            </a:endParaRPr>
          </a:p>
          <a:p>
            <a:r>
              <a:rPr lang="sv-SE" dirty="0"/>
              <a:t>Här blir stödet avgörande. Inte bara det praktiska stödet kring boendet, utan också den mänskliga närvaron. Stödpersonalen blir för många ett viktigt – och ibland enda – socialt nätverk. De kan fungera som en bro mellan det gamla livet och en ny vardag.</a:t>
            </a:r>
            <a:endParaRPr lang="sv-SE" dirty="0">
              <a:cs typeface="Arial"/>
            </a:endParaRPr>
          </a:p>
          <a:p>
            <a:r>
              <a:rPr lang="sv-SE" dirty="0"/>
              <a:t>Men på sikt behöver fler relationer byggas. Hur skapas nya kontakter, sammanhang och vänskap – också bortom stödet? Det är en central fråga, både under tiden i Bostad först och efteråt</a:t>
            </a:r>
            <a:endParaRPr lang="sv-SE" dirty="0">
              <a:cs typeface="Arial"/>
            </a:endParaRPr>
          </a:p>
          <a:p>
            <a:endParaRPr lang="sv-SE" dirty="0"/>
          </a:p>
          <a:p>
            <a:endParaRPr lang="sv-SE" dirty="0"/>
          </a:p>
          <a:p>
            <a:endParaRPr lang="sv-SE" dirty="0"/>
          </a:p>
          <a:p>
            <a:r>
              <a:rPr lang="sv-SE" b="1" dirty="0"/>
              <a:t>Synergieffekter när metoder möts</a:t>
            </a:r>
            <a:br>
              <a:rPr lang="sv-SE" dirty="0">
                <a:cs typeface="+mn-lt"/>
              </a:rPr>
            </a:br>
            <a:r>
              <a:rPr lang="sv-SE" dirty="0"/>
              <a:t>– Ett permanent hem skapar förutsättningar för hållbar rehabilitering</a:t>
            </a:r>
            <a:br>
              <a:rPr lang="sv-SE" dirty="0">
                <a:cs typeface="+mn-lt"/>
              </a:rPr>
            </a:br>
            <a:r>
              <a:rPr lang="sv-SE" dirty="0"/>
              <a:t>– Samverkan med IPS ger kraft i vägen mot arbete och delaktighet</a:t>
            </a:r>
            <a:br>
              <a:rPr lang="sv-SE" dirty="0">
                <a:cs typeface="+mn-lt"/>
              </a:rPr>
            </a:br>
            <a:r>
              <a:rPr lang="sv-SE" dirty="0"/>
              <a:t>– Boende + sysselsättning = förstärkt återhämtning och egenmakt</a:t>
            </a:r>
            <a:endParaRPr lang="sv-SE" dirty="0">
              <a:cs typeface="Arial"/>
            </a:endParaRPr>
          </a:p>
          <a:p>
            <a:endParaRPr lang="sv-SE" dirty="0"/>
          </a:p>
          <a:p>
            <a:r>
              <a:rPr lang="sv-SE" b="1" dirty="0"/>
              <a:t>Johan Lindvall, forskare Gbg universitet. </a:t>
            </a:r>
            <a:endParaRPr lang="sv-SE" b="1" dirty="0">
              <a:cs typeface="Arial"/>
            </a:endParaRPr>
          </a:p>
          <a:p>
            <a:r>
              <a:rPr lang="sv-SE" b="0" i="0" dirty="0">
                <a:solidFill>
                  <a:srgbClr val="000000"/>
                </a:solidFill>
                <a:effectLst/>
                <a:latin typeface="acumin-pro"/>
              </a:rPr>
              <a:t>mötet mellan klient och system, institutionell interaktion och frågor som relaterar till makt, kontroll och social exkludering</a:t>
            </a:r>
          </a:p>
          <a:p>
            <a:endParaRPr lang="sv-SE" dirty="0"/>
          </a:p>
          <a:p>
            <a:r>
              <a:rPr lang="sv-SE" dirty="0"/>
              <a:t>Studien undersöker </a:t>
            </a:r>
            <a:r>
              <a:rPr lang="sv-SE" b="1" dirty="0"/>
              <a:t>hur socialsekreterare i tre svenska kommuner tillsammans resonerar i </a:t>
            </a:r>
            <a:r>
              <a:rPr lang="sv-SE" b="1" dirty="0" err="1"/>
              <a:t>teammöten</a:t>
            </a:r>
            <a:r>
              <a:rPr lang="sv-SE" dirty="0"/>
              <a:t> om </a:t>
            </a:r>
            <a:r>
              <a:rPr lang="sv-SE" i="1" dirty="0" err="1"/>
              <a:t>Housing</a:t>
            </a:r>
            <a:r>
              <a:rPr lang="sv-SE" i="1" dirty="0"/>
              <a:t> </a:t>
            </a:r>
            <a:r>
              <a:rPr lang="sv-SE" i="1" dirty="0" err="1"/>
              <a:t>First</a:t>
            </a:r>
            <a:r>
              <a:rPr lang="sv-SE" dirty="0"/>
              <a:t> som insats för personer med drogproblem som inte vill eller kan genomgå behandling. Fokus ligger på:</a:t>
            </a:r>
            <a:endParaRPr lang="sv-SE" dirty="0">
              <a:cs typeface="Arial"/>
            </a:endParaRPr>
          </a:p>
          <a:p>
            <a:pPr>
              <a:buFont typeface="Arial" panose="020B0604020202020204" pitchFamily="34" charset="0"/>
              <a:buChar char="•"/>
            </a:pPr>
            <a:r>
              <a:rPr lang="sv-SE" dirty="0"/>
              <a:t>Hur klienter beskrivs och positioneras (förändringsbara vs. rättighetsbärare).</a:t>
            </a:r>
            <a:endParaRPr lang="sv-SE" dirty="0">
              <a:cs typeface="Arial"/>
            </a:endParaRPr>
          </a:p>
          <a:p>
            <a:pPr>
              <a:buFont typeface="Arial" panose="020B0604020202020204" pitchFamily="34" charset="0"/>
              <a:buChar char="•"/>
            </a:pPr>
            <a:r>
              <a:rPr lang="sv-SE" dirty="0"/>
              <a:t>Hur argument för och emot HF byggs upp för att framstå som legitima.</a:t>
            </a:r>
            <a:endParaRPr lang="sv-SE" dirty="0">
              <a:cs typeface="Arial"/>
            </a:endParaRPr>
          </a:p>
          <a:p>
            <a:pPr>
              <a:buFont typeface="Arial" panose="020B0604020202020204" pitchFamily="34" charset="0"/>
              <a:buChar char="•"/>
            </a:pPr>
            <a:r>
              <a:rPr lang="sv-SE" dirty="0"/>
              <a:t>Vilka underliggande ideal och dilemman som präglar besluten.</a:t>
            </a:r>
            <a:endParaRPr lang="sv-SE" dirty="0">
              <a:cs typeface="Arial"/>
            </a:endParaRPr>
          </a:p>
          <a:p>
            <a:r>
              <a:rPr lang="sv-SE" dirty="0"/>
              <a:t>Syftet är att förstå hur HF konstrueras i praktiken och vilka hinder och möjligheter som uppstår i implementeringen, ur ett </a:t>
            </a:r>
            <a:r>
              <a:rPr lang="sv-SE" b="1" dirty="0" err="1"/>
              <a:t>bottom</a:t>
            </a:r>
            <a:r>
              <a:rPr lang="sv-SE" b="1" dirty="0"/>
              <a:t>-</a:t>
            </a:r>
            <a:r>
              <a:rPr lang="sv-SE" b="1" dirty="0" err="1"/>
              <a:t>up</a:t>
            </a:r>
            <a:r>
              <a:rPr lang="sv-SE" b="1" dirty="0"/>
              <a:t>-perspektiv</a:t>
            </a:r>
            <a:endParaRPr lang="sv-SE" dirty="0"/>
          </a:p>
          <a:p>
            <a:endParaRPr lang="sv-SE" b="1" dirty="0"/>
          </a:p>
          <a:p>
            <a:r>
              <a:rPr lang="sv-SE" b="1" dirty="0"/>
              <a:t>Sammanfattning:</a:t>
            </a:r>
            <a:endParaRPr lang="sv-SE" dirty="0"/>
          </a:p>
          <a:p>
            <a:pPr>
              <a:buFont typeface="Arial" panose="020B0604020202020204" pitchFamily="34" charset="0"/>
              <a:buChar char="•"/>
            </a:pPr>
            <a:r>
              <a:rPr lang="sv-SE" dirty="0"/>
              <a:t>Socialarbetare väger mellan två perspektiv:</a:t>
            </a:r>
            <a:br>
              <a:rPr lang="sv-SE" dirty="0">
                <a:cs typeface="+mn-lt"/>
              </a:rPr>
            </a:br>
            <a:r>
              <a:rPr lang="sv-SE" dirty="0"/>
              <a:t>→ Klienter som ska förändras (abstinens)</a:t>
            </a:r>
            <a:br>
              <a:rPr lang="sv-SE" dirty="0">
                <a:cs typeface="+mn-lt"/>
              </a:rPr>
            </a:br>
            <a:r>
              <a:rPr lang="sv-SE" dirty="0"/>
              <a:t>→ Klienter som rättighetsbärare (bostad som grundläggande rättighet)</a:t>
            </a:r>
            <a:endParaRPr lang="sv-SE" dirty="0">
              <a:cs typeface="Arial"/>
            </a:endParaRPr>
          </a:p>
          <a:p>
            <a:pPr>
              <a:buFont typeface="Arial" panose="020B0604020202020204" pitchFamily="34" charset="0"/>
              <a:buChar char="•"/>
            </a:pPr>
            <a:r>
              <a:rPr lang="sv-SE" dirty="0"/>
              <a:t>HF ses varken som första- eller sista utväg, utan som en ”ogynnsam acceptanslösning” när förändring inte bedöms möjlig.</a:t>
            </a:r>
            <a:endParaRPr lang="sv-SE" dirty="0">
              <a:cs typeface="Arial"/>
            </a:endParaRPr>
          </a:p>
          <a:p>
            <a:pPr>
              <a:buFont typeface="Arial" panose="020B0604020202020204" pitchFamily="34" charset="0"/>
              <a:buChar char="•"/>
            </a:pPr>
            <a:r>
              <a:rPr lang="sv-SE" dirty="0"/>
              <a:t>Implementering hindras av en stark kultur kring nykterhet &amp; individuell förändring.</a:t>
            </a:r>
            <a:endParaRPr lang="sv-SE" dirty="0">
              <a:cs typeface="Arial"/>
            </a:endParaRPr>
          </a:p>
          <a:p>
            <a:pPr>
              <a:buFont typeface="Arial" panose="020B0604020202020204" pitchFamily="34" charset="0"/>
              <a:buChar char="•"/>
            </a:pPr>
            <a:r>
              <a:rPr lang="sv-SE" dirty="0"/>
              <a:t>Grundläggande rättigheter används först när klienten konstrueras som ”icke-föränderlig”</a:t>
            </a:r>
            <a:endParaRPr lang="sv-SE" dirty="0">
              <a:cs typeface="Arial"/>
            </a:endParaRPr>
          </a:p>
          <a:p>
            <a:endParaRPr lang="sv-SE" dirty="0"/>
          </a:p>
          <a:p>
            <a:r>
              <a:rPr lang="sv-SE" b="1" dirty="0">
                <a:cs typeface="Arial"/>
              </a:rPr>
              <a:t>Den danska BIP-studien (</a:t>
            </a:r>
            <a:r>
              <a:rPr lang="sv-SE" b="1" dirty="0" err="1">
                <a:cs typeface="Arial"/>
              </a:rPr>
              <a:t>Beskæftigelses</a:t>
            </a:r>
            <a:r>
              <a:rPr lang="sv-SE" b="1" dirty="0">
                <a:cs typeface="Arial"/>
              </a:rPr>
              <a:t> Indikator Projektet)</a:t>
            </a:r>
            <a:r>
              <a:rPr lang="sv-SE" dirty="0">
                <a:cs typeface="Arial"/>
              </a:rPr>
              <a:t> är ett forskningsprojekt som utvecklat indikatorer för att mäta progression hos personer långt från arbetsmarknaden. Studien visar att framsteg mot arbete underlättas av ett </a:t>
            </a:r>
            <a:r>
              <a:rPr lang="sv-SE" b="1" dirty="0">
                <a:cs typeface="Arial"/>
              </a:rPr>
              <a:t>helhetsperspektiv</a:t>
            </a:r>
            <a:r>
              <a:rPr lang="sv-SE" dirty="0">
                <a:cs typeface="Arial"/>
              </a:rPr>
              <a:t> och </a:t>
            </a:r>
            <a:r>
              <a:rPr lang="sv-SE" b="1" dirty="0">
                <a:cs typeface="Arial"/>
              </a:rPr>
              <a:t>kontinuerliga arbetsfokuserade insatser utan avbrott</a:t>
            </a:r>
            <a:r>
              <a:rPr lang="sv-SE" dirty="0">
                <a:cs typeface="Arial"/>
              </a:rPr>
              <a:t>. Den betonar också betydelsen av </a:t>
            </a:r>
            <a:r>
              <a:rPr lang="sv-SE" b="1" dirty="0">
                <a:cs typeface="Arial"/>
              </a:rPr>
              <a:t>tillit</a:t>
            </a:r>
            <a:r>
              <a:rPr lang="sv-SE" dirty="0">
                <a:cs typeface="Arial"/>
              </a:rPr>
              <a:t> – att handledarens tro på individens arbetsmöjlighet både påverkar mätningen och formar själva praktiken.</a:t>
            </a:r>
            <a:endParaRPr lang="sv-SE" dirty="0"/>
          </a:p>
          <a:p>
            <a:endParaRPr lang="sv-SE" dirty="0"/>
          </a:p>
          <a:p>
            <a:r>
              <a:rPr lang="sv-SE" dirty="0"/>
              <a:t>Marcus Knutagård och Arne Kristiansen om spårbundenhet</a:t>
            </a:r>
            <a:endParaRPr lang="sv-SE" dirty="0">
              <a:cs typeface="Arial"/>
            </a:endParaRPr>
          </a:p>
          <a:p>
            <a:r>
              <a:rPr lang="sv-SE" b="1" dirty="0" err="1"/>
              <a:t>Housing</a:t>
            </a:r>
            <a:r>
              <a:rPr lang="sv-SE" b="1" dirty="0"/>
              <a:t> </a:t>
            </a:r>
            <a:r>
              <a:rPr lang="sv-SE" b="1" dirty="0" err="1"/>
              <a:t>First</a:t>
            </a:r>
            <a:r>
              <a:rPr lang="sv-SE" b="1" dirty="0"/>
              <a:t> introducerades i Sverige 2009</a:t>
            </a:r>
            <a:r>
              <a:rPr lang="sv-SE" dirty="0"/>
              <a:t> genom Lunds universitet, men implementeringen har varit långsam – endast ett fåtal kommuner har startat projekt.</a:t>
            </a:r>
            <a:endParaRPr lang="sv-SE" dirty="0">
              <a:cs typeface="Arial"/>
            </a:endParaRPr>
          </a:p>
          <a:p>
            <a:r>
              <a:rPr lang="sv-SE" dirty="0"/>
              <a:t>Den långsamma spridningen beror på en stark </a:t>
            </a:r>
            <a:r>
              <a:rPr lang="sv-SE" b="1" dirty="0" err="1"/>
              <a:t>path</a:t>
            </a:r>
            <a:r>
              <a:rPr lang="sv-SE" b="1" dirty="0"/>
              <a:t> </a:t>
            </a:r>
            <a:r>
              <a:rPr lang="sv-SE" b="1" dirty="0" err="1"/>
              <a:t>dependency</a:t>
            </a:r>
            <a:r>
              <a:rPr lang="sv-SE" dirty="0"/>
              <a:t>, där trappstegsmodellen och den sekundära bostadsmarknaden är djupt institutionaliserade.</a:t>
            </a:r>
            <a:endParaRPr lang="sv-SE" dirty="0">
              <a:cs typeface="Arial"/>
            </a:endParaRPr>
          </a:p>
          <a:p>
            <a:r>
              <a:rPr lang="sv-SE" b="1" dirty="0"/>
              <a:t>Ingen kommun har följt </a:t>
            </a:r>
            <a:r>
              <a:rPr lang="sv-SE" b="1" dirty="0" err="1"/>
              <a:t>Housing</a:t>
            </a:r>
            <a:r>
              <a:rPr lang="sv-SE" b="1" dirty="0"/>
              <a:t> </a:t>
            </a:r>
            <a:r>
              <a:rPr lang="sv-SE" b="1" dirty="0" err="1"/>
              <a:t>First</a:t>
            </a:r>
            <a:r>
              <a:rPr lang="sv-SE" b="1" dirty="0"/>
              <a:t> ”by the </a:t>
            </a:r>
            <a:r>
              <a:rPr lang="sv-SE" b="1" dirty="0" err="1"/>
              <a:t>book</a:t>
            </a:r>
            <a:r>
              <a:rPr lang="sv-SE" b="1" dirty="0"/>
              <a:t>”</a:t>
            </a:r>
            <a:r>
              <a:rPr lang="sv-SE" dirty="0"/>
              <a:t>, men flera har översatt och anpassat kärnelementen (t.ex. bostad som rättighet, harm </a:t>
            </a:r>
            <a:r>
              <a:rPr lang="sv-SE" dirty="0" err="1"/>
              <a:t>reduction</a:t>
            </a:r>
            <a:r>
              <a:rPr lang="sv-SE" dirty="0"/>
              <a:t>, separation mellan boende och stöd).</a:t>
            </a:r>
            <a:endParaRPr lang="sv-SE" dirty="0">
              <a:cs typeface="Arial"/>
            </a:endParaRPr>
          </a:p>
          <a:p>
            <a:r>
              <a:rPr lang="sv-SE" dirty="0"/>
              <a:t>Utvärderingar visar </a:t>
            </a:r>
            <a:r>
              <a:rPr lang="sv-SE" b="1" dirty="0"/>
              <a:t>lovande resultat</a:t>
            </a:r>
            <a:r>
              <a:rPr lang="sv-SE" dirty="0"/>
              <a:t>: ca 80 % bostadsstabilitet och förbättrad livskvalitet för de boende.</a:t>
            </a:r>
            <a:endParaRPr lang="sv-SE" dirty="0">
              <a:cs typeface="Arial"/>
            </a:endParaRPr>
          </a:p>
          <a:p>
            <a:r>
              <a:rPr lang="sv-SE" dirty="0"/>
              <a:t>Samtidigt hotar ekonomiska intressen, organisatoriska strukturer och moraliska föreställningar om nykterhet att bromsa utvecklingen.</a:t>
            </a:r>
            <a:endParaRPr lang="sv-SE" dirty="0">
              <a:cs typeface="Arial"/>
            </a:endParaRPr>
          </a:p>
          <a:p>
            <a:r>
              <a:rPr lang="sv-SE" dirty="0"/>
              <a:t>Slutsats: </a:t>
            </a:r>
            <a:r>
              <a:rPr lang="sv-SE" b="1" dirty="0" err="1"/>
              <a:t>Housing</a:t>
            </a:r>
            <a:r>
              <a:rPr lang="sv-SE" b="1" dirty="0"/>
              <a:t> </a:t>
            </a:r>
            <a:r>
              <a:rPr lang="sv-SE" b="1" dirty="0" err="1"/>
              <a:t>First</a:t>
            </a:r>
            <a:r>
              <a:rPr lang="sv-SE" b="1" dirty="0"/>
              <a:t> i Sverige översätts snarare än kopieras</a:t>
            </a:r>
            <a:r>
              <a:rPr lang="sv-SE" dirty="0"/>
              <a:t> – och för att lyckas krävs både resurser, incitament och en förändrad syn på hemlöshet som en bostadspolitisk fråga snarare än en individuell brist.</a:t>
            </a:r>
            <a:endParaRPr lang="sv-SE" dirty="0">
              <a:cs typeface="Arial"/>
            </a:endParaRPr>
          </a:p>
          <a:p>
            <a:endParaRPr lang="sv-SE" dirty="0"/>
          </a:p>
          <a:p>
            <a:pPr marL="0" indent="0">
              <a:buNone/>
            </a:pPr>
            <a:endParaRPr lang="sv-SE" sz="1200" dirty="0">
              <a:solidFill>
                <a:srgbClr val="262626"/>
              </a:solidFill>
              <a:latin typeface="Arial"/>
              <a:cs typeface="Arial"/>
            </a:endParaRPr>
          </a:p>
          <a:p>
            <a:r>
              <a:rPr lang="sv-SE" dirty="0"/>
              <a:t>Annica</a:t>
            </a:r>
            <a:endParaRPr lang="sv-SE" dirty="0">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dirty="0">
                <a:solidFill>
                  <a:srgbClr val="0D0D0D"/>
                </a:solidFill>
                <a:cs typeface="Arial"/>
              </a:rPr>
              <a:t>För personer i långvarig hemlöshet (situation 1 och 2 med komplex social problematik, ofta i kombination med samsjuklighet/skadligt beroende. </a:t>
            </a:r>
            <a:r>
              <a:rPr lang="sv-SE" sz="1200" dirty="0">
                <a:solidFill>
                  <a:srgbClr val="262626"/>
                </a:solidFill>
                <a:cs typeface="Arial"/>
              </a:rPr>
              <a:t>Syftar till en </a:t>
            </a:r>
            <a:r>
              <a:rPr lang="sv-SE" sz="1200" b="0" i="0" dirty="0">
                <a:solidFill>
                  <a:srgbClr val="262626"/>
                </a:solidFill>
                <a:effectLst/>
                <a:cs typeface="Arial"/>
              </a:rPr>
              <a:t>långsiktig/permanent bo</a:t>
            </a:r>
            <a:r>
              <a:rPr lang="sv-SE" sz="1200" dirty="0">
                <a:solidFill>
                  <a:srgbClr val="262626"/>
                </a:solidFill>
                <a:cs typeface="Arial" panose="020B0604020202020204"/>
              </a:rPr>
              <a:t>endelösning med  bostaden som utgångspunkt </a:t>
            </a:r>
            <a:r>
              <a:rPr lang="sv-SE" sz="1200" dirty="0">
                <a:solidFill>
                  <a:srgbClr val="0D0D0D"/>
                </a:solidFill>
                <a:cs typeface="Arial" panose="020B0604020202020204"/>
              </a:rPr>
              <a:t>för återhämtningsprocessen med stöd från CM,</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dirty="0">
              <a:cs typeface="Arial" panose="020B0604020202020204"/>
            </a:endParaRPr>
          </a:p>
          <a:p>
            <a:r>
              <a:rPr lang="sv-SE" b="0" i="0" dirty="0">
                <a:solidFill>
                  <a:srgbClr val="333333"/>
                </a:solidFill>
                <a:effectLst/>
                <a:latin typeface="Segoe UI"/>
                <a:cs typeface="Segoe UI"/>
              </a:rPr>
              <a:t>Inom Bostad först prioriteras relationsbyggande, tillitsskapande och motiverande insatser för att insatsen ska leda till positiva förändringar och kvarboende. Till stöd används metoderna MI (Motiverande intervju), LAB (Lågaffektivt bemötande), och TMO (Traumamedveten omsorg). </a:t>
            </a:r>
            <a:endParaRPr lang="sv-SE" dirty="0">
              <a:latin typeface="Segoe UI"/>
              <a:cs typeface="Segoe UI"/>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sv-SE" altLang="sv-SE" sz="1000" b="1" i="0" u="none" strike="noStrike" cap="none" normalizeH="0" baseline="0" dirty="0">
                <a:ln>
                  <a:noFill/>
                </a:ln>
                <a:solidFill>
                  <a:schemeClr val="tx1"/>
                </a:solidFill>
                <a:effectLst/>
                <a:latin typeface="Arial"/>
                <a:cs typeface="Arial"/>
              </a:rPr>
              <a:t>För vem?</a:t>
            </a:r>
            <a:r>
              <a:rPr kumimoji="0" lang="sv-SE" altLang="sv-SE" sz="1000" b="0" i="0" u="none" strike="noStrike" cap="none" normalizeH="0" baseline="0" dirty="0">
                <a:ln>
                  <a:noFill/>
                </a:ln>
                <a:solidFill>
                  <a:schemeClr val="tx1"/>
                </a:solidFill>
                <a:effectLst/>
                <a:latin typeface="Arial"/>
                <a:cs typeface="Arial"/>
              </a:rPr>
              <a:t> </a:t>
            </a:r>
            <a:endParaRPr lang="sv-SE" altLang="sv-SE" sz="1000" b="0" i="0" u="none" strike="noStrike" cap="none" normalizeH="0" baseline="0" dirty="0">
              <a:ln>
                <a:noFill/>
              </a:ln>
              <a:solidFill>
                <a:schemeClr val="tx1"/>
              </a:solidFill>
              <a:effectLst/>
              <a:latin typeface="Arial"/>
              <a:cs typeface="Arial"/>
            </a:endParaRPr>
          </a:p>
          <a:p>
            <a:pPr algn="l" rtl="0" fontAlgn="base"/>
            <a:r>
              <a:rPr lang="sv-SE" sz="1200" b="0" i="0" dirty="0">
                <a:solidFill>
                  <a:srgbClr val="000000"/>
                </a:solidFill>
                <a:effectLst/>
                <a:latin typeface="Calibri"/>
                <a:ea typeface="Calibri"/>
                <a:cs typeface="Calibri"/>
              </a:rPr>
              <a:t>BF är utformad för människor som behöver omfattande stöd för att kunna ta sig ur hemlösheten. Bland de grupper som kan få hjälp genom ett Bostad först-program finns människor som är hemlösa och som lider av allvarliga psykiska sjukdomar eller psykisk ohälsa, hemlösa med missbruksproblem samt hemlösa med fysiska hälsoproblem, funktionsbegränsande sjukdomar och funktionsnedsättningar.  </a:t>
            </a:r>
            <a:endParaRPr lang="sv-SE" b="0" i="0" dirty="0">
              <a:solidFill>
                <a:srgbClr val="000000"/>
              </a:solidFill>
              <a:effectLst/>
              <a:latin typeface="Calibri"/>
              <a:ea typeface="Calibri"/>
              <a:cs typeface="Calibri"/>
            </a:endParaRPr>
          </a:p>
          <a:p>
            <a:pPr algn="l" rtl="0" fontAlgn="base"/>
            <a:r>
              <a:rPr lang="sv-SE" sz="1200" b="0" i="0" dirty="0">
                <a:solidFill>
                  <a:srgbClr val="000000"/>
                </a:solidFill>
                <a:effectLst/>
                <a:latin typeface="Calibri"/>
                <a:ea typeface="Calibri"/>
                <a:cs typeface="Calibri"/>
              </a:rPr>
              <a:t>-</a:t>
            </a:r>
            <a:r>
              <a:rPr lang="sv-SE" sz="1200" b="1" i="1" dirty="0">
                <a:solidFill>
                  <a:srgbClr val="000000"/>
                </a:solidFill>
                <a:effectLst/>
                <a:latin typeface="Calibri"/>
                <a:ea typeface="Calibri"/>
                <a:cs typeface="Calibri"/>
              </a:rPr>
              <a:t>Bostad först</a:t>
            </a:r>
            <a:r>
              <a:rPr lang="sv-SE" sz="1200" b="0" i="1" dirty="0">
                <a:solidFill>
                  <a:srgbClr val="000000"/>
                </a:solidFill>
                <a:effectLst/>
                <a:latin typeface="Calibri"/>
                <a:ea typeface="Calibri"/>
                <a:cs typeface="Calibri"/>
              </a:rPr>
              <a:t>- en handbok </a:t>
            </a:r>
            <a:r>
              <a:rPr lang="sv-SE" sz="1200" b="0" i="0" dirty="0">
                <a:solidFill>
                  <a:srgbClr val="000000"/>
                </a:solidFill>
                <a:effectLst/>
                <a:latin typeface="Calibri"/>
                <a:ea typeface="Calibri"/>
                <a:cs typeface="Calibri"/>
              </a:rPr>
              <a:t>kap. 1.1,  s. 17 </a:t>
            </a:r>
            <a:endParaRPr lang="sv-SE" b="0" i="0" dirty="0">
              <a:solidFill>
                <a:srgbClr val="000000"/>
              </a:solidFill>
              <a:effectLst/>
              <a:latin typeface="Calibri"/>
              <a:ea typeface="Calibri"/>
              <a:cs typeface="Calibri"/>
            </a:endParaRPr>
          </a:p>
          <a:p>
            <a:pPr marL="0" marR="0" lvl="0" indent="0" algn="l" defTabSz="914400">
              <a:lnSpc>
                <a:spcPct val="100000"/>
              </a:lnSpc>
              <a:buClrTx/>
              <a:buSzTx/>
              <a:tabLst/>
            </a:pPr>
            <a:endParaRPr lang="sv-SE" b="0" i="0" u="none" strike="noStrike" cap="none" normalizeH="0" baseline="0" dirty="0">
              <a:ln>
                <a:noFill/>
              </a:ln>
              <a:solidFill>
                <a:schemeClr val="tx1"/>
              </a:solidFill>
              <a:effectLst/>
              <a:latin typeface="Calibri"/>
              <a:ea typeface="Calibri"/>
              <a:cs typeface="Calibri"/>
            </a:endParaRPr>
          </a:p>
          <a:p>
            <a:pPr marL="285750" indent="-285750">
              <a:lnSpc>
                <a:spcPct val="110000"/>
              </a:lnSpc>
              <a:spcBef>
                <a:spcPts val="600"/>
              </a:spcBef>
              <a:spcAft>
                <a:spcPts val="300"/>
              </a:spcAft>
              <a:buFont typeface="Arial"/>
              <a:buChar char="•"/>
            </a:pPr>
            <a:r>
              <a:rPr lang="sv-SE" dirty="0"/>
              <a:t>Aktuell inom socialtjänst, ansöker om hjälp med boende</a:t>
            </a:r>
            <a:endParaRPr lang="en-US" dirty="0"/>
          </a:p>
          <a:p>
            <a:pPr marL="285750" indent="-285750">
              <a:lnSpc>
                <a:spcPct val="110000"/>
              </a:lnSpc>
              <a:spcBef>
                <a:spcPts val="600"/>
              </a:spcBef>
              <a:spcAft>
                <a:spcPts val="300"/>
              </a:spcAft>
              <a:buFont typeface="Arial"/>
              <a:buChar char="•"/>
            </a:pPr>
            <a:r>
              <a:rPr lang="sv-SE" dirty="0"/>
              <a:t>Står långt från ordinarie bostadsmarknad och har lång tid i hemlöshet (situation 1 och 2) eller som riskerar att inom kort befinna sig i situation 1 eller 2</a:t>
            </a:r>
            <a:endParaRPr lang="en-US" dirty="0"/>
          </a:p>
          <a:p>
            <a:pPr marL="285750" indent="-285750">
              <a:lnSpc>
                <a:spcPct val="110000"/>
              </a:lnSpc>
              <a:spcBef>
                <a:spcPts val="600"/>
              </a:spcBef>
              <a:spcAft>
                <a:spcPts val="300"/>
              </a:spcAft>
              <a:buFont typeface="Arial"/>
              <a:buChar char="•"/>
            </a:pPr>
            <a:r>
              <a:rPr lang="sv-SE" dirty="0"/>
              <a:t>Skadligt bruk eller beroende av alkohol/narkotika och/eller psykisk ohälsa</a:t>
            </a:r>
            <a:endParaRPr lang="en-US" dirty="0"/>
          </a:p>
          <a:p>
            <a:pPr marL="285750" indent="-285750">
              <a:lnSpc>
                <a:spcPct val="110000"/>
              </a:lnSpc>
              <a:spcBef>
                <a:spcPts val="600"/>
              </a:spcBef>
              <a:spcAft>
                <a:spcPts val="300"/>
              </a:spcAft>
              <a:buFont typeface="Arial"/>
              <a:buChar char="•"/>
            </a:pPr>
            <a:r>
              <a:rPr lang="sv-SE" dirty="0"/>
              <a:t>Vill bo i en hyreslägenhet, vill ta emot stöd från Bostad, samt ta hyresgästansvar (betala hyran, sköta sin lägenhet och inte störa grannar)</a:t>
            </a:r>
            <a:endParaRPr lang="en-US" dirty="0"/>
          </a:p>
          <a:p>
            <a:pPr marL="285750" indent="-285750">
              <a:lnSpc>
                <a:spcPct val="110000"/>
              </a:lnSpc>
              <a:spcBef>
                <a:spcPts val="600"/>
              </a:spcBef>
              <a:spcAft>
                <a:spcPts val="300"/>
              </a:spcAft>
              <a:buFont typeface="Arial"/>
              <a:buChar char="•"/>
            </a:pPr>
            <a:r>
              <a:rPr lang="sv-SE" dirty="0"/>
              <a:t>Godkänner att relevant information får utbytas mellan myndighetsutövande socialtjänst, stödpersonalen, exploateringsförvaltningen och fastighetsägaren</a:t>
            </a:r>
            <a:endParaRPr lang="en-US" dirty="0"/>
          </a:p>
          <a:p>
            <a:pPr marL="285750" indent="-285750">
              <a:lnSpc>
                <a:spcPct val="110000"/>
              </a:lnSpc>
              <a:spcBef>
                <a:spcPts val="600"/>
              </a:spcBef>
              <a:spcAft>
                <a:spcPts val="300"/>
              </a:spcAft>
              <a:buFont typeface="Arial"/>
              <a:buChar char="•"/>
            </a:pPr>
            <a:r>
              <a:rPr lang="sv-SE" dirty="0"/>
              <a:t>Inte i närtid har historia av våldsutövande och/eller hot som kan påverka grannar eller arbetsmiljön för stödpersonal och fastighetspersonal</a:t>
            </a:r>
            <a:endParaRPr lang="en-US" dirty="0"/>
          </a:p>
          <a:p>
            <a:pPr marL="285750" indent="-285750">
              <a:lnSpc>
                <a:spcPct val="110000"/>
              </a:lnSpc>
              <a:spcBef>
                <a:spcPts val="600"/>
              </a:spcBef>
              <a:spcAft>
                <a:spcPts val="300"/>
              </a:spcAft>
              <a:buFont typeface="Arial"/>
              <a:buChar char="•"/>
            </a:pPr>
            <a:r>
              <a:rPr lang="sv-SE" dirty="0"/>
              <a:t>Inte bedöms ha hög risk för överdos eller suicid som kräver högre tillsynsnivå än Bostad först kan tillgodose</a:t>
            </a:r>
            <a:endParaRPr lang="sv-SE" dirty="0">
              <a:cs typeface="Arial"/>
            </a:endParaRPr>
          </a:p>
          <a:p>
            <a:pPr eaLnBrk="0" fontAlgn="base" hangingPunct="0">
              <a:spcBef>
                <a:spcPct val="0"/>
              </a:spcBef>
              <a:spcAft>
                <a:spcPct val="0"/>
              </a:spcAft>
              <a:buChar char="•"/>
            </a:pPr>
            <a:endParaRPr lang="sv-SE" altLang="sv-SE" sz="1000" dirty="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sv-SE" altLang="sv-SE" sz="1000" b="1" i="0" u="none" strike="noStrike" cap="none" normalizeH="0" baseline="0" dirty="0">
                <a:ln>
                  <a:noFill/>
                </a:ln>
                <a:solidFill>
                  <a:schemeClr val="tx1"/>
                </a:solidFill>
                <a:effectLst/>
                <a:latin typeface="Arial"/>
                <a:cs typeface="Arial"/>
              </a:rPr>
              <a:t>Del av helhet</a:t>
            </a:r>
            <a:r>
              <a:rPr kumimoji="0" lang="sv-SE" altLang="sv-SE" sz="1000" b="0" i="0" u="none" strike="noStrike" cap="none" normalizeH="0" baseline="0" dirty="0">
                <a:ln>
                  <a:noFill/>
                </a:ln>
                <a:solidFill>
                  <a:schemeClr val="tx1"/>
                </a:solidFill>
                <a:effectLst/>
                <a:latin typeface="Arial"/>
                <a:cs typeface="Arial"/>
              </a:rPr>
              <a:t>: </a:t>
            </a:r>
            <a:endParaRPr lang="sv-SE" altLang="sv-SE" sz="1000" b="0" i="0" u="none" strike="noStrike" cap="none" normalizeH="0" baseline="0" dirty="0">
              <a:ln>
                <a:noFill/>
              </a:ln>
              <a:solidFill>
                <a:schemeClr val="tx1"/>
              </a:solidFill>
              <a:effectLst/>
              <a:latin typeface="Arial"/>
              <a:cs typeface="Arial"/>
            </a:endParaRPr>
          </a:p>
          <a:p>
            <a:pPr marL="0" marR="0" lvl="0" indent="0" algn="l" defTabSz="914400" rtl="0" eaLnBrk="0" fontAlgn="base" latinLnBrk="0" hangingPunct="0">
              <a:lnSpc>
                <a:spcPct val="100000"/>
              </a:lnSpc>
              <a:spcBef>
                <a:spcPct val="0"/>
              </a:spcBef>
              <a:spcAft>
                <a:spcPct val="0"/>
              </a:spcAft>
              <a:buClrTx/>
              <a:buSzTx/>
              <a:buFontTx/>
              <a:buChar char="•"/>
              <a:tabLst/>
            </a:pPr>
            <a:r>
              <a:rPr lang="sv-SE" sz="1200" b="0" i="0" dirty="0">
                <a:solidFill>
                  <a:srgbClr val="000000"/>
                </a:solidFill>
                <a:effectLst/>
                <a:latin typeface="Calibri"/>
                <a:ea typeface="Calibri"/>
                <a:cs typeface="Calibri"/>
              </a:rPr>
              <a:t>Bostad först är inte utformad som en lösning på alla former av hemlöshet. Tanken är inte heller att modellen ska vara en isolerad åtgärd; för att den ska fungera krävs det stöd från sjukvård, socialtjänst och andra insatser som riktar sig till hemlösa. Som en del av en integrerad hemlöshetsstrategi fungerar BF för de människor vars hemlöshet inte kan förebyggas eller vars behov inte kan tillgodoses genom att enbart erbjuda en bostad eller en bostad i kombination med lågintensivt stöd </a:t>
            </a:r>
            <a:endParaRPr lang="sv-SE" b="0" i="0" dirty="0">
              <a:solidFill>
                <a:srgbClr val="000000"/>
              </a:solidFill>
              <a:effectLst/>
              <a:latin typeface="Calibri"/>
              <a:ea typeface="Calibri"/>
              <a:cs typeface="Calibri"/>
            </a:endParaRPr>
          </a:p>
          <a:p>
            <a:pPr algn="l" rtl="0" fontAlgn="base"/>
            <a:r>
              <a:rPr lang="sv-SE" sz="1200" b="0" i="0" dirty="0">
                <a:solidFill>
                  <a:srgbClr val="000000"/>
                </a:solidFill>
                <a:effectLst/>
                <a:latin typeface="Calibri"/>
                <a:ea typeface="Calibri"/>
                <a:cs typeface="Calibri"/>
              </a:rPr>
              <a:t>-</a:t>
            </a:r>
            <a:r>
              <a:rPr lang="sv-SE" sz="1200" b="1" i="1" dirty="0">
                <a:solidFill>
                  <a:srgbClr val="000000"/>
                </a:solidFill>
                <a:effectLst/>
                <a:latin typeface="Calibri"/>
                <a:ea typeface="Calibri"/>
                <a:cs typeface="Calibri"/>
              </a:rPr>
              <a:t> Bostad först</a:t>
            </a:r>
            <a:r>
              <a:rPr lang="sv-SE" sz="1200" b="0" i="1" dirty="0">
                <a:solidFill>
                  <a:srgbClr val="000000"/>
                </a:solidFill>
                <a:effectLst/>
                <a:latin typeface="Calibri"/>
                <a:ea typeface="Calibri"/>
                <a:cs typeface="Calibri"/>
              </a:rPr>
              <a:t>- en handbok </a:t>
            </a:r>
            <a:r>
              <a:rPr lang="sv-SE" sz="1200" b="0" i="0" dirty="0">
                <a:solidFill>
                  <a:srgbClr val="000000"/>
                </a:solidFill>
                <a:effectLst/>
                <a:latin typeface="Calibri"/>
                <a:ea typeface="Calibri"/>
                <a:cs typeface="Calibri"/>
              </a:rPr>
              <a:t>kap. 6.1.2,  s. 73 </a:t>
            </a:r>
            <a:endParaRPr lang="sv-SE" b="0" i="0" dirty="0">
              <a:solidFill>
                <a:srgbClr val="000000"/>
              </a:solidFill>
              <a:effectLst/>
              <a:latin typeface="Calibri"/>
              <a:ea typeface="Calibri"/>
              <a:cs typeface="Calibri"/>
            </a:endParaRP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sv-SE" altLang="sv-SE" sz="10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sv-SE" altLang="sv-SE" sz="1000" b="1" i="0" u="none" strike="noStrike" cap="none" normalizeH="0" baseline="0" dirty="0">
                <a:ln>
                  <a:noFill/>
                </a:ln>
                <a:solidFill>
                  <a:schemeClr val="tx1"/>
                </a:solidFill>
                <a:effectLst/>
                <a:latin typeface="Arial"/>
                <a:cs typeface="Arial"/>
              </a:rPr>
              <a:t>Tydlig roll</a:t>
            </a:r>
            <a:r>
              <a:rPr kumimoji="0" lang="sv-SE" altLang="sv-SE" sz="1000" b="0" i="0" u="none" strike="noStrike" cap="none" normalizeH="0" baseline="0" dirty="0">
                <a:ln>
                  <a:noFill/>
                </a:ln>
                <a:solidFill>
                  <a:schemeClr val="tx1"/>
                </a:solidFill>
                <a:effectLst/>
                <a:latin typeface="Arial"/>
                <a:cs typeface="Arial"/>
              </a:rPr>
              <a:t>: </a:t>
            </a:r>
            <a:endParaRPr lang="sv-SE" altLang="sv-SE" sz="1000" b="0" i="0" u="none" strike="noStrike" cap="none" normalizeH="0" baseline="0" dirty="0">
              <a:ln>
                <a:noFill/>
              </a:ln>
              <a:solidFill>
                <a:schemeClr val="tx1"/>
              </a:solidFill>
              <a:effectLst/>
              <a:latin typeface="Arial"/>
              <a:cs typeface="Arial"/>
            </a:endParaRPr>
          </a:p>
          <a:p>
            <a:pPr algn="l" rtl="0" fontAlgn="base"/>
            <a:r>
              <a:rPr lang="sv-SE" sz="1200" b="0" i="0" dirty="0">
                <a:solidFill>
                  <a:srgbClr val="000000"/>
                </a:solidFill>
                <a:effectLst/>
                <a:latin typeface="Calibri"/>
                <a:ea typeface="Calibri"/>
                <a:cs typeface="Calibri"/>
              </a:rPr>
              <a:t>Bostad först är utformad för att ha en specifik funktion: att avhjälpa hemlöshet bland personer med omfattande stödbehov genom att snabbt erbjuda dem en bostad och intensiva stödinsatser. Det finns utrymme att utveckla sätten att tillämpa modellen, men dess grundfunktion och roll är tydligt definierad. Den riktar sig inte till grupper av hemlösa människor med låga stödbehov, och är inte heller tänkt att vara den enda komponenten i en effektiv hemlöshetsstrategi. </a:t>
            </a:r>
            <a:endParaRPr lang="sv-SE" b="0" i="0" dirty="0">
              <a:solidFill>
                <a:srgbClr val="000000"/>
              </a:solidFill>
              <a:effectLst/>
              <a:latin typeface="Calibri"/>
              <a:ea typeface="Calibri"/>
              <a:cs typeface="Calibri"/>
            </a:endParaRPr>
          </a:p>
          <a:p>
            <a:pPr algn="l" rtl="0" fontAlgn="base"/>
            <a:r>
              <a:rPr lang="sv-SE" sz="1200" b="0" i="0" dirty="0">
                <a:solidFill>
                  <a:srgbClr val="000000"/>
                </a:solidFill>
                <a:effectLst/>
                <a:latin typeface="Calibri"/>
                <a:ea typeface="Calibri"/>
                <a:cs typeface="Calibri"/>
              </a:rPr>
              <a:t>-</a:t>
            </a:r>
            <a:r>
              <a:rPr lang="sv-SE" sz="1200" b="1" i="1" dirty="0">
                <a:solidFill>
                  <a:srgbClr val="000000"/>
                </a:solidFill>
                <a:effectLst/>
                <a:latin typeface="Calibri"/>
                <a:ea typeface="Calibri"/>
                <a:cs typeface="Calibri"/>
              </a:rPr>
              <a:t> Bostad först</a:t>
            </a:r>
            <a:r>
              <a:rPr lang="sv-SE" sz="1200" b="0" i="1" dirty="0">
                <a:solidFill>
                  <a:srgbClr val="000000"/>
                </a:solidFill>
                <a:effectLst/>
                <a:latin typeface="Calibri"/>
                <a:ea typeface="Calibri"/>
                <a:cs typeface="Calibri"/>
              </a:rPr>
              <a:t>- en handbok </a:t>
            </a:r>
            <a:r>
              <a:rPr lang="sv-SE" sz="1200" b="0" i="0" dirty="0">
                <a:solidFill>
                  <a:srgbClr val="000000"/>
                </a:solidFill>
                <a:effectLst/>
                <a:latin typeface="Calibri"/>
                <a:ea typeface="Calibri"/>
                <a:cs typeface="Calibri"/>
              </a:rPr>
              <a:t>kap. 6.2,  s. 75 </a:t>
            </a:r>
            <a:endParaRPr lang="sv-SE" b="0" i="0" dirty="0">
              <a:solidFill>
                <a:srgbClr val="000000"/>
              </a:solidFill>
              <a:effectLst/>
              <a:latin typeface="Calibri"/>
              <a:ea typeface="Calibri"/>
              <a:cs typeface="Calibri"/>
            </a:endParaRPr>
          </a:p>
          <a:p>
            <a:pPr algn="l" rtl="0" fontAlgn="base"/>
            <a:r>
              <a:rPr lang="sv-SE" sz="1200" b="0" i="0" dirty="0">
                <a:solidFill>
                  <a:srgbClr val="000000"/>
                </a:solidFill>
                <a:effectLst/>
                <a:latin typeface="Calibri"/>
                <a:ea typeface="Calibri"/>
                <a:cs typeface="Calibri"/>
              </a:rPr>
              <a:t> </a:t>
            </a:r>
            <a:endParaRPr lang="sv-SE" b="0" i="0" dirty="0">
              <a:solidFill>
                <a:srgbClr val="000000"/>
              </a:solidFill>
              <a:effectLst/>
              <a:latin typeface="Calibri"/>
              <a:ea typeface="Calibri"/>
              <a:cs typeface="Calibri"/>
            </a:endParaRPr>
          </a:p>
          <a:p>
            <a:pPr algn="l" rtl="0" fontAlgn="base"/>
            <a:r>
              <a:rPr lang="sv-SE" sz="1200" b="1" i="0" dirty="0">
                <a:solidFill>
                  <a:srgbClr val="262626"/>
                </a:solidFill>
                <a:effectLst/>
                <a:latin typeface="Arial"/>
                <a:cs typeface="Arial"/>
              </a:rPr>
              <a:t>Bostad först</a:t>
            </a:r>
            <a:r>
              <a:rPr lang="sv-SE" sz="1200" b="0" i="0" dirty="0">
                <a:solidFill>
                  <a:srgbClr val="262626"/>
                </a:solidFill>
                <a:effectLst/>
                <a:latin typeface="Arial"/>
                <a:cs typeface="Arial"/>
              </a:rPr>
              <a:t> </a:t>
            </a:r>
            <a:endParaRPr lang="sv-SE" b="0" i="0" dirty="0">
              <a:solidFill>
                <a:srgbClr val="000000"/>
              </a:solidFill>
              <a:effectLst/>
              <a:latin typeface="Arial"/>
              <a:cs typeface="Arial"/>
            </a:endParaRPr>
          </a:p>
          <a:p>
            <a:pPr algn="l" rtl="0" fontAlgn="base"/>
            <a:r>
              <a:rPr lang="sv-SE" sz="1200" b="0" i="0" dirty="0">
                <a:solidFill>
                  <a:srgbClr val="262626"/>
                </a:solidFill>
                <a:effectLst/>
                <a:latin typeface="Arial"/>
                <a:cs typeface="Arial"/>
              </a:rPr>
              <a:t>Socialtjänsten kan erbjuda olika boendeinsatser till personer som lever i hemlöshet. En av insatserna är modellen Bostad först som är utformad för personer med komplexa problem och som behöver ett omfattande stöd för att komma ur hemlöshet. Det kan handla om personer i hemlöshet som har allvarlig psykisk ohälsa och/eller missbruk och beroende. – </a:t>
            </a:r>
            <a:r>
              <a:rPr lang="sv-SE" sz="1200" b="1" i="0" dirty="0">
                <a:solidFill>
                  <a:srgbClr val="262626"/>
                </a:solidFill>
                <a:effectLst/>
                <a:latin typeface="Arial"/>
                <a:cs typeface="Arial"/>
              </a:rPr>
              <a:t>Socialstyrelsen</a:t>
            </a:r>
          </a:p>
          <a:p>
            <a:pPr marL="0" indent="0">
              <a:buNone/>
            </a:pPr>
            <a:endParaRPr lang="sv-SE" sz="1200" dirty="0">
              <a:solidFill>
                <a:srgbClr val="262626"/>
              </a:solidFill>
              <a:latin typeface="Arial"/>
              <a:cs typeface="Arial"/>
            </a:endParaRPr>
          </a:p>
          <a:p>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b="1" dirty="0"/>
          </a:p>
        </p:txBody>
      </p:sp>
      <p:sp>
        <p:nvSpPr>
          <p:cNvPr id="4" name="Platshållare för datum 3"/>
          <p:cNvSpPr>
            <a:spLocks noGrp="1"/>
          </p:cNvSpPr>
          <p:nvPr>
            <p:ph type="dt" idx="1"/>
          </p:nvPr>
        </p:nvSpPr>
        <p:spPr/>
        <p:txBody>
          <a:bodyPr/>
          <a:lstStyle/>
          <a:p>
            <a:fld id="{F995FFDC-F934-4037-B505-500B08CD3B8C}" type="datetime1">
              <a:rPr lang="sv-SE" smtClean="0"/>
              <a:t>2025-09-10</a:t>
            </a:fld>
            <a:endParaRPr lang="sv-SE"/>
          </a:p>
        </p:txBody>
      </p:sp>
      <p:sp>
        <p:nvSpPr>
          <p:cNvPr id="5" name="Platshållare för bildnummer 4"/>
          <p:cNvSpPr>
            <a:spLocks noGrp="1"/>
          </p:cNvSpPr>
          <p:nvPr>
            <p:ph type="sldNum" sz="quarter" idx="5"/>
          </p:nvPr>
        </p:nvSpPr>
        <p:spPr/>
        <p:txBody>
          <a:bodyPr/>
          <a:lstStyle/>
          <a:p>
            <a:fld id="{4B1086EF-3011-429C-976B-61D9CA3A2B54}" type="slidenum">
              <a:rPr lang="sv-SE" smtClean="0"/>
              <a:t>6</a:t>
            </a:fld>
            <a:endParaRPr lang="sv-SE"/>
          </a:p>
        </p:txBody>
      </p:sp>
    </p:spTree>
    <p:extLst>
      <p:ext uri="{BB962C8B-B14F-4D97-AF65-F5344CB8AC3E}">
        <p14:creationId xmlns:p14="http://schemas.microsoft.com/office/powerpoint/2010/main" val="23485702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a:t>Vi kommer inleda med frågor till paneldeltagarna, men vi vill bjuda in till ett dynamiskt samtal och ett samtal där ni som publik är med. Ni får gärna redan nu fundera på frågor eller reflektioner som ni vill ställa till panelen..</a:t>
            </a:r>
            <a:endParaRPr lang="en-US" dirty="0"/>
          </a:p>
          <a:p>
            <a:endParaRPr lang="sv-SE" b="1" dirty="0">
              <a:cs typeface="Arial"/>
            </a:endParaRPr>
          </a:p>
          <a:p>
            <a:r>
              <a:rPr lang="sv-SE" b="1" dirty="0">
                <a:cs typeface="Arial"/>
              </a:rPr>
              <a:t>Samma språk, gemensam riktning  - (värdegrunden och principerna som ledstång) (Sanela)</a:t>
            </a:r>
            <a:endParaRPr lang="sv-SE" dirty="0"/>
          </a:p>
          <a:p>
            <a:r>
              <a:rPr lang="sv-SE" dirty="0"/>
              <a:t>När två metoder bygger på samma grundsyn och principer blir det enklare att förstå varandra – både inom och mellan verksamheter. Det gör att vi drar åt samma håll, med individens mål i fokus</a:t>
            </a:r>
            <a:endParaRPr lang="sv-SE" dirty="0">
              <a:cs typeface="Arial"/>
            </a:endParaRPr>
          </a:p>
          <a:p>
            <a:endParaRPr lang="sv-SE" b="1" dirty="0">
              <a:cs typeface="Arial"/>
            </a:endParaRPr>
          </a:p>
          <a:p>
            <a:r>
              <a:rPr lang="sv-SE" b="0" i="1" dirty="0"/>
              <a:t>Det handlar inte om att följa en manual, utan om att bära ett synsätt – i varje beslut, varje samtal.</a:t>
            </a:r>
            <a:endParaRPr lang="sv-SE" b="0" i="1" dirty="0">
              <a:cs typeface="Arial"/>
            </a:endParaRPr>
          </a:p>
          <a:p>
            <a:r>
              <a:rPr lang="sv-SE" b="0" i="1" dirty="0"/>
              <a:t>Man tillämpar inte bara en metod – man bär en tro på förändring och människors rätt till ett liv som fungera</a:t>
            </a:r>
            <a:endParaRPr lang="sv-SE" b="0" i="1" dirty="0">
              <a:cs typeface="Arial"/>
            </a:endParaRPr>
          </a:p>
          <a:p>
            <a:endParaRPr lang="sv-SE" b="0" i="1" dirty="0"/>
          </a:p>
          <a:p>
            <a:r>
              <a:rPr lang="sv-SE" b="0" i="0" dirty="0"/>
              <a:t>I praktiken:  Vi har haft kortare presentationer i </a:t>
            </a:r>
            <a:r>
              <a:rPr lang="sv-SE" b="0" i="0" dirty="0" err="1"/>
              <a:t>resepektive</a:t>
            </a:r>
            <a:r>
              <a:rPr lang="sv-SE" b="0" i="0" dirty="0"/>
              <a:t> metod för varandra (men krävs förlängt lärande). dela förbättringsförslag – en gemensam kollegial handledningstid för samverkan och metoden i praktiken..</a:t>
            </a:r>
            <a:endParaRPr lang="sv-SE" b="0" i="0" dirty="0">
              <a:cs typeface="Arial"/>
            </a:endParaRPr>
          </a:p>
          <a:p>
            <a:endParaRPr lang="sv-SE" b="0" i="0" dirty="0"/>
          </a:p>
          <a:p>
            <a:pPr marL="229870" marR="0" lvl="0" indent="-229870" algn="l" defTabSz="914400" rtl="0" eaLnBrk="1" fontAlgn="auto" latinLnBrk="0" hangingPunct="1">
              <a:lnSpc>
                <a:spcPct val="100000"/>
              </a:lnSpc>
              <a:spcBef>
                <a:spcPts val="0"/>
              </a:spcBef>
              <a:spcAft>
                <a:spcPts val="0"/>
              </a:spcAft>
              <a:buClrTx/>
              <a:buSzTx/>
              <a:buFontTx/>
              <a:buNone/>
              <a:tabLst/>
              <a:defRPr/>
            </a:pPr>
            <a:r>
              <a:rPr lang="sv-SE" b="1" i="0" dirty="0"/>
              <a:t>Fråga: </a:t>
            </a:r>
            <a:r>
              <a:rPr lang="en-US" dirty="0">
                <a:cs typeface="Arial"/>
              </a:rPr>
              <a:t>Vad </a:t>
            </a:r>
            <a:r>
              <a:rPr lang="en-US" dirty="0" err="1">
                <a:cs typeface="Arial"/>
              </a:rPr>
              <a:t>tycker</a:t>
            </a:r>
            <a:r>
              <a:rPr lang="en-US" dirty="0">
                <a:cs typeface="Arial"/>
              </a:rPr>
              <a:t> </a:t>
            </a:r>
            <a:r>
              <a:rPr lang="en-US" dirty="0" err="1">
                <a:cs typeface="Arial"/>
              </a:rPr>
              <a:t>ni</a:t>
            </a:r>
            <a:r>
              <a:rPr lang="en-US" dirty="0">
                <a:cs typeface="Arial"/>
              </a:rPr>
              <a:t> </a:t>
            </a:r>
            <a:r>
              <a:rPr lang="en-US" dirty="0" err="1">
                <a:cs typeface="Arial"/>
              </a:rPr>
              <a:t>har</a:t>
            </a:r>
            <a:r>
              <a:rPr lang="en-US" dirty="0">
                <a:cs typeface="Arial"/>
              </a:rPr>
              <a:t> </a:t>
            </a:r>
            <a:r>
              <a:rPr lang="en-US" dirty="0" err="1">
                <a:cs typeface="Arial"/>
              </a:rPr>
              <a:t>fungerat</a:t>
            </a:r>
            <a:r>
              <a:rPr lang="en-US" dirty="0">
                <a:cs typeface="Arial"/>
              </a:rPr>
              <a:t> </a:t>
            </a:r>
            <a:r>
              <a:rPr lang="en-US" dirty="0" err="1">
                <a:cs typeface="Arial"/>
              </a:rPr>
              <a:t>bäst</a:t>
            </a:r>
            <a:r>
              <a:rPr lang="en-US" dirty="0">
                <a:cs typeface="Arial"/>
              </a:rPr>
              <a:t> i </a:t>
            </a:r>
            <a:r>
              <a:rPr lang="en-US" dirty="0" err="1">
                <a:cs typeface="Arial"/>
              </a:rPr>
              <a:t>samarbetet</a:t>
            </a:r>
            <a:r>
              <a:rPr lang="en-US" dirty="0">
                <a:cs typeface="Arial"/>
              </a:rPr>
              <a:t> </a:t>
            </a:r>
            <a:r>
              <a:rPr lang="en-US" dirty="0" err="1">
                <a:cs typeface="Arial"/>
              </a:rPr>
              <a:t>hittils</a:t>
            </a:r>
            <a:r>
              <a:rPr lang="en-US" dirty="0">
                <a:cs typeface="Arial"/>
              </a:rPr>
              <a:t>? (</a:t>
            </a:r>
            <a:r>
              <a:rPr lang="en-US" dirty="0" err="1">
                <a:cs typeface="Arial"/>
              </a:rPr>
              <a:t>lärdomar</a:t>
            </a:r>
            <a:r>
              <a:rPr lang="en-US" dirty="0">
                <a:cs typeface="Arial"/>
              </a:rPr>
              <a:t>/</a:t>
            </a:r>
            <a:r>
              <a:rPr lang="en-US" dirty="0" err="1">
                <a:cs typeface="Arial"/>
              </a:rPr>
              <a:t>utmaningar</a:t>
            </a:r>
            <a:r>
              <a:rPr lang="en-US" dirty="0">
                <a:cs typeface="Arial"/>
              </a:rPr>
              <a:t>/</a:t>
            </a:r>
            <a:r>
              <a:rPr lang="en-US" dirty="0" err="1">
                <a:cs typeface="Arial"/>
              </a:rPr>
              <a:t>framgångsfaktorer</a:t>
            </a:r>
            <a:r>
              <a:rPr lang="en-US" dirty="0">
                <a:cs typeface="Arial"/>
              </a:rPr>
              <a:t>)</a:t>
            </a:r>
            <a:r>
              <a:rPr lang="sv-SE" b="1" dirty="0"/>
              <a:t> </a:t>
            </a:r>
            <a:endParaRPr lang="sv-SE" b="1" dirty="0">
              <a:cs typeface="Arial"/>
            </a:endParaRPr>
          </a:p>
          <a:p>
            <a:pPr marL="229870" marR="0" lvl="0" indent="-229870" algn="l" defTabSz="914400" rtl="0" eaLnBrk="1" fontAlgn="auto" latinLnBrk="0" hangingPunct="1">
              <a:lnSpc>
                <a:spcPct val="100000"/>
              </a:lnSpc>
              <a:spcBef>
                <a:spcPts val="0"/>
              </a:spcBef>
              <a:spcAft>
                <a:spcPts val="0"/>
              </a:spcAft>
              <a:buClrTx/>
              <a:buSzTx/>
              <a:buFontTx/>
              <a:buNone/>
              <a:tabLst/>
              <a:defRPr/>
            </a:pPr>
            <a:r>
              <a:rPr lang="sv-SE" b="0" dirty="0"/>
              <a:t>Krävs en kompetens om varandras professioner och arbete för att kunna erbjuda stödet? Hur har ni gjort?</a:t>
            </a:r>
            <a:endParaRPr lang="sv-SE" b="0" i="0" dirty="0">
              <a:cs typeface="Arial"/>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sv-SE" dirty="0"/>
          </a:p>
          <a:p>
            <a:r>
              <a:rPr lang="sv-SE" b="1" dirty="0">
                <a:cs typeface="Arial"/>
              </a:rPr>
              <a:t>Mindre friktion, större framdrift (Annica)</a:t>
            </a:r>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Vi slipper lägga tid på att översätta mellan olika logiker och arbetssätt. Det blir färre missförstånd, smidigare samverkan – och mer energi kan läggas på det som faktiskt gör skillnad. </a:t>
            </a:r>
            <a:r>
              <a:rPr lang="sv-SE" i="0" dirty="0"/>
              <a:t>Liknande metodologi och bättre samverkan tror jag också skapar en tydlighet som avspeglas i arbetet med dem vi är till för! </a:t>
            </a:r>
            <a:endParaRPr lang="sv-SE" i="0" dirty="0">
              <a:cs typeface="Arial"/>
            </a:endParaRPr>
          </a:p>
          <a:p>
            <a:r>
              <a:rPr lang="sv-SE" dirty="0"/>
              <a:t>Vi inbillar oss </a:t>
            </a:r>
            <a:r>
              <a:rPr lang="sv-SE" dirty="0" err="1"/>
              <a:t>iaf</a:t>
            </a:r>
            <a:r>
              <a:rPr lang="sv-SE" dirty="0"/>
              <a:t> att detta ger oss en mycket kortare startsträcka. Den som tar stafettpinnen för konferensen nästkommande år kanske vill följa upp hur det har gått för oss!</a:t>
            </a:r>
            <a:endParaRPr lang="sv-SE" dirty="0">
              <a:cs typeface="Arial"/>
            </a:endParaRPr>
          </a:p>
          <a:p>
            <a:endParaRPr lang="sv-SE" b="1" dirty="0">
              <a:cs typeface="Arial"/>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sv-SE" i="1" dirty="0"/>
              <a:t>Men DET emotsätter inte att personalen ändå behöver en förståelse och utbildning i varandras metoder. Ngt om spårbundenhet… Boendeförmåga respektive arbetsförmåga…</a:t>
            </a:r>
            <a:r>
              <a:rPr lang="sv-SE" b="0" dirty="0"/>
              <a:t>Reflektion: Olika professioner, synen på arbetsförmåga kontra boendeförmåga</a:t>
            </a:r>
            <a:endParaRPr lang="sv-SE" b="0" dirty="0">
              <a:cs typeface="Arial"/>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sv-SE" i="1" dirty="0"/>
          </a:p>
          <a:p>
            <a:pPr marL="229870" indent="-229870"/>
            <a:r>
              <a:rPr lang="sv-SE" b="1" i="1" dirty="0"/>
              <a:t>Fråga</a:t>
            </a:r>
            <a:r>
              <a:rPr lang="sv-SE" i="1" dirty="0"/>
              <a:t>: </a:t>
            </a:r>
            <a:r>
              <a:rPr lang="en-US" dirty="0" err="1">
                <a:cs typeface="Arial"/>
              </a:rPr>
              <a:t>När</a:t>
            </a:r>
            <a:r>
              <a:rPr lang="en-US" dirty="0">
                <a:cs typeface="Arial"/>
              </a:rPr>
              <a:t> du </a:t>
            </a:r>
            <a:r>
              <a:rPr lang="en-US" dirty="0" err="1">
                <a:cs typeface="Arial"/>
              </a:rPr>
              <a:t>möter</a:t>
            </a:r>
            <a:r>
              <a:rPr lang="en-US" dirty="0">
                <a:cs typeface="Arial"/>
              </a:rPr>
              <a:t> </a:t>
            </a:r>
            <a:r>
              <a:rPr lang="en-US" dirty="0" err="1">
                <a:cs typeface="Arial"/>
              </a:rPr>
              <a:t>en</a:t>
            </a:r>
            <a:r>
              <a:rPr lang="en-US" dirty="0">
                <a:cs typeface="Arial"/>
              </a:rPr>
              <a:t> person med </a:t>
            </a:r>
            <a:r>
              <a:rPr lang="en-US" dirty="0" err="1">
                <a:cs typeface="Arial"/>
              </a:rPr>
              <a:t>ett</a:t>
            </a:r>
            <a:r>
              <a:rPr lang="en-US" dirty="0">
                <a:cs typeface="Arial"/>
              </a:rPr>
              <a:t> </a:t>
            </a:r>
            <a:r>
              <a:rPr lang="en-US" dirty="0" err="1">
                <a:cs typeface="Arial"/>
              </a:rPr>
              <a:t>skadligt</a:t>
            </a:r>
            <a:r>
              <a:rPr lang="en-US" dirty="0">
                <a:cs typeface="Arial"/>
              </a:rPr>
              <a:t> bruk/</a:t>
            </a:r>
            <a:r>
              <a:rPr lang="en-US" dirty="0" err="1">
                <a:cs typeface="Arial"/>
              </a:rPr>
              <a:t>beroende</a:t>
            </a:r>
            <a:r>
              <a:rPr lang="en-US" dirty="0">
                <a:cs typeface="Arial"/>
              </a:rPr>
              <a:t>, </a:t>
            </a:r>
            <a:r>
              <a:rPr lang="en-US" dirty="0" err="1">
                <a:cs typeface="Arial"/>
              </a:rPr>
              <a:t>känns</a:t>
            </a:r>
            <a:r>
              <a:rPr lang="en-US" dirty="0">
                <a:cs typeface="Arial"/>
              </a:rPr>
              <a:t> det </a:t>
            </a:r>
            <a:r>
              <a:rPr lang="en-US" dirty="0" err="1">
                <a:cs typeface="Arial"/>
              </a:rPr>
              <a:t>självklart</a:t>
            </a:r>
            <a:r>
              <a:rPr lang="en-US" dirty="0">
                <a:cs typeface="Arial"/>
              </a:rPr>
              <a:t> </a:t>
            </a:r>
            <a:r>
              <a:rPr lang="en-US" dirty="0" err="1">
                <a:cs typeface="Arial"/>
              </a:rPr>
              <a:t>att</a:t>
            </a:r>
            <a:r>
              <a:rPr lang="en-US" dirty="0">
                <a:cs typeface="Arial"/>
              </a:rPr>
              <a:t> prata om job </a:t>
            </a:r>
            <a:r>
              <a:rPr lang="en-US" dirty="0" err="1">
                <a:cs typeface="Arial"/>
              </a:rPr>
              <a:t>direkt</a:t>
            </a:r>
            <a:r>
              <a:rPr lang="en-US" dirty="0">
                <a:cs typeface="Arial"/>
              </a:rPr>
              <a:t>? (</a:t>
            </a:r>
            <a:r>
              <a:rPr lang="en-US" dirty="0" err="1">
                <a:cs typeface="Arial"/>
              </a:rPr>
              <a:t>Behandlingspersonal</a:t>
            </a:r>
            <a:r>
              <a:rPr lang="en-US" dirty="0">
                <a:cs typeface="Arial"/>
              </a:rPr>
              <a: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sv-SE" i="1" dirty="0"/>
          </a:p>
          <a:p>
            <a:pPr marL="0" indent="0">
              <a:buFont typeface="Arial" panose="020B0604020202020204" pitchFamily="34" charset="0"/>
              <a:buNone/>
            </a:pPr>
            <a:endParaRPr lang="sv-SE" dirty="0"/>
          </a:p>
          <a:p>
            <a:r>
              <a:rPr lang="sv-SE" b="1" dirty="0">
                <a:cs typeface="Arial"/>
              </a:rPr>
              <a:t>Stöd som bygger styrkor (Sanela)</a:t>
            </a:r>
          </a:p>
          <a:p>
            <a:r>
              <a:rPr lang="sv-SE" dirty="0"/>
              <a:t>Både IPS och Bostad först utgår från det friska, det fungerande, det möjliga. Stödet ska inte bara hantera problem – det ska stärka framtidstro, självbestämmande och nästa steg i livet.</a:t>
            </a:r>
            <a:endParaRPr lang="sv-SE" b="1" dirty="0">
              <a:cs typeface="Arial"/>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sv-SE" dirty="0"/>
              <a:t>frivillighet, självbestämmande och fokus på styrkor. När vi kombinerar dem får vi en helhet: trygg bostad plus möjlighet till arbete. Då minskar risken för återfall, social isolering och psykisk ohälsa. tydlig suicidpreventiv effekt – för att meningsfullhet, gemenskap och framtidshopp är </a:t>
            </a:r>
            <a:r>
              <a:rPr lang="sv-SE" dirty="0" err="1"/>
              <a:t>starkaVi</a:t>
            </a:r>
            <a:r>
              <a:rPr lang="sv-SE" dirty="0"/>
              <a:t> ser också en  skyddsfaktorer</a:t>
            </a:r>
            <a:endParaRPr lang="sv-SE" dirty="0">
              <a:cs typeface="Arial"/>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sv-SE"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sv-SE" dirty="0"/>
              <a:t>I praktiken: vi yrkesverksamma behöver också ha tilltro och tillit från ledning-och styrning. Farhågor och rädslor från professionella men inte från näringsliv (!)</a:t>
            </a:r>
            <a:endParaRPr lang="sv-SE" dirty="0">
              <a:cs typeface="Arial"/>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sv-SE" dirty="0"/>
          </a:p>
          <a:p>
            <a:pPr marL="229870" indent="-229870"/>
            <a:r>
              <a:rPr lang="sv-SE" b="1" dirty="0"/>
              <a:t>Fråga: </a:t>
            </a:r>
            <a:r>
              <a:rPr lang="en-US" dirty="0">
                <a:cs typeface="Arial"/>
              </a:rPr>
              <a:t>Vad ser du </a:t>
            </a:r>
            <a:r>
              <a:rPr lang="en-US" dirty="0" err="1">
                <a:cs typeface="Arial"/>
              </a:rPr>
              <a:t>som</a:t>
            </a:r>
            <a:r>
              <a:rPr lang="en-US" dirty="0">
                <a:cs typeface="Arial"/>
              </a:rPr>
              <a:t> den </a:t>
            </a:r>
            <a:r>
              <a:rPr lang="en-US" dirty="0" err="1">
                <a:cs typeface="Arial"/>
              </a:rPr>
              <a:t>största</a:t>
            </a:r>
            <a:r>
              <a:rPr lang="en-US" dirty="0">
                <a:cs typeface="Arial"/>
              </a:rPr>
              <a:t> </a:t>
            </a:r>
            <a:r>
              <a:rPr lang="en-US" dirty="0" err="1">
                <a:cs typeface="Arial"/>
              </a:rPr>
              <a:t>vinsten</a:t>
            </a:r>
            <a:r>
              <a:rPr lang="en-US" dirty="0">
                <a:cs typeface="Arial"/>
              </a:rPr>
              <a:t> med </a:t>
            </a:r>
            <a:r>
              <a:rPr lang="en-US" dirty="0" err="1">
                <a:cs typeface="Arial"/>
              </a:rPr>
              <a:t>att</a:t>
            </a:r>
            <a:r>
              <a:rPr lang="en-US" dirty="0">
                <a:cs typeface="Arial"/>
              </a:rPr>
              <a:t> </a:t>
            </a:r>
            <a:r>
              <a:rPr lang="en-US" dirty="0" err="1">
                <a:cs typeface="Arial"/>
              </a:rPr>
              <a:t>erbjuda</a:t>
            </a:r>
            <a:r>
              <a:rPr lang="en-US" dirty="0">
                <a:cs typeface="Arial"/>
              </a:rPr>
              <a:t> </a:t>
            </a:r>
            <a:r>
              <a:rPr lang="en-US" dirty="0" err="1">
                <a:cs typeface="Arial"/>
              </a:rPr>
              <a:t>stöd</a:t>
            </a:r>
            <a:r>
              <a:rPr lang="en-US" dirty="0">
                <a:cs typeface="Arial"/>
              </a:rPr>
              <a:t> </a:t>
            </a:r>
            <a:r>
              <a:rPr lang="en-US" dirty="0" err="1">
                <a:cs typeface="Arial"/>
              </a:rPr>
              <a:t>utan</a:t>
            </a:r>
            <a:r>
              <a:rPr lang="en-US" dirty="0">
                <a:cs typeface="Arial"/>
              </a:rPr>
              <a:t> </a:t>
            </a:r>
            <a:r>
              <a:rPr lang="en-US" dirty="0" err="1">
                <a:cs typeface="Arial"/>
              </a:rPr>
              <a:t>biståndsbedömning</a:t>
            </a:r>
            <a:r>
              <a:rPr lang="en-US" dirty="0">
                <a:cs typeface="Arial"/>
              </a:rPr>
              <a:t>? </a:t>
            </a:r>
          </a:p>
          <a:p>
            <a:pPr marL="229870" indent="-229870"/>
            <a:r>
              <a:rPr lang="en-US" dirty="0">
                <a:cs typeface="Arial"/>
              </a:rPr>
              <a:t>Hur </a:t>
            </a:r>
            <a:r>
              <a:rPr lang="en-US" dirty="0" err="1">
                <a:cs typeface="Arial"/>
              </a:rPr>
              <a:t>påverkar</a:t>
            </a:r>
            <a:r>
              <a:rPr lang="en-US" dirty="0">
                <a:cs typeface="Arial"/>
              </a:rPr>
              <a:t> det </a:t>
            </a:r>
            <a:r>
              <a:rPr lang="en-US" dirty="0" err="1">
                <a:cs typeface="Arial"/>
              </a:rPr>
              <a:t>stödet</a:t>
            </a:r>
            <a:r>
              <a:rPr lang="en-US" dirty="0">
                <a:cs typeface="Arial"/>
              </a:rPr>
              <a:t> med </a:t>
            </a:r>
            <a:r>
              <a:rPr lang="en-US" dirty="0" err="1">
                <a:cs typeface="Arial"/>
              </a:rPr>
              <a:t>individen</a:t>
            </a:r>
            <a:r>
              <a:rPr lang="en-US" dirty="0">
                <a:cs typeface="Arial"/>
              </a:rPr>
              <a:t>? </a:t>
            </a:r>
          </a:p>
          <a:p>
            <a:pPr marL="229870" indent="-229870"/>
            <a:r>
              <a:rPr lang="en-US" dirty="0">
                <a:cs typeface="Arial"/>
              </a:rPr>
              <a:t>Hur </a:t>
            </a:r>
            <a:r>
              <a:rPr lang="en-US" dirty="0" err="1">
                <a:cs typeface="Arial"/>
              </a:rPr>
              <a:t>kan</a:t>
            </a:r>
            <a:r>
              <a:rPr lang="en-US" dirty="0">
                <a:cs typeface="Arial"/>
              </a:rPr>
              <a:t> vi </a:t>
            </a:r>
            <a:r>
              <a:rPr lang="en-US" dirty="0" err="1">
                <a:cs typeface="Arial"/>
              </a:rPr>
              <a:t>jobba</a:t>
            </a:r>
            <a:r>
              <a:rPr lang="en-US" dirty="0">
                <a:cs typeface="Arial"/>
              </a:rPr>
              <a:t> </a:t>
            </a:r>
            <a:r>
              <a:rPr lang="en-US" dirty="0" err="1">
                <a:cs typeface="Arial"/>
              </a:rPr>
              <a:t>så</a:t>
            </a:r>
            <a:r>
              <a:rPr lang="en-US" dirty="0">
                <a:cs typeface="Arial"/>
              </a:rPr>
              <a:t> </a:t>
            </a:r>
            <a:r>
              <a:rPr lang="en-US" dirty="0" err="1">
                <a:cs typeface="Arial"/>
              </a:rPr>
              <a:t>att</a:t>
            </a:r>
            <a:r>
              <a:rPr lang="en-US" dirty="0">
                <a:cs typeface="Arial"/>
              </a:rPr>
              <a:t> </a:t>
            </a:r>
            <a:r>
              <a:rPr lang="en-US" dirty="0" err="1">
                <a:cs typeface="Arial"/>
              </a:rPr>
              <a:t>arbete</a:t>
            </a:r>
            <a:r>
              <a:rPr lang="en-US" dirty="0">
                <a:cs typeface="Arial"/>
              </a:rPr>
              <a:t> </a:t>
            </a:r>
            <a:r>
              <a:rPr lang="en-US" dirty="0" err="1">
                <a:cs typeface="Arial"/>
              </a:rPr>
              <a:t>lönar</a:t>
            </a:r>
            <a:r>
              <a:rPr lang="en-US" dirty="0">
                <a:cs typeface="Arial"/>
              </a:rPr>
              <a:t> sig? </a:t>
            </a:r>
            <a:r>
              <a:rPr lang="en-US" dirty="0" err="1">
                <a:cs typeface="Arial"/>
              </a:rPr>
              <a:t>Att</a:t>
            </a:r>
            <a:r>
              <a:rPr lang="en-US" dirty="0">
                <a:cs typeface="Arial"/>
              </a:rPr>
              <a:t> </a:t>
            </a:r>
            <a:r>
              <a:rPr lang="en-US" dirty="0" err="1">
                <a:cs typeface="Arial"/>
              </a:rPr>
              <a:t>våga</a:t>
            </a:r>
            <a:r>
              <a:rPr lang="en-US" dirty="0">
                <a:cs typeface="Arial"/>
              </a:rPr>
              <a:t> </a:t>
            </a:r>
            <a:r>
              <a:rPr lang="en-US" dirty="0" err="1">
                <a:cs typeface="Arial"/>
              </a:rPr>
              <a:t>välja</a:t>
            </a:r>
            <a:r>
              <a:rPr lang="en-US" dirty="0">
                <a:cs typeface="Arial"/>
              </a:rPr>
              <a:t> </a:t>
            </a:r>
            <a:r>
              <a:rPr lang="en-US" dirty="0" err="1">
                <a:cs typeface="Arial"/>
              </a:rPr>
              <a:t>jobbfokys</a:t>
            </a:r>
            <a:r>
              <a:rPr lang="en-US" dirty="0">
                <a:cs typeface="Arial"/>
              </a:rPr>
              <a:t>/</a:t>
            </a:r>
            <a:r>
              <a:rPr lang="en-US" dirty="0" err="1">
                <a:cs typeface="Arial"/>
              </a:rPr>
              <a:t>ssysselsättning</a:t>
            </a:r>
            <a:r>
              <a:rPr lang="en-US" dirty="0">
                <a:cs typeface="Arial"/>
              </a:rPr>
              <a:t>/</a:t>
            </a:r>
            <a:r>
              <a:rPr lang="en-US" dirty="0" err="1">
                <a:cs typeface="Arial"/>
              </a:rPr>
              <a:t>arbetsträning</a:t>
            </a:r>
            <a:r>
              <a:rPr lang="en-US" dirty="0">
                <a:cs typeface="Arial"/>
              </a:rPr>
              <a:t>. </a:t>
            </a:r>
          </a:p>
          <a:p>
            <a:pPr marL="229870" indent="-229870"/>
            <a:r>
              <a:rPr lang="en-US" dirty="0">
                <a:cs typeface="Arial"/>
              </a:rPr>
              <a:t>(</a:t>
            </a:r>
            <a:r>
              <a:rPr lang="en-US" dirty="0" err="1">
                <a:cs typeface="Arial"/>
              </a:rPr>
              <a:t>Förste</a:t>
            </a:r>
            <a:r>
              <a:rPr lang="en-US" dirty="0">
                <a:cs typeface="Arial"/>
              </a:rPr>
              <a:t> </a:t>
            </a:r>
            <a:r>
              <a:rPr lang="en-US" dirty="0" err="1">
                <a:cs typeface="Arial"/>
              </a:rPr>
              <a:t>socialsekreterare</a:t>
            </a:r>
            <a:r>
              <a:rPr lang="en-US" dirty="0">
                <a:cs typeface="Arial"/>
              </a:rPr>
              <a: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sv-SE" dirty="0"/>
          </a:p>
          <a:p>
            <a:pPr marL="0" indent="0">
              <a:buFont typeface="Arial" panose="020B0604020202020204" pitchFamily="34" charset="0"/>
              <a:buNone/>
            </a:pPr>
            <a:endParaRPr lang="sv-SE" b="1" dirty="0"/>
          </a:p>
          <a:p>
            <a:r>
              <a:rPr lang="sv-SE" b="1" dirty="0">
                <a:cs typeface="Arial"/>
              </a:rPr>
              <a:t>Samordnat stöd/parallella insatser (Annica)</a:t>
            </a:r>
            <a:endParaRPr lang="sv-SE" b="1" dirty="0"/>
          </a:p>
          <a:p>
            <a:r>
              <a:rPr lang="sv-SE" dirty="0"/>
              <a:t>Forskning visar att det inte är steg-för-steg som ger bäst resultat – utan när insatser sker parallellt, i samspel. Boende, arbete, hälsa och relationer behöver stärkas samtidigt. Stödet hänger ihop – det finns en röd tråd, även om flera aktörer är inblandade. Det handlar inte om att göra mer, utan om att göra smartare – tillsammans. Så att varje del i stödet stärker nästa, istället för att konkurrera eller krocka. </a:t>
            </a:r>
            <a:endParaRPr lang="sv-SE" dirty="0">
              <a:cs typeface="Arial"/>
            </a:endParaRPr>
          </a:p>
          <a:p>
            <a:pPr marL="0" indent="0">
              <a:buFont typeface="Arial" panose="020B0604020202020204" pitchFamily="34" charset="0"/>
              <a:buNone/>
            </a:pPr>
            <a:endParaRPr lang="sv-SE" b="1" dirty="0"/>
          </a:p>
          <a:p>
            <a:r>
              <a:rPr lang="sv-SE" b="0" dirty="0"/>
              <a:t>Det bekräftar ju inte minst BIP (</a:t>
            </a:r>
            <a:r>
              <a:rPr lang="sv-SE" b="0" dirty="0" err="1"/>
              <a:t>Beskæftigelses</a:t>
            </a:r>
            <a:r>
              <a:rPr lang="sv-SE" b="0" dirty="0"/>
              <a:t> Indikator Projektet). </a:t>
            </a:r>
            <a:r>
              <a:rPr lang="sv-SE" dirty="0"/>
              <a:t>Utöver själva </a:t>
            </a:r>
            <a:r>
              <a:rPr lang="sv-SE" dirty="0" err="1"/>
              <a:t>reultatet</a:t>
            </a:r>
            <a:r>
              <a:rPr lang="sv-SE" dirty="0"/>
              <a:t>/andra sätt att mäta progression lyfter studien fram två avgörande andra faktorer för att progressionen faktiskt ska ske:</a:t>
            </a:r>
            <a:endParaRPr lang="sv-SE" dirty="0">
              <a:cs typeface="Arial"/>
            </a:endParaRPr>
          </a:p>
          <a:p>
            <a:pPr>
              <a:buFont typeface="Arial" panose="020B0604020202020204" pitchFamily="34" charset="0"/>
              <a:buChar char="•"/>
            </a:pPr>
            <a:r>
              <a:rPr lang="sv-SE" b="0" i="1" dirty="0"/>
              <a:t>Parallella insatser – </a:t>
            </a:r>
            <a:r>
              <a:rPr lang="sv-SE" dirty="0"/>
              <a:t>när stöd kring bostad, hälsa, ekonomi och sociala relationer samordnas med arbetsmarknadsinsatsen ökar chansen för att individen kan ta steg framåt.</a:t>
            </a:r>
            <a:endParaRPr lang="sv-SE" dirty="0">
              <a:cs typeface="Arial"/>
            </a:endParaRPr>
          </a:p>
          <a:p>
            <a:pPr>
              <a:buFont typeface="Arial" panose="020B0604020202020204" pitchFamily="34" charset="0"/>
              <a:buChar char="•"/>
            </a:pPr>
            <a:r>
              <a:rPr lang="sv-SE" b="0" i="1" dirty="0"/>
              <a:t>Handläggarens tro på individen </a:t>
            </a:r>
            <a:r>
              <a:rPr lang="sv-SE" dirty="0"/>
              <a:t>– relationen mellan deltagare och handläggare är central. När handläggaren visar tillit och förväntningar stärks individens motivation och känsla av att stegen framåt är möjliga. </a:t>
            </a:r>
            <a:r>
              <a:rPr lang="sv-SE" i="1" dirty="0"/>
              <a:t>Detta samarbete blir ett konkret exempel på det!</a:t>
            </a:r>
            <a:endParaRPr lang="sv-SE" i="1" dirty="0">
              <a:cs typeface="Arial"/>
            </a:endParaRPr>
          </a:p>
          <a:p>
            <a:pPr>
              <a:buFont typeface="Arial" panose="020B0604020202020204" pitchFamily="34" charset="0"/>
              <a:buNone/>
            </a:pPr>
            <a:endParaRPr lang="sv-SE" i="1"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sv-SE" dirty="0"/>
              <a:t>MEN givetvis också utmaningar i form av det </a:t>
            </a:r>
            <a:r>
              <a:rPr lang="sv-SE" dirty="0" err="1"/>
              <a:t>motodernas</a:t>
            </a:r>
            <a:r>
              <a:rPr lang="sv-SE" dirty="0"/>
              <a:t> egna utmaningar, beroende av ett samverkande system, parallella insatser och tron på och bemötande gentemot dem vi är till för. </a:t>
            </a:r>
            <a:endParaRPr lang="sv-SE" dirty="0">
              <a:cs typeface="Arial"/>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sv-SE" dirty="0"/>
          </a:p>
          <a:p>
            <a:pPr marL="229870" indent="-229870"/>
            <a:r>
              <a:rPr lang="en-US" b="1" dirty="0" err="1">
                <a:cs typeface="Arial"/>
              </a:rPr>
              <a:t>Fråga</a:t>
            </a:r>
            <a:r>
              <a:rPr lang="en-US" b="1" dirty="0">
                <a:cs typeface="Arial"/>
              </a:rPr>
              <a:t>: </a:t>
            </a:r>
            <a:r>
              <a:rPr lang="en-US" dirty="0">
                <a:cs typeface="Arial"/>
              </a:rPr>
              <a:t>Har du </a:t>
            </a:r>
            <a:r>
              <a:rPr lang="en-US" dirty="0" err="1">
                <a:cs typeface="Arial"/>
              </a:rPr>
              <a:t>något</a:t>
            </a:r>
            <a:r>
              <a:rPr lang="en-US" dirty="0">
                <a:cs typeface="Arial"/>
              </a:rPr>
              <a:t> </a:t>
            </a:r>
            <a:r>
              <a:rPr lang="en-US" dirty="0" err="1">
                <a:cs typeface="Arial"/>
              </a:rPr>
              <a:t>exempel</a:t>
            </a:r>
            <a:r>
              <a:rPr lang="en-US" dirty="0">
                <a:cs typeface="Arial"/>
              </a:rPr>
              <a:t> </a:t>
            </a:r>
            <a:r>
              <a:rPr lang="en-US" dirty="0" err="1">
                <a:cs typeface="Arial"/>
              </a:rPr>
              <a:t>på</a:t>
            </a:r>
            <a:r>
              <a:rPr lang="en-US" dirty="0">
                <a:cs typeface="Arial"/>
              </a:rPr>
              <a:t> </a:t>
            </a:r>
            <a:r>
              <a:rPr lang="en-US" dirty="0" err="1">
                <a:cs typeface="Arial"/>
              </a:rPr>
              <a:t>när</a:t>
            </a:r>
            <a:r>
              <a:rPr lang="en-US" dirty="0">
                <a:cs typeface="Arial"/>
              </a:rPr>
              <a:t> </a:t>
            </a:r>
            <a:r>
              <a:rPr lang="en-US" dirty="0" err="1">
                <a:cs typeface="Arial"/>
              </a:rPr>
              <a:t>trappstegstänk</a:t>
            </a:r>
            <a:r>
              <a:rPr lang="en-US" dirty="0">
                <a:cs typeface="Arial"/>
              </a:rPr>
              <a:t> </a:t>
            </a:r>
            <a:r>
              <a:rPr lang="en-US" dirty="0" err="1">
                <a:cs typeface="Arial"/>
              </a:rPr>
              <a:t>krockat</a:t>
            </a:r>
            <a:r>
              <a:rPr lang="en-US" dirty="0">
                <a:cs typeface="Arial"/>
              </a:rPr>
              <a:t> med </a:t>
            </a:r>
            <a:r>
              <a:rPr lang="en-US" dirty="0" err="1">
                <a:cs typeface="Arial"/>
              </a:rPr>
              <a:t>ett</a:t>
            </a:r>
            <a:r>
              <a:rPr lang="en-US" dirty="0">
                <a:cs typeface="Arial"/>
              </a:rPr>
              <a:t> </a:t>
            </a:r>
            <a:r>
              <a:rPr lang="en-US" dirty="0" err="1">
                <a:cs typeface="Arial"/>
              </a:rPr>
              <a:t>mer</a:t>
            </a:r>
            <a:r>
              <a:rPr lang="en-US" dirty="0">
                <a:cs typeface="Arial"/>
              </a:rPr>
              <a:t> </a:t>
            </a:r>
            <a:r>
              <a:rPr lang="en-US" dirty="0" err="1">
                <a:cs typeface="Arial"/>
              </a:rPr>
              <a:t>helhetsfokuserat</a:t>
            </a:r>
            <a:r>
              <a:rPr lang="en-US" dirty="0">
                <a:cs typeface="Arial"/>
              </a:rPr>
              <a:t> </a:t>
            </a:r>
            <a:r>
              <a:rPr lang="en-US" dirty="0" err="1">
                <a:cs typeface="Arial"/>
              </a:rPr>
              <a:t>arbetssätt</a:t>
            </a:r>
            <a:r>
              <a:rPr lang="en-US" dirty="0">
                <a:cs typeface="Arial"/>
              </a:rPr>
              <a:t>? Hur </a:t>
            </a:r>
            <a:r>
              <a:rPr lang="en-US" dirty="0" err="1">
                <a:cs typeface="Arial"/>
              </a:rPr>
              <a:t>kan</a:t>
            </a:r>
            <a:r>
              <a:rPr lang="en-US" dirty="0">
                <a:cs typeface="Arial"/>
              </a:rPr>
              <a:t> man </a:t>
            </a:r>
            <a:r>
              <a:rPr lang="en-US" dirty="0" err="1">
                <a:cs typeface="Arial"/>
              </a:rPr>
              <a:t>jobba</a:t>
            </a:r>
            <a:r>
              <a:rPr lang="en-US" dirty="0">
                <a:cs typeface="Arial"/>
              </a:rPr>
              <a:t> med </a:t>
            </a:r>
            <a:r>
              <a:rPr lang="en-US" dirty="0" err="1">
                <a:cs typeface="Arial"/>
              </a:rPr>
              <a:t>detta</a:t>
            </a:r>
            <a:r>
              <a:rPr lang="en-US" dirty="0">
                <a:cs typeface="Arial"/>
              </a:rPr>
              <a:t>? (</a:t>
            </a:r>
            <a:r>
              <a:rPr lang="en-US" dirty="0" err="1">
                <a:cs typeface="Arial"/>
              </a:rPr>
              <a:t>Arbetsspecialist</a:t>
            </a:r>
            <a:r>
              <a:rPr lang="en-US" dirty="0">
                <a:cs typeface="Arial"/>
              </a:rPr>
              <a:t>) Maria + Maria</a:t>
            </a:r>
          </a:p>
          <a:p>
            <a:pPr marL="229870" marR="0" lvl="0" indent="-229870" algn="l" defTabSz="914400" rtl="0" eaLnBrk="1" fontAlgn="auto" latinLnBrk="0" hangingPunct="1">
              <a:lnSpc>
                <a:spcPct val="100000"/>
              </a:lnSpc>
              <a:spcBef>
                <a:spcPts val="0"/>
              </a:spcBef>
              <a:spcAft>
                <a:spcPts val="0"/>
              </a:spcAft>
              <a:buClrTx/>
              <a:buSzTx/>
              <a:buFontTx/>
              <a:buNone/>
              <a:tabLst/>
              <a:defRPr/>
            </a:pPr>
            <a:r>
              <a:rPr lang="en-US" b="1" dirty="0" err="1">
                <a:cs typeface="Arial"/>
              </a:rPr>
              <a:t>Fråga</a:t>
            </a:r>
            <a:r>
              <a:rPr lang="en-US" b="1" dirty="0">
                <a:cs typeface="Arial"/>
              </a:rPr>
              <a:t>: </a:t>
            </a:r>
            <a:r>
              <a:rPr lang="en-US" dirty="0">
                <a:cs typeface="Arial"/>
              </a:rPr>
              <a:t>Hur </a:t>
            </a:r>
            <a:r>
              <a:rPr lang="en-US" dirty="0" err="1">
                <a:cs typeface="Arial"/>
              </a:rPr>
              <a:t>tror</a:t>
            </a:r>
            <a:r>
              <a:rPr lang="en-US" dirty="0">
                <a:cs typeface="Arial"/>
              </a:rPr>
              <a:t> du </a:t>
            </a:r>
            <a:r>
              <a:rPr lang="en-US" dirty="0" err="1">
                <a:cs typeface="Arial"/>
              </a:rPr>
              <a:t>att</a:t>
            </a:r>
            <a:r>
              <a:rPr lang="en-US" dirty="0">
                <a:cs typeface="Arial"/>
              </a:rPr>
              <a:t> IPS för </a:t>
            </a:r>
            <a:r>
              <a:rPr lang="en-US" dirty="0" err="1">
                <a:cs typeface="Arial"/>
              </a:rPr>
              <a:t>målgruppen</a:t>
            </a:r>
            <a:r>
              <a:rPr lang="en-US" dirty="0">
                <a:cs typeface="Arial"/>
              </a:rPr>
              <a:t> med </a:t>
            </a:r>
            <a:r>
              <a:rPr lang="en-US" dirty="0" err="1">
                <a:cs typeface="Arial"/>
              </a:rPr>
              <a:t>skadligt</a:t>
            </a:r>
            <a:r>
              <a:rPr lang="en-US" dirty="0">
                <a:cs typeface="Arial"/>
              </a:rPr>
              <a:t> bruk och </a:t>
            </a:r>
            <a:r>
              <a:rPr lang="en-US" dirty="0" err="1">
                <a:cs typeface="Arial"/>
              </a:rPr>
              <a:t>beroende</a:t>
            </a:r>
            <a:r>
              <a:rPr lang="en-US" dirty="0">
                <a:cs typeface="Arial"/>
              </a:rPr>
              <a:t> </a:t>
            </a:r>
            <a:r>
              <a:rPr lang="en-US" dirty="0" err="1">
                <a:cs typeface="Arial"/>
              </a:rPr>
              <a:t>kommer</a:t>
            </a:r>
            <a:r>
              <a:rPr lang="en-US" dirty="0">
                <a:cs typeface="Arial"/>
              </a:rPr>
              <a:t> </a:t>
            </a:r>
            <a:r>
              <a:rPr lang="en-US" dirty="0" err="1">
                <a:cs typeface="Arial"/>
              </a:rPr>
              <a:t>att</a:t>
            </a:r>
            <a:r>
              <a:rPr lang="en-US" dirty="0">
                <a:cs typeface="Arial"/>
              </a:rPr>
              <a:t> </a:t>
            </a:r>
            <a:r>
              <a:rPr lang="en-US" dirty="0" err="1">
                <a:cs typeface="Arial"/>
              </a:rPr>
              <a:t>utvecklas</a:t>
            </a:r>
            <a:r>
              <a:rPr lang="en-US" dirty="0">
                <a:cs typeface="Arial"/>
              </a:rPr>
              <a:t> i Göteborg de </a:t>
            </a:r>
            <a:r>
              <a:rPr lang="en-US" dirty="0" err="1">
                <a:cs typeface="Arial"/>
              </a:rPr>
              <a:t>närmsta</a:t>
            </a:r>
            <a:r>
              <a:rPr lang="en-US" dirty="0">
                <a:cs typeface="Arial"/>
              </a:rPr>
              <a:t> </a:t>
            </a:r>
            <a:r>
              <a:rPr lang="en-US" dirty="0" err="1">
                <a:cs typeface="Arial"/>
              </a:rPr>
              <a:t>åren</a:t>
            </a:r>
            <a:r>
              <a:rPr lang="en-US" dirty="0">
                <a:cs typeface="Arial"/>
              </a:rPr>
              <a:t>? Vad star IPS </a:t>
            </a:r>
            <a:r>
              <a:rPr lang="en-US" dirty="0" err="1">
                <a:cs typeface="Arial"/>
              </a:rPr>
              <a:t>frågorna</a:t>
            </a:r>
            <a:r>
              <a:rPr lang="en-US" dirty="0">
                <a:cs typeface="Arial"/>
              </a:rPr>
              <a:t> I </a:t>
            </a:r>
            <a:r>
              <a:rPr lang="en-US" dirty="0" err="1">
                <a:cs typeface="Arial"/>
              </a:rPr>
              <a:t>staden</a:t>
            </a:r>
            <a:r>
              <a:rPr lang="en-US" dirty="0">
                <a:cs typeface="Arial"/>
              </a:rPr>
              <a:t>/</a:t>
            </a:r>
            <a:r>
              <a:rPr lang="en-US" dirty="0" err="1">
                <a:cs typeface="Arial"/>
              </a:rPr>
              <a:t>organisering</a:t>
            </a:r>
            <a:r>
              <a:rPr lang="en-US" dirty="0">
                <a:cs typeface="Arial"/>
              </a:rPr>
              <a:t> </a:t>
            </a:r>
            <a:r>
              <a:rPr lang="en-US" dirty="0" err="1">
                <a:cs typeface="Arial"/>
              </a:rPr>
              <a:t>etc</a:t>
            </a:r>
            <a:r>
              <a:rPr lang="en-US" dirty="0">
                <a:cs typeface="Arial"/>
              </a:rPr>
              <a:t> ((Maria)</a:t>
            </a:r>
          </a:p>
          <a:p>
            <a:pPr marL="229870" indent="-229870"/>
            <a:endParaRPr lang="en-US" dirty="0">
              <a:cs typeface="Arial"/>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sv-SE" dirty="0"/>
          </a:p>
          <a:p>
            <a:r>
              <a:rPr lang="sv-SE" b="1" dirty="0"/>
              <a:t>Fördjupande frågebatteri (att använda vid tyst publik eller för att styra samtalet):</a:t>
            </a:r>
            <a:endParaRPr lang="sv-SE" b="1" dirty="0">
              <a:cs typeface="Arial"/>
            </a:endParaRPr>
          </a:p>
          <a:p>
            <a:pPr marL="0" indent="0">
              <a:buFontTx/>
              <a:buNone/>
            </a:pPr>
            <a:endParaRPr lang="sv-SE" dirty="0"/>
          </a:p>
          <a:p>
            <a:r>
              <a:rPr lang="sv-SE" b="1" dirty="0"/>
              <a:t>Målgrupp och resultat:</a:t>
            </a:r>
            <a:endParaRPr lang="sv-SE" b="1" dirty="0">
              <a:cs typeface="Arial"/>
            </a:endParaRPr>
          </a:p>
          <a:p>
            <a:pPr>
              <a:buFont typeface="Arial" panose="020B0604020202020204" pitchFamily="34" charset="0"/>
              <a:buNone/>
            </a:pPr>
            <a:r>
              <a:rPr lang="sv-SE" dirty="0"/>
              <a:t>- Hur har individer i Bostad först svarat på att få IPS-stöd, hittills? </a:t>
            </a:r>
            <a:endParaRPr lang="sv-SE" dirty="0">
              <a:cs typeface="Arial"/>
            </a:endParaRPr>
          </a:p>
          <a:p>
            <a:pPr>
              <a:buFont typeface="Arial" panose="020B0604020202020204" pitchFamily="34" charset="0"/>
              <a:buNone/>
            </a:pPr>
            <a:r>
              <a:rPr lang="sv-SE" dirty="0"/>
              <a:t>- Kan ni ge exempel på något fall där det blivit särskilt tydligt vad kombinationen möjliggjort?</a:t>
            </a:r>
            <a:endParaRPr lang="sv-SE" dirty="0">
              <a:cs typeface="Arial"/>
            </a:endParaRPr>
          </a:p>
          <a:p>
            <a:pPr marL="171450" indent="-171450">
              <a:buFontTx/>
              <a:buChar char="-"/>
            </a:pPr>
            <a:r>
              <a:rPr lang="sv-SE" dirty="0"/>
              <a:t>Ser ni något som är annorlunda i individens återhämtning eller arbetsinriktade process?</a:t>
            </a:r>
            <a:endParaRPr lang="sv-SE" dirty="0">
              <a:cs typeface="Arial"/>
            </a:endParaRPr>
          </a:p>
          <a:p>
            <a:pPr marL="171450" indent="-171450">
              <a:buFontTx/>
              <a:buChar char="-"/>
            </a:pPr>
            <a:endParaRPr lang="sv-SE" dirty="0"/>
          </a:p>
          <a:p>
            <a:r>
              <a:rPr lang="sv-SE" b="1" dirty="0"/>
              <a:t>Lärdomar och utveckling:</a:t>
            </a:r>
            <a:endParaRPr lang="sv-SE" b="1" dirty="0">
              <a:cs typeface="Arial"/>
            </a:endParaRPr>
          </a:p>
          <a:p>
            <a:pPr marL="171450" indent="-171450">
              <a:buFontTx/>
              <a:buChar char="-"/>
            </a:pPr>
            <a:r>
              <a:rPr lang="sv-SE" dirty="0"/>
              <a:t>Vad har varit de största utmaningarna hittills?</a:t>
            </a:r>
            <a:endParaRPr lang="sv-SE" dirty="0">
              <a:cs typeface="Arial"/>
            </a:endParaRPr>
          </a:p>
          <a:p>
            <a:pPr marL="171450" indent="-171450">
              <a:buFontTx/>
              <a:buChar char="-"/>
            </a:pPr>
            <a:r>
              <a:rPr lang="sv-SE" dirty="0"/>
              <a:t>Vilka lärdomar tar ni med er om vi ska skala upp detta?</a:t>
            </a:r>
            <a:endParaRPr lang="sv-SE" dirty="0">
              <a:cs typeface="Arial"/>
            </a:endParaRPr>
          </a:p>
          <a:p>
            <a:pPr marL="171450" indent="-171450">
              <a:buFontTx/>
              <a:buChar char="-"/>
            </a:pPr>
            <a:endParaRPr lang="sv-SE" dirty="0"/>
          </a:p>
          <a:p>
            <a:r>
              <a:rPr lang="sv-SE" b="1" dirty="0"/>
              <a:t>Framtid:</a:t>
            </a:r>
            <a:endParaRPr lang="sv-SE" b="1" dirty="0">
              <a:cs typeface="Arial"/>
            </a:endParaRPr>
          </a:p>
          <a:p>
            <a:pPr>
              <a:buFont typeface="Arial" panose="020B0604020202020204" pitchFamily="34" charset="0"/>
              <a:buNone/>
            </a:pPr>
            <a:r>
              <a:rPr lang="sv-SE" dirty="0"/>
              <a:t>- Hur ser ni på utvecklingspotentialen – vad krävs för att detta samarbete ska bli hållbart och långsiktigt?</a:t>
            </a:r>
            <a:endParaRPr lang="sv-SE" dirty="0">
              <a:cs typeface="Arial"/>
            </a:endParaRPr>
          </a:p>
          <a:p>
            <a:pPr>
              <a:buFont typeface="Arial" panose="020B0604020202020204" pitchFamily="34" charset="0"/>
              <a:buNone/>
            </a:pPr>
            <a:r>
              <a:rPr lang="sv-SE" dirty="0"/>
              <a:t>- Vad vill ni skicka med till andra kommuner eller verksamheter som funderar på liknande samverkan?</a:t>
            </a:r>
            <a:endParaRPr lang="sv-SE" dirty="0">
              <a:cs typeface="Arial"/>
            </a:endParaRPr>
          </a:p>
          <a:p>
            <a:pPr>
              <a:buFont typeface="+mj-lt"/>
              <a:buNone/>
            </a:pPr>
            <a:endParaRPr lang="sv-SE" b="0" dirty="0"/>
          </a:p>
          <a:p>
            <a:pPr>
              <a:buFont typeface="Arial" panose="020B0604020202020204" pitchFamily="34" charset="0"/>
              <a:buNone/>
            </a:pPr>
            <a:endParaRPr lang="sv-SE" dirty="0"/>
          </a:p>
          <a:p>
            <a:pPr>
              <a:buFont typeface="Arial" panose="020B0604020202020204" pitchFamily="34" charset="0"/>
              <a:buChar char="•"/>
            </a:pPr>
            <a:r>
              <a:rPr lang="sv-SE" dirty="0"/>
              <a:t>Evidensbaserade metoder</a:t>
            </a:r>
            <a:endParaRPr lang="sv-SE" dirty="0">
              <a:cs typeface="Arial"/>
            </a:endParaRPr>
          </a:p>
          <a:p>
            <a:pPr>
              <a:buFont typeface="Arial" panose="020B0604020202020204" pitchFamily="34" charset="0"/>
              <a:buChar char="•"/>
            </a:pPr>
            <a:r>
              <a:rPr lang="sv-SE" dirty="0"/>
              <a:t>Styrkebaserade och individstyrda</a:t>
            </a:r>
            <a:endParaRPr lang="sv-SE" dirty="0">
              <a:cs typeface="Arial"/>
            </a:endParaRPr>
          </a:p>
          <a:p>
            <a:pPr>
              <a:buFont typeface="Arial" panose="020B0604020202020204" pitchFamily="34" charset="0"/>
              <a:buChar char="•"/>
            </a:pPr>
            <a:r>
              <a:rPr lang="sv-SE" dirty="0"/>
              <a:t>Normalisering, delaktighet, återhämtning</a:t>
            </a:r>
            <a:endParaRPr lang="sv-SE" dirty="0">
              <a:cs typeface="Arial"/>
            </a:endParaRPr>
          </a:p>
          <a:p>
            <a:pPr>
              <a:buFont typeface="Arial" panose="020B0604020202020204" pitchFamily="34" charset="0"/>
              <a:buChar char="•"/>
            </a:pPr>
            <a:r>
              <a:rPr lang="sv-SE" dirty="0"/>
              <a:t>Gemensam målgrupp (i vissa delar)</a:t>
            </a:r>
            <a:endParaRPr lang="sv-SE" dirty="0">
              <a:cs typeface="Arial"/>
            </a:endParaRPr>
          </a:p>
          <a:p>
            <a:pPr>
              <a:buFont typeface="Arial" panose="020B0604020202020204" pitchFamily="34" charset="0"/>
              <a:buChar char="•"/>
            </a:pPr>
            <a:r>
              <a:rPr lang="sv-SE" dirty="0"/>
              <a:t>Integration i ordinarie verksamheter – långsiktigt stöd</a:t>
            </a:r>
            <a:endParaRPr lang="sv-SE" dirty="0">
              <a:cs typeface="Arial"/>
            </a:endParaRPr>
          </a:p>
          <a:p>
            <a:pPr>
              <a:buFont typeface="Arial" panose="020B0604020202020204" pitchFamily="34" charset="0"/>
              <a:buNone/>
            </a:pPr>
            <a:endParaRPr lang="sv-SE" dirty="0"/>
          </a:p>
          <a:p>
            <a:r>
              <a:rPr lang="sv-SE" dirty="0"/>
              <a:t>Gemensam människosyn och metod skapar </a:t>
            </a:r>
            <a:r>
              <a:rPr lang="sv-SE" b="1" dirty="0"/>
              <a:t>förtroende och tydlighet</a:t>
            </a:r>
            <a:endParaRPr lang="sv-SE" dirty="0"/>
          </a:p>
          <a:p>
            <a:r>
              <a:rPr lang="sv-SE" dirty="0"/>
              <a:t>Liknande arbetssätt ger </a:t>
            </a:r>
            <a:r>
              <a:rPr lang="sv-SE" b="1" dirty="0"/>
              <a:t>kort startsträcka och minskade friktioner</a:t>
            </a:r>
            <a:endParaRPr lang="sv-SE" dirty="0"/>
          </a:p>
          <a:p>
            <a:r>
              <a:rPr lang="sv-SE" dirty="0"/>
              <a:t>Fokus på individens mål ger </a:t>
            </a:r>
            <a:r>
              <a:rPr lang="sv-SE" b="1" dirty="0"/>
              <a:t>samordnat stöd i rätt riktning</a:t>
            </a:r>
            <a:endParaRPr lang="sv-SE" dirty="0"/>
          </a:p>
          <a:p>
            <a:r>
              <a:rPr lang="sv-SE" dirty="0"/>
              <a:t>Tydliga ramar och roller ger </a:t>
            </a:r>
            <a:r>
              <a:rPr lang="sv-SE" b="1" dirty="0"/>
              <a:t>stabilitet i samverkan</a:t>
            </a:r>
            <a:endParaRPr lang="sv-SE" dirty="0"/>
          </a:p>
          <a:p>
            <a:r>
              <a:rPr lang="sv-SE" dirty="0"/>
              <a:t>Ökad chans till </a:t>
            </a:r>
            <a:r>
              <a:rPr lang="sv-SE" b="1" dirty="0"/>
              <a:t>hållbara livsförändringar och egenmakt</a:t>
            </a:r>
            <a:endParaRPr lang="sv-SE" b="1" dirty="0">
              <a:cs typeface="Arial"/>
            </a:endParaRPr>
          </a:p>
          <a:p>
            <a:endParaRPr lang="sv-SE" b="1" dirty="0"/>
          </a:p>
          <a:p>
            <a:r>
              <a:rPr lang="sv-SE" b="0" dirty="0"/>
              <a:t>Vad utmaningarna är (om det finns några) får panelen besvara senare. </a:t>
            </a:r>
            <a:endParaRPr lang="sv-SE" b="0" dirty="0">
              <a:cs typeface="Arial"/>
            </a:endParaRPr>
          </a:p>
          <a:p>
            <a:pPr>
              <a:buFont typeface="Arial" panose="020B0604020202020204" pitchFamily="34" charset="0"/>
              <a:buChar char="•"/>
            </a:pPr>
            <a:endParaRPr lang="sv-SE" dirty="0"/>
          </a:p>
          <a:p>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b="0" dirty="0"/>
              <a:t>IPS är väl </a:t>
            </a:r>
            <a:r>
              <a:rPr lang="sv-SE" b="0" dirty="0" err="1"/>
              <a:t>beforskat</a:t>
            </a:r>
            <a:r>
              <a:rPr lang="sv-SE" b="0" dirty="0"/>
              <a:t> inom psykiatrin, men för personer med skadligt bruk och beroende är kunskapsläget fortfarande begränsat. Samtidigt finns flera indikatorer på att modellen kan fungera väl även här – särskilt tack vare det individanpassade stödet, det snabba jobbfokuset och att arbete i sig kan vara en del av återhämtningen. Pilotstudier och praktiska erfarenheter, både i Sverige och internationellt, visar på lovande resultat – men mer forskning behövs.</a:t>
            </a:r>
            <a:endParaRPr lang="sv-SE" b="0" dirty="0">
              <a:cs typeface="Arial"/>
            </a:endParaRPr>
          </a:p>
          <a:p>
            <a:endParaRPr lang="sv-SE" dirty="0"/>
          </a:p>
        </p:txBody>
      </p:sp>
      <p:sp>
        <p:nvSpPr>
          <p:cNvPr id="4" name="Platshållare för datum 3"/>
          <p:cNvSpPr>
            <a:spLocks noGrp="1"/>
          </p:cNvSpPr>
          <p:nvPr>
            <p:ph type="dt" idx="1"/>
          </p:nvPr>
        </p:nvSpPr>
        <p:spPr/>
        <p:txBody>
          <a:bodyPr/>
          <a:lstStyle/>
          <a:p>
            <a:fld id="{F995FFDC-F934-4037-B505-500B08CD3B8C}" type="datetime1">
              <a:rPr lang="sv-SE" smtClean="0"/>
              <a:t>2025-09-10</a:t>
            </a:fld>
            <a:endParaRPr lang="sv-SE"/>
          </a:p>
        </p:txBody>
      </p:sp>
      <p:sp>
        <p:nvSpPr>
          <p:cNvPr id="5" name="Platshållare för bildnummer 4"/>
          <p:cNvSpPr>
            <a:spLocks noGrp="1"/>
          </p:cNvSpPr>
          <p:nvPr>
            <p:ph type="sldNum" sz="quarter" idx="5"/>
          </p:nvPr>
        </p:nvSpPr>
        <p:spPr/>
        <p:txBody>
          <a:bodyPr/>
          <a:lstStyle/>
          <a:p>
            <a:fld id="{4B1086EF-3011-429C-976B-61D9CA3A2B54}" type="slidenum">
              <a:rPr lang="sv-SE" smtClean="0"/>
              <a:t>7</a:t>
            </a:fld>
            <a:endParaRPr lang="sv-SE"/>
          </a:p>
        </p:txBody>
      </p:sp>
    </p:spTree>
    <p:extLst>
      <p:ext uri="{BB962C8B-B14F-4D97-AF65-F5344CB8AC3E}">
        <p14:creationId xmlns:p14="http://schemas.microsoft.com/office/powerpoint/2010/main" val="1120761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a:t>Tre viktiga medskick:</a:t>
            </a:r>
            <a:endParaRPr lang="sv-SE"/>
          </a:p>
          <a:p>
            <a:pPr>
              <a:buFont typeface="+mj-lt"/>
              <a:buAutoNum type="arabicPeriod"/>
            </a:pPr>
            <a:r>
              <a:rPr lang="sv-SE"/>
              <a:t>IPS och Bostad först kan och bör kombineras för vissa</a:t>
            </a:r>
          </a:p>
          <a:p>
            <a:pPr>
              <a:buFont typeface="+mj-lt"/>
              <a:buAutoNum type="arabicPeriod"/>
            </a:pPr>
            <a:r>
              <a:rPr lang="sv-SE"/>
              <a:t>Samverkan kräver dialog, tillit – och mod</a:t>
            </a:r>
          </a:p>
          <a:p>
            <a:pPr>
              <a:buFont typeface="+mj-lt"/>
              <a:buAutoNum type="arabicPeriod"/>
            </a:pPr>
            <a:r>
              <a:rPr lang="sv-SE" err="1"/>
              <a:t>Recharge</a:t>
            </a:r>
            <a:r>
              <a:rPr lang="sv-SE"/>
              <a:t> visar vägen – men kräver fortsatt stöd och struktur</a:t>
            </a:r>
          </a:p>
          <a:p>
            <a:pPr>
              <a:buFont typeface="Arial" panose="020B0604020202020204" pitchFamily="34" charset="0"/>
              <a:buChar char="•"/>
            </a:pPr>
            <a:r>
              <a:rPr lang="sv-SE"/>
              <a:t>Kontaktuppgifter</a:t>
            </a:r>
          </a:p>
          <a:p>
            <a:pPr>
              <a:buFont typeface="Arial" panose="020B0604020202020204" pitchFamily="34" charset="0"/>
              <a:buChar char="•"/>
            </a:pPr>
            <a:r>
              <a:rPr lang="sv-SE"/>
              <a:t>Loggor + tack för visat intresse</a:t>
            </a:r>
          </a:p>
          <a:p>
            <a:endParaRPr lang="sv-SE"/>
          </a:p>
          <a:p>
            <a:endParaRPr lang="sv-SE"/>
          </a:p>
        </p:txBody>
      </p:sp>
      <p:sp>
        <p:nvSpPr>
          <p:cNvPr id="4" name="Platshållare för datum 3"/>
          <p:cNvSpPr>
            <a:spLocks noGrp="1"/>
          </p:cNvSpPr>
          <p:nvPr>
            <p:ph type="dt" idx="1"/>
          </p:nvPr>
        </p:nvSpPr>
        <p:spPr/>
        <p:txBody>
          <a:bodyPr/>
          <a:lstStyle/>
          <a:p>
            <a:fld id="{F995FFDC-F934-4037-B505-500B08CD3B8C}" type="datetime1">
              <a:rPr lang="sv-SE" smtClean="0"/>
              <a:t>2025-09-10</a:t>
            </a:fld>
            <a:endParaRPr lang="sv-SE"/>
          </a:p>
        </p:txBody>
      </p:sp>
      <p:sp>
        <p:nvSpPr>
          <p:cNvPr id="5" name="Platshållare för bildnummer 4"/>
          <p:cNvSpPr>
            <a:spLocks noGrp="1"/>
          </p:cNvSpPr>
          <p:nvPr>
            <p:ph type="sldNum" sz="quarter" idx="5"/>
          </p:nvPr>
        </p:nvSpPr>
        <p:spPr/>
        <p:txBody>
          <a:bodyPr/>
          <a:lstStyle/>
          <a:p>
            <a:fld id="{4B1086EF-3011-429C-976B-61D9CA3A2B54}" type="slidenum">
              <a:rPr lang="sv-SE" smtClean="0"/>
              <a:t>8</a:t>
            </a:fld>
            <a:endParaRPr lang="sv-SE"/>
          </a:p>
        </p:txBody>
      </p:sp>
    </p:spTree>
    <p:extLst>
      <p:ext uri="{BB962C8B-B14F-4D97-AF65-F5344CB8AC3E}">
        <p14:creationId xmlns:p14="http://schemas.microsoft.com/office/powerpoint/2010/main" val="36885628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1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1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1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1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1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1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1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5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15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15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15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Rubrikbi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89901358-FAEB-466E-A059-DFCAF845E54F}"/>
              </a:ext>
            </a:extLst>
          </p:cNvPr>
          <p:cNvSpPr/>
          <p:nvPr userDrawn="1"/>
        </p:nvSpPr>
        <p:spPr>
          <a:xfrm>
            <a:off x="407987" y="1144857"/>
            <a:ext cx="11374809" cy="5307954"/>
          </a:xfrm>
          <a:prstGeom prst="rect">
            <a:avLst/>
          </a:prstGeom>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a:p>
        </p:txBody>
      </p:sp>
      <p:sp>
        <p:nvSpPr>
          <p:cNvPr id="2" name="Title 1"/>
          <p:cNvSpPr>
            <a:spLocks noGrp="1"/>
          </p:cNvSpPr>
          <p:nvPr>
            <p:ph type="ctrTitle"/>
          </p:nvPr>
        </p:nvSpPr>
        <p:spPr>
          <a:xfrm>
            <a:off x="1731696" y="2626153"/>
            <a:ext cx="8728608" cy="1349829"/>
          </a:xfrm>
          <a:prstGeom prst="rect">
            <a:avLst/>
          </a:prstGeom>
        </p:spPr>
        <p:txBody>
          <a:bodyPr anchor="ctr" anchorCtr="0">
            <a:noAutofit/>
          </a:bodyPr>
          <a:lstStyle>
            <a:lvl1pPr algn="l">
              <a:lnSpc>
                <a:spcPct val="90000"/>
              </a:lnSpc>
              <a:defRPr sz="4200" kern="0" spc="0" baseline="0">
                <a:solidFill>
                  <a:schemeClr val="bg1"/>
                </a:solidFill>
              </a:defRPr>
            </a:lvl1pPr>
          </a:lstStyle>
          <a:p>
            <a:r>
              <a:rPr lang="sv-SE"/>
              <a:t>Klicka här för att ändra mall för rubrikformat</a:t>
            </a:r>
            <a:endParaRPr lang="en-US"/>
          </a:p>
        </p:txBody>
      </p:sp>
      <p:sp>
        <p:nvSpPr>
          <p:cNvPr id="5" name="Platshållare för text 4">
            <a:extLst>
              <a:ext uri="{FF2B5EF4-FFF2-40B4-BE49-F238E27FC236}">
                <a16:creationId xmlns:a16="http://schemas.microsoft.com/office/drawing/2014/main" id="{A0F7CA53-6D92-4A66-95D1-2CEF9E76DF2C}"/>
              </a:ext>
            </a:extLst>
          </p:cNvPr>
          <p:cNvSpPr>
            <a:spLocks noGrp="1"/>
          </p:cNvSpPr>
          <p:nvPr>
            <p:ph type="body" sz="quarter" idx="10" hasCustomPrompt="1"/>
          </p:nvPr>
        </p:nvSpPr>
        <p:spPr>
          <a:xfrm>
            <a:off x="1731696" y="4165601"/>
            <a:ext cx="8728608" cy="251417"/>
          </a:xfrm>
        </p:spPr>
        <p:txBody>
          <a:bodyPr>
            <a:noAutofit/>
          </a:bodyPr>
          <a:lstStyle>
            <a:lvl1pPr marL="0" indent="0">
              <a:lnSpc>
                <a:spcPct val="100000"/>
              </a:lnSpc>
              <a:spcBef>
                <a:spcPts val="0"/>
              </a:spcBef>
              <a:buNone/>
              <a:defRPr sz="1800" kern="0" baseline="0">
                <a:solidFill>
                  <a:schemeClr val="bg1"/>
                </a:solidFill>
                <a:latin typeface="+mj-lt"/>
              </a:defRPr>
            </a:lvl1pPr>
          </a:lstStyle>
          <a:p>
            <a:pPr lvl="0"/>
            <a:r>
              <a:rPr lang="sv-SE"/>
              <a:t>Eventuell underrubrik</a:t>
            </a:r>
          </a:p>
        </p:txBody>
      </p:sp>
      <p:sp>
        <p:nvSpPr>
          <p:cNvPr id="6" name="Platshållare för text 4">
            <a:extLst>
              <a:ext uri="{FF2B5EF4-FFF2-40B4-BE49-F238E27FC236}">
                <a16:creationId xmlns:a16="http://schemas.microsoft.com/office/drawing/2014/main" id="{384ED656-5CBC-4AAE-AA1E-D848C8E71DB6}"/>
              </a:ext>
            </a:extLst>
          </p:cNvPr>
          <p:cNvSpPr>
            <a:spLocks noGrp="1"/>
          </p:cNvSpPr>
          <p:nvPr>
            <p:ph type="body" sz="quarter" idx="11" hasCustomPrompt="1"/>
          </p:nvPr>
        </p:nvSpPr>
        <p:spPr>
          <a:xfrm>
            <a:off x="1731696" y="4606637"/>
            <a:ext cx="8728608" cy="251417"/>
          </a:xfrm>
        </p:spPr>
        <p:txBody>
          <a:bodyPr>
            <a:noAutofit/>
          </a:bodyPr>
          <a:lstStyle>
            <a:lvl1pPr marL="0" indent="0">
              <a:lnSpc>
                <a:spcPct val="100000"/>
              </a:lnSpc>
              <a:spcBef>
                <a:spcPts val="0"/>
              </a:spcBef>
              <a:buNone/>
              <a:defRPr sz="1400" kern="0" baseline="0">
                <a:solidFill>
                  <a:schemeClr val="bg1"/>
                </a:solidFill>
                <a:latin typeface="+mn-lt"/>
              </a:defRPr>
            </a:lvl1pPr>
          </a:lstStyle>
          <a:p>
            <a:pPr lvl="0"/>
            <a:r>
              <a:rPr lang="sv-SE"/>
              <a:t>Eventuellt namn på föredragshållare</a:t>
            </a:r>
          </a:p>
        </p:txBody>
      </p:sp>
      <p:sp>
        <p:nvSpPr>
          <p:cNvPr id="11" name="textruta 10">
            <a:extLst>
              <a:ext uri="{FF2B5EF4-FFF2-40B4-BE49-F238E27FC236}">
                <a16:creationId xmlns:a16="http://schemas.microsoft.com/office/drawing/2014/main" id="{2522B255-A89B-4F1E-A846-36B4A9F18AE3}"/>
              </a:ext>
            </a:extLst>
          </p:cNvPr>
          <p:cNvSpPr txBox="1"/>
          <p:nvPr userDrawn="1"/>
        </p:nvSpPr>
        <p:spPr>
          <a:xfrm>
            <a:off x="407987" y="580165"/>
            <a:ext cx="8640000" cy="144000"/>
          </a:xfrm>
          <a:prstGeom prst="rect">
            <a:avLst/>
          </a:prstGeom>
          <a:noFill/>
        </p:spPr>
        <p:txBody>
          <a:bodyPr wrap="square" lIns="0" tIns="0" rIns="0" bIns="0" rtlCol="0" anchor="ctr" anchorCtr="0">
            <a:noAutofit/>
          </a:bodyPr>
          <a:lstStyle/>
          <a:p>
            <a:r>
              <a:rPr lang="sv-SE" sz="1100">
                <a:solidFill>
                  <a:schemeClr val="tx1"/>
                </a:solidFill>
                <a:latin typeface="+mn-lt"/>
              </a:rPr>
              <a:t>Hållbar stad – öppen för världen</a:t>
            </a:r>
          </a:p>
        </p:txBody>
      </p:sp>
      <p:pic>
        <p:nvPicPr>
          <p:cNvPr id="8" name="Bildobjekt 7" descr="Logo" title="Logo">
            <a:extLst>
              <a:ext uri="{FF2B5EF4-FFF2-40B4-BE49-F238E27FC236}">
                <a16:creationId xmlns:a16="http://schemas.microsoft.com/office/drawing/2014/main" id="{2DF30E6D-8B83-4DA1-ADDE-3B45462766FF}"/>
              </a:ext>
            </a:extLst>
          </p:cNvPr>
          <p:cNvPicPr>
            <a:picLocks noChangeAspect="1"/>
          </p:cNvPicPr>
          <p:nvPr userDrawn="1"/>
        </p:nvPicPr>
        <p:blipFill>
          <a:blip r:embed="rId2"/>
          <a:stretch>
            <a:fillRect/>
          </a:stretch>
        </p:blipFill>
        <p:spPr>
          <a:xfrm>
            <a:off x="10297795" y="401983"/>
            <a:ext cx="1481456" cy="499915"/>
          </a:xfrm>
          <a:prstGeom prst="rect">
            <a:avLst/>
          </a:prstGeom>
        </p:spPr>
      </p:pic>
    </p:spTree>
    <p:extLst>
      <p:ext uri="{BB962C8B-B14F-4D97-AF65-F5344CB8AC3E}">
        <p14:creationId xmlns:p14="http://schemas.microsoft.com/office/powerpoint/2010/main" val="41869971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Text och bild till vänste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800F4CB-80BD-4C46-8862-E3F5646FDE7A}"/>
              </a:ext>
            </a:extLst>
          </p:cNvPr>
          <p:cNvSpPr>
            <a:spLocks noGrp="1"/>
          </p:cNvSpPr>
          <p:nvPr>
            <p:ph type="title"/>
          </p:nvPr>
        </p:nvSpPr>
        <p:spPr>
          <a:xfrm>
            <a:off x="6543676" y="404813"/>
            <a:ext cx="5240337" cy="736959"/>
          </a:xfrm>
        </p:spPr>
        <p:txBody>
          <a:bodyPr/>
          <a:lstStyle/>
          <a:p>
            <a:r>
              <a:rPr lang="sv-SE"/>
              <a:t>Klicka här för att ändra mall för rubrikformat</a:t>
            </a:r>
          </a:p>
        </p:txBody>
      </p:sp>
      <p:sp>
        <p:nvSpPr>
          <p:cNvPr id="5" name="Content Placeholder 2">
            <a:extLst>
              <a:ext uri="{FF2B5EF4-FFF2-40B4-BE49-F238E27FC236}">
                <a16:creationId xmlns:a16="http://schemas.microsoft.com/office/drawing/2014/main" id="{D18EAA5A-4340-4EE5-A1A8-3200B98C0962}"/>
              </a:ext>
            </a:extLst>
          </p:cNvPr>
          <p:cNvSpPr>
            <a:spLocks noGrp="1"/>
          </p:cNvSpPr>
          <p:nvPr>
            <p:ph sz="half" idx="10"/>
          </p:nvPr>
        </p:nvSpPr>
        <p:spPr>
          <a:xfrm>
            <a:off x="6543677" y="1736728"/>
            <a:ext cx="5240336" cy="4194629"/>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3" name="Picture Placeholder 2"/>
          <p:cNvSpPr>
            <a:spLocks noGrp="1"/>
          </p:cNvSpPr>
          <p:nvPr>
            <p:ph type="pic" idx="1" hasCustomPrompt="1"/>
          </p:nvPr>
        </p:nvSpPr>
        <p:spPr>
          <a:xfrm>
            <a:off x="1" y="0"/>
            <a:ext cx="6095999" cy="6857999"/>
          </a:xfrm>
          <a:no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4" name="Platshållare för bildnummer 3">
            <a:extLst>
              <a:ext uri="{FF2B5EF4-FFF2-40B4-BE49-F238E27FC236}">
                <a16:creationId xmlns:a16="http://schemas.microsoft.com/office/drawing/2014/main" id="{DEAD5FAA-1657-4061-B125-FAABE5DDE224}"/>
              </a:ext>
            </a:extLst>
          </p:cNvPr>
          <p:cNvSpPr>
            <a:spLocks noGrp="1"/>
          </p:cNvSpPr>
          <p:nvPr>
            <p:ph type="sldNum" sz="quarter" idx="11"/>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147050450"/>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F68562D-9C3D-4ED0-821E-7821BFECF33E}"/>
              </a:ext>
            </a:extLst>
          </p:cNvPr>
          <p:cNvSpPr>
            <a:spLocks noGrp="1"/>
          </p:cNvSpPr>
          <p:nvPr>
            <p:ph type="title"/>
          </p:nvPr>
        </p:nvSpPr>
        <p:spPr/>
        <p:txBody>
          <a:bodyPr/>
          <a:lstStyle/>
          <a:p>
            <a:r>
              <a:rPr lang="sv-SE"/>
              <a:t>Klicka här för att ändra mall för rubrikformat</a:t>
            </a:r>
          </a:p>
        </p:txBody>
      </p:sp>
      <p:sp>
        <p:nvSpPr>
          <p:cNvPr id="3" name="Platshållare för bildnummer 2">
            <a:extLst>
              <a:ext uri="{FF2B5EF4-FFF2-40B4-BE49-F238E27FC236}">
                <a16:creationId xmlns:a16="http://schemas.microsoft.com/office/drawing/2014/main" id="{471AB884-926D-4607-993A-83391A779C12}"/>
              </a:ext>
            </a:extLst>
          </p:cNvPr>
          <p:cNvSpPr>
            <a:spLocks noGrp="1"/>
          </p:cNvSpPr>
          <p:nvPr>
            <p:ph type="sldNum" sz="quarter" idx="10"/>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3514926220"/>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Rubrik, text och 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2EDB076-0118-4581-B17D-C1A0602FB948}"/>
              </a:ext>
            </a:extLst>
          </p:cNvPr>
          <p:cNvSpPr>
            <a:spLocks noGrp="1"/>
          </p:cNvSpPr>
          <p:nvPr>
            <p:ph type="title"/>
          </p:nvPr>
        </p:nvSpPr>
        <p:spPr/>
        <p:txBody>
          <a:bodyPr/>
          <a:lstStyle/>
          <a:p>
            <a:r>
              <a:rPr lang="sv-SE"/>
              <a:t>Klicka här för att ändra mall för rubrikformat</a:t>
            </a:r>
          </a:p>
        </p:txBody>
      </p:sp>
      <p:sp>
        <p:nvSpPr>
          <p:cNvPr id="6" name="Content Placeholder 2">
            <a:extLst>
              <a:ext uri="{FF2B5EF4-FFF2-40B4-BE49-F238E27FC236}">
                <a16:creationId xmlns:a16="http://schemas.microsoft.com/office/drawing/2014/main" id="{51FAA0E3-3FDA-41A6-B9F8-73A1FEF31347}"/>
              </a:ext>
            </a:extLst>
          </p:cNvPr>
          <p:cNvSpPr>
            <a:spLocks noGrp="1"/>
          </p:cNvSpPr>
          <p:nvPr>
            <p:ph sz="half" idx="10"/>
          </p:nvPr>
        </p:nvSpPr>
        <p:spPr>
          <a:xfrm>
            <a:off x="417075" y="1736728"/>
            <a:ext cx="5678925" cy="4194629"/>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3" name="Picture Placeholder 2"/>
          <p:cNvSpPr>
            <a:spLocks noGrp="1"/>
          </p:cNvSpPr>
          <p:nvPr>
            <p:ph type="pic" idx="1" hasCustomPrompt="1"/>
          </p:nvPr>
        </p:nvSpPr>
        <p:spPr>
          <a:xfrm>
            <a:off x="7598925" y="1738313"/>
            <a:ext cx="4176000" cy="4175125"/>
          </a:xfrm>
          <a:no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5" name="Platshållare för bildnummer 4">
            <a:extLst>
              <a:ext uri="{FF2B5EF4-FFF2-40B4-BE49-F238E27FC236}">
                <a16:creationId xmlns:a16="http://schemas.microsoft.com/office/drawing/2014/main" id="{BA6D7259-E2CF-428A-9B5C-9AEE444FC134}"/>
              </a:ext>
            </a:extLst>
          </p:cNvPr>
          <p:cNvSpPr>
            <a:spLocks noGrp="1"/>
          </p:cNvSpPr>
          <p:nvPr>
            <p:ph type="sldNum" sz="quarter" idx="11"/>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3826812775"/>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Rubrik, bild och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800F4CB-80BD-4C46-8862-E3F5646FDE7A}"/>
              </a:ext>
            </a:extLst>
          </p:cNvPr>
          <p:cNvSpPr>
            <a:spLocks noGrp="1"/>
          </p:cNvSpPr>
          <p:nvPr>
            <p:ph type="title"/>
          </p:nvPr>
        </p:nvSpPr>
        <p:spPr/>
        <p:txBody>
          <a:bodyPr/>
          <a:lstStyle/>
          <a:p>
            <a:r>
              <a:rPr lang="sv-SE"/>
              <a:t>Klicka här för att ändra mall för rubrikformat</a:t>
            </a:r>
          </a:p>
        </p:txBody>
      </p:sp>
      <p:sp>
        <p:nvSpPr>
          <p:cNvPr id="5" name="Content Placeholder 2">
            <a:extLst>
              <a:ext uri="{FF2B5EF4-FFF2-40B4-BE49-F238E27FC236}">
                <a16:creationId xmlns:a16="http://schemas.microsoft.com/office/drawing/2014/main" id="{D18EAA5A-4340-4EE5-A1A8-3200B98C0962}"/>
              </a:ext>
            </a:extLst>
          </p:cNvPr>
          <p:cNvSpPr>
            <a:spLocks noGrp="1"/>
          </p:cNvSpPr>
          <p:nvPr>
            <p:ph sz="half" idx="10"/>
          </p:nvPr>
        </p:nvSpPr>
        <p:spPr>
          <a:xfrm>
            <a:off x="6096000" y="1736728"/>
            <a:ext cx="5688013" cy="4194629"/>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3" name="Picture Placeholder 2"/>
          <p:cNvSpPr>
            <a:spLocks noGrp="1"/>
          </p:cNvSpPr>
          <p:nvPr>
            <p:ph type="pic" idx="1" hasCustomPrompt="1"/>
          </p:nvPr>
        </p:nvSpPr>
        <p:spPr>
          <a:xfrm>
            <a:off x="407988" y="1738313"/>
            <a:ext cx="4176000" cy="4175125"/>
          </a:xfrm>
          <a:no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4" name="Platshållare för bildnummer 3">
            <a:extLst>
              <a:ext uri="{FF2B5EF4-FFF2-40B4-BE49-F238E27FC236}">
                <a16:creationId xmlns:a16="http://schemas.microsoft.com/office/drawing/2014/main" id="{DEAD5FAA-1657-4061-B125-FAABE5DDE224}"/>
              </a:ext>
            </a:extLst>
          </p:cNvPr>
          <p:cNvSpPr>
            <a:spLocks noGrp="1"/>
          </p:cNvSpPr>
          <p:nvPr>
            <p:ph type="sldNum" sz="quarter" idx="11"/>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3500930058"/>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Tre bilder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C800227-24F3-424A-950F-9031EC7717A1}"/>
              </a:ext>
            </a:extLst>
          </p:cNvPr>
          <p:cNvSpPr>
            <a:spLocks noGrp="1"/>
          </p:cNvSpPr>
          <p:nvPr>
            <p:ph type="title"/>
          </p:nvPr>
        </p:nvSpPr>
        <p:spPr/>
        <p:txBody>
          <a:bodyPr/>
          <a:lstStyle/>
          <a:p>
            <a:r>
              <a:rPr lang="sv-SE"/>
              <a:t>Klicka här för att ändra mall för rubrikformat</a:t>
            </a:r>
          </a:p>
        </p:txBody>
      </p:sp>
      <p:sp>
        <p:nvSpPr>
          <p:cNvPr id="3" name="Picture Placeholder 2"/>
          <p:cNvSpPr>
            <a:spLocks noGrp="1"/>
          </p:cNvSpPr>
          <p:nvPr>
            <p:ph type="pic" idx="1" hasCustomPrompt="1"/>
          </p:nvPr>
        </p:nvSpPr>
        <p:spPr>
          <a:xfrm>
            <a:off x="407988" y="1738313"/>
            <a:ext cx="3600000" cy="3660464"/>
          </a:xfrm>
          <a:no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4" name="Text Placeholder 3"/>
          <p:cNvSpPr>
            <a:spLocks noGrp="1"/>
          </p:cNvSpPr>
          <p:nvPr>
            <p:ph type="body" sz="half" idx="2"/>
          </p:nvPr>
        </p:nvSpPr>
        <p:spPr>
          <a:xfrm>
            <a:off x="407988"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Klicka här för att ändra format på bakgrundstexten</a:t>
            </a:r>
          </a:p>
        </p:txBody>
      </p:sp>
      <p:sp>
        <p:nvSpPr>
          <p:cNvPr id="10" name="Picture Placeholder 2">
            <a:extLst>
              <a:ext uri="{FF2B5EF4-FFF2-40B4-BE49-F238E27FC236}">
                <a16:creationId xmlns:a16="http://schemas.microsoft.com/office/drawing/2014/main" id="{F5F04B5A-F0FB-4FC9-9F5F-CDA6CEE251C7}"/>
              </a:ext>
            </a:extLst>
          </p:cNvPr>
          <p:cNvSpPr>
            <a:spLocks noGrp="1"/>
          </p:cNvSpPr>
          <p:nvPr>
            <p:ph type="pic" idx="12" hasCustomPrompt="1"/>
          </p:nvPr>
        </p:nvSpPr>
        <p:spPr>
          <a:xfrm>
            <a:off x="4296000" y="1738313"/>
            <a:ext cx="3600000" cy="3660464"/>
          </a:xfrm>
          <a:no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15" name="Text Placeholder 3">
            <a:extLst>
              <a:ext uri="{FF2B5EF4-FFF2-40B4-BE49-F238E27FC236}">
                <a16:creationId xmlns:a16="http://schemas.microsoft.com/office/drawing/2014/main" id="{A5F93C07-C166-474C-8E0B-4E9C3BBCB337}"/>
              </a:ext>
            </a:extLst>
          </p:cNvPr>
          <p:cNvSpPr>
            <a:spLocks noGrp="1"/>
          </p:cNvSpPr>
          <p:nvPr>
            <p:ph type="body" sz="half" idx="15"/>
          </p:nvPr>
        </p:nvSpPr>
        <p:spPr>
          <a:xfrm>
            <a:off x="4296000"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Klicka här för att ändra format på bakgrundstexten</a:t>
            </a:r>
          </a:p>
        </p:txBody>
      </p:sp>
      <p:sp>
        <p:nvSpPr>
          <p:cNvPr id="11" name="Picture Placeholder 2">
            <a:extLst>
              <a:ext uri="{FF2B5EF4-FFF2-40B4-BE49-F238E27FC236}">
                <a16:creationId xmlns:a16="http://schemas.microsoft.com/office/drawing/2014/main" id="{A7F97845-F21E-448F-BCE4-594A545AB8CB}"/>
              </a:ext>
            </a:extLst>
          </p:cNvPr>
          <p:cNvSpPr>
            <a:spLocks noGrp="1"/>
          </p:cNvSpPr>
          <p:nvPr>
            <p:ph type="pic" idx="13" hasCustomPrompt="1"/>
          </p:nvPr>
        </p:nvSpPr>
        <p:spPr>
          <a:xfrm>
            <a:off x="8184013" y="1738313"/>
            <a:ext cx="3600000" cy="3660464"/>
          </a:xfrm>
          <a:no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14" name="Text Placeholder 3">
            <a:extLst>
              <a:ext uri="{FF2B5EF4-FFF2-40B4-BE49-F238E27FC236}">
                <a16:creationId xmlns:a16="http://schemas.microsoft.com/office/drawing/2014/main" id="{5F230963-9997-4CAE-9B9D-4F53D8044D29}"/>
              </a:ext>
            </a:extLst>
          </p:cNvPr>
          <p:cNvSpPr>
            <a:spLocks noGrp="1"/>
          </p:cNvSpPr>
          <p:nvPr>
            <p:ph type="body" sz="half" idx="14"/>
          </p:nvPr>
        </p:nvSpPr>
        <p:spPr>
          <a:xfrm>
            <a:off x="8184013"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Klicka här för att ändra format på bakgrundstexten</a:t>
            </a:r>
          </a:p>
        </p:txBody>
      </p:sp>
      <p:sp>
        <p:nvSpPr>
          <p:cNvPr id="6" name="Platshållare för bildnummer 5">
            <a:extLst>
              <a:ext uri="{FF2B5EF4-FFF2-40B4-BE49-F238E27FC236}">
                <a16:creationId xmlns:a16="http://schemas.microsoft.com/office/drawing/2014/main" id="{344BB15C-87DA-407B-A8B6-CA070A8D70E5}"/>
              </a:ext>
            </a:extLst>
          </p:cNvPr>
          <p:cNvSpPr>
            <a:spLocks noGrp="1"/>
          </p:cNvSpPr>
          <p:nvPr>
            <p:ph type="sldNum" sz="quarter" idx="16"/>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3775860889"/>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showMasterSp="0" preserve="1" userDrawn="1">
  <p:cSld name="Text och bild till höge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800F4CB-80BD-4C46-8862-E3F5646FDE7A}"/>
              </a:ext>
            </a:extLst>
          </p:cNvPr>
          <p:cNvSpPr>
            <a:spLocks noGrp="1"/>
          </p:cNvSpPr>
          <p:nvPr>
            <p:ph type="title"/>
          </p:nvPr>
        </p:nvSpPr>
        <p:spPr>
          <a:xfrm>
            <a:off x="407988" y="404813"/>
            <a:ext cx="5240337" cy="736959"/>
          </a:xfrm>
        </p:spPr>
        <p:txBody>
          <a:bodyPr/>
          <a:lstStyle/>
          <a:p>
            <a:r>
              <a:rPr lang="sv-SE"/>
              <a:t>Klicka här för att ändra mall för rubrikformat</a:t>
            </a:r>
          </a:p>
        </p:txBody>
      </p:sp>
      <p:sp>
        <p:nvSpPr>
          <p:cNvPr id="5" name="Content Placeholder 2">
            <a:extLst>
              <a:ext uri="{FF2B5EF4-FFF2-40B4-BE49-F238E27FC236}">
                <a16:creationId xmlns:a16="http://schemas.microsoft.com/office/drawing/2014/main" id="{D18EAA5A-4340-4EE5-A1A8-3200B98C0962}"/>
              </a:ext>
            </a:extLst>
          </p:cNvPr>
          <p:cNvSpPr>
            <a:spLocks noGrp="1"/>
          </p:cNvSpPr>
          <p:nvPr>
            <p:ph sz="half" idx="10"/>
          </p:nvPr>
        </p:nvSpPr>
        <p:spPr>
          <a:xfrm>
            <a:off x="407989" y="1736728"/>
            <a:ext cx="5240336" cy="4194629"/>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3" name="Picture Placeholder 2"/>
          <p:cNvSpPr>
            <a:spLocks noGrp="1"/>
          </p:cNvSpPr>
          <p:nvPr>
            <p:ph type="pic" idx="1" hasCustomPrompt="1"/>
          </p:nvPr>
        </p:nvSpPr>
        <p:spPr>
          <a:xfrm>
            <a:off x="6096000" y="0"/>
            <a:ext cx="6095999" cy="6857999"/>
          </a:xfrm>
          <a:no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4" name="Platshållare för bildnummer 3">
            <a:extLst>
              <a:ext uri="{FF2B5EF4-FFF2-40B4-BE49-F238E27FC236}">
                <a16:creationId xmlns:a16="http://schemas.microsoft.com/office/drawing/2014/main" id="{DEAD5FAA-1657-4061-B125-FAABE5DDE224}"/>
              </a:ext>
            </a:extLst>
          </p:cNvPr>
          <p:cNvSpPr>
            <a:spLocks noGrp="1"/>
          </p:cNvSpPr>
          <p:nvPr>
            <p:ph type="sldNum" sz="quarter" idx="11"/>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2318918887"/>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showMasterSp="0" preserve="1" userDrawn="1">
  <p:cSld name="Text och bild till vänste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800F4CB-80BD-4C46-8862-E3F5646FDE7A}"/>
              </a:ext>
            </a:extLst>
          </p:cNvPr>
          <p:cNvSpPr>
            <a:spLocks noGrp="1"/>
          </p:cNvSpPr>
          <p:nvPr>
            <p:ph type="title"/>
          </p:nvPr>
        </p:nvSpPr>
        <p:spPr>
          <a:xfrm>
            <a:off x="6543676" y="404813"/>
            <a:ext cx="5240337" cy="736959"/>
          </a:xfrm>
        </p:spPr>
        <p:txBody>
          <a:bodyPr/>
          <a:lstStyle/>
          <a:p>
            <a:r>
              <a:rPr lang="sv-SE"/>
              <a:t>Klicka här för att ändra mall för rubrikformat</a:t>
            </a:r>
          </a:p>
        </p:txBody>
      </p:sp>
      <p:sp>
        <p:nvSpPr>
          <p:cNvPr id="5" name="Content Placeholder 2">
            <a:extLst>
              <a:ext uri="{FF2B5EF4-FFF2-40B4-BE49-F238E27FC236}">
                <a16:creationId xmlns:a16="http://schemas.microsoft.com/office/drawing/2014/main" id="{D18EAA5A-4340-4EE5-A1A8-3200B98C0962}"/>
              </a:ext>
            </a:extLst>
          </p:cNvPr>
          <p:cNvSpPr>
            <a:spLocks noGrp="1"/>
          </p:cNvSpPr>
          <p:nvPr>
            <p:ph sz="half" idx="10"/>
          </p:nvPr>
        </p:nvSpPr>
        <p:spPr>
          <a:xfrm>
            <a:off x="6543677" y="1736728"/>
            <a:ext cx="5240336" cy="4194629"/>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3" name="Picture Placeholder 2"/>
          <p:cNvSpPr>
            <a:spLocks noGrp="1"/>
          </p:cNvSpPr>
          <p:nvPr>
            <p:ph type="pic" idx="1" hasCustomPrompt="1"/>
          </p:nvPr>
        </p:nvSpPr>
        <p:spPr>
          <a:xfrm>
            <a:off x="1" y="0"/>
            <a:ext cx="6095999" cy="6857999"/>
          </a:xfrm>
          <a:no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4" name="Platshållare för bildnummer 3">
            <a:extLst>
              <a:ext uri="{FF2B5EF4-FFF2-40B4-BE49-F238E27FC236}">
                <a16:creationId xmlns:a16="http://schemas.microsoft.com/office/drawing/2014/main" id="{DEAD5FAA-1657-4061-B125-FAABE5DDE224}"/>
              </a:ext>
            </a:extLst>
          </p:cNvPr>
          <p:cNvSpPr>
            <a:spLocks noGrp="1"/>
          </p:cNvSpPr>
          <p:nvPr>
            <p:ph type="sldNum" sz="quarter" idx="11"/>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446201508"/>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showMasterSp="0" preserve="1" userDrawn="1">
  <p:cSld name="Bild helsida">
    <p:spTree>
      <p:nvGrpSpPr>
        <p:cNvPr id="1" name=""/>
        <p:cNvGrpSpPr/>
        <p:nvPr/>
      </p:nvGrpSpPr>
      <p:grpSpPr>
        <a:xfrm>
          <a:off x="0" y="0"/>
          <a:ext cx="0" cy="0"/>
          <a:chOff x="0" y="0"/>
          <a:chExt cx="0" cy="0"/>
        </a:xfrm>
      </p:grpSpPr>
      <p:sp>
        <p:nvSpPr>
          <p:cNvPr id="5" name="Platshållare för bild 4"/>
          <p:cNvSpPr>
            <a:spLocks noGrp="1"/>
          </p:cNvSpPr>
          <p:nvPr>
            <p:ph type="pic" sz="quarter" idx="10" hasCustomPrompt="1"/>
          </p:nvPr>
        </p:nvSpPr>
        <p:spPr>
          <a:xfrm>
            <a:off x="0" y="0"/>
            <a:ext cx="12192000" cy="6858000"/>
          </a:xfrm>
          <a:prstGeom prst="round2SameRect">
            <a:avLst>
              <a:gd name="adj1" fmla="val 0"/>
              <a:gd name="adj2" fmla="val 0"/>
            </a:avLst>
          </a:prstGeom>
          <a:no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r>
              <a:rPr lang="sv-SE"/>
              <a:t>Klicka på ikonen </a:t>
            </a:r>
            <a:br>
              <a:rPr lang="sv-SE"/>
            </a:br>
            <a:r>
              <a:rPr lang="sv-SE"/>
              <a:t>för att lägga till en bild</a:t>
            </a:r>
            <a:endParaRPr lang="en-US"/>
          </a:p>
        </p:txBody>
      </p:sp>
    </p:spTree>
    <p:extLst>
      <p:ext uri="{BB962C8B-B14F-4D97-AF65-F5344CB8AC3E}">
        <p14:creationId xmlns:p14="http://schemas.microsoft.com/office/powerpoint/2010/main" val="3251117213"/>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showMasterSp="0" preserve="1" userDrawn="1">
  <p:cSld name="Bild helsida med rubrik">
    <p:spTree>
      <p:nvGrpSpPr>
        <p:cNvPr id="1" name=""/>
        <p:cNvGrpSpPr/>
        <p:nvPr/>
      </p:nvGrpSpPr>
      <p:grpSpPr>
        <a:xfrm>
          <a:off x="0" y="0"/>
          <a:ext cx="0" cy="0"/>
          <a:chOff x="0" y="0"/>
          <a:chExt cx="0" cy="0"/>
        </a:xfrm>
      </p:grpSpPr>
      <p:sp>
        <p:nvSpPr>
          <p:cNvPr id="4" name="Platshållare för bild 5">
            <a:extLst>
              <a:ext uri="{FF2B5EF4-FFF2-40B4-BE49-F238E27FC236}">
                <a16:creationId xmlns:a16="http://schemas.microsoft.com/office/drawing/2014/main" id="{1566CF40-59BE-4449-B880-5CCAFCC9D997}"/>
              </a:ext>
            </a:extLst>
          </p:cNvPr>
          <p:cNvSpPr>
            <a:spLocks noGrp="1"/>
          </p:cNvSpPr>
          <p:nvPr>
            <p:ph type="pic" sz="quarter" idx="10" hasCustomPrompt="1"/>
          </p:nvPr>
        </p:nvSpPr>
        <p:spPr>
          <a:xfrm>
            <a:off x="0" y="0"/>
            <a:ext cx="12192000" cy="6858000"/>
          </a:xfrm>
          <a:prstGeom prst="round2SameRect">
            <a:avLst>
              <a:gd name="adj1" fmla="val 0"/>
              <a:gd name="adj2" fmla="val 0"/>
            </a:avLst>
          </a:prstGeom>
          <a:no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solidFill>
                  <a:schemeClr val="tx1"/>
                </a:solidFill>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br>
              <a:rPr lang="sv-SE"/>
            </a:br>
            <a:br>
              <a:rPr lang="sv-SE"/>
            </a:br>
            <a:br>
              <a:rPr lang="sv-SE"/>
            </a:br>
            <a:r>
              <a:rPr lang="sv-SE"/>
              <a:t>Klicka på ikonen</a:t>
            </a:r>
            <a:br>
              <a:rPr lang="sv-SE"/>
            </a:br>
            <a:r>
              <a:rPr lang="sv-SE"/>
              <a:t>för att lägga till en bild</a:t>
            </a:r>
            <a:endParaRPr lang="en-US"/>
          </a:p>
        </p:txBody>
      </p:sp>
      <p:sp>
        <p:nvSpPr>
          <p:cNvPr id="6" name="Title 1">
            <a:extLst>
              <a:ext uri="{FF2B5EF4-FFF2-40B4-BE49-F238E27FC236}">
                <a16:creationId xmlns:a16="http://schemas.microsoft.com/office/drawing/2014/main" id="{5F556A3A-7138-45B2-8593-FAB5296ADD6C}"/>
              </a:ext>
            </a:extLst>
          </p:cNvPr>
          <p:cNvSpPr>
            <a:spLocks noGrp="1"/>
          </p:cNvSpPr>
          <p:nvPr>
            <p:ph type="ctrTitle" hasCustomPrompt="1"/>
          </p:nvPr>
        </p:nvSpPr>
        <p:spPr>
          <a:xfrm>
            <a:off x="407988" y="404813"/>
            <a:ext cx="5000625" cy="1703434"/>
          </a:xfrm>
          <a:prstGeom prst="rect">
            <a:avLst/>
          </a:prstGeom>
          <a:solidFill>
            <a:schemeClr val="accent5"/>
          </a:solidFill>
        </p:spPr>
        <p:txBody>
          <a:bodyPr wrap="square" lIns="432000" tIns="432000" rIns="432000" bIns="432000" anchor="ctr" anchorCtr="0">
            <a:spAutoFit/>
          </a:bodyPr>
          <a:lstStyle>
            <a:lvl1pPr algn="l">
              <a:lnSpc>
                <a:spcPct val="90000"/>
              </a:lnSpc>
              <a:defRPr sz="3000">
                <a:solidFill>
                  <a:schemeClr val="bg1"/>
                </a:solidFill>
              </a:defRPr>
            </a:lvl1pPr>
          </a:lstStyle>
          <a:p>
            <a:r>
              <a:rPr lang="sv-SE"/>
              <a:t>Rubrik på</a:t>
            </a:r>
            <a:br>
              <a:rPr lang="sv-SE"/>
            </a:br>
            <a:r>
              <a:rPr lang="sv-SE"/>
              <a:t>två rader</a:t>
            </a:r>
            <a:endParaRPr lang="en-US"/>
          </a:p>
        </p:txBody>
      </p:sp>
    </p:spTree>
    <p:extLst>
      <p:ext uri="{BB962C8B-B14F-4D97-AF65-F5344CB8AC3E}">
        <p14:creationId xmlns:p14="http://schemas.microsoft.com/office/powerpoint/2010/main" val="990482153"/>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3" name="Platshållare för bildnummer 2">
            <a:extLst>
              <a:ext uri="{FF2B5EF4-FFF2-40B4-BE49-F238E27FC236}">
                <a16:creationId xmlns:a16="http://schemas.microsoft.com/office/drawing/2014/main" id="{474F5195-589E-4BA5-AA31-A11EABAE756F}"/>
              </a:ext>
            </a:extLst>
          </p:cNvPr>
          <p:cNvSpPr>
            <a:spLocks noGrp="1"/>
          </p:cNvSpPr>
          <p:nvPr>
            <p:ph type="sldNum" sz="quarter" idx="10"/>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2970448640"/>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showMasterSp="0" type="blank" preserve="1">
  <p:cSld name="Helt 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10644047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Bild helsida">
    <p:spTree>
      <p:nvGrpSpPr>
        <p:cNvPr id="1" name=""/>
        <p:cNvGrpSpPr/>
        <p:nvPr/>
      </p:nvGrpSpPr>
      <p:grpSpPr>
        <a:xfrm>
          <a:off x="0" y="0"/>
          <a:ext cx="0" cy="0"/>
          <a:chOff x="0" y="0"/>
          <a:chExt cx="0" cy="0"/>
        </a:xfrm>
      </p:grpSpPr>
      <p:sp>
        <p:nvSpPr>
          <p:cNvPr id="5" name="Platshållare för bild 4"/>
          <p:cNvSpPr>
            <a:spLocks noGrp="1"/>
          </p:cNvSpPr>
          <p:nvPr>
            <p:ph type="pic" sz="quarter" idx="10" hasCustomPrompt="1"/>
          </p:nvPr>
        </p:nvSpPr>
        <p:spPr>
          <a:xfrm>
            <a:off x="0" y="0"/>
            <a:ext cx="12192000" cy="6858000"/>
          </a:xfrm>
          <a:prstGeom prst="round2SameRect">
            <a:avLst>
              <a:gd name="adj1" fmla="val 0"/>
              <a:gd name="adj2" fmla="val 0"/>
            </a:avLst>
          </a:prstGeom>
          <a:no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r>
              <a:rPr lang="sv-SE"/>
              <a:t>Klicka på ikonen </a:t>
            </a:r>
            <a:br>
              <a:rPr lang="sv-SE"/>
            </a:br>
            <a:r>
              <a:rPr lang="sv-SE"/>
              <a:t>för att lägga till en bild</a:t>
            </a:r>
            <a:endParaRPr lang="en-US"/>
          </a:p>
        </p:txBody>
      </p:sp>
    </p:spTree>
    <p:extLst>
      <p:ext uri="{BB962C8B-B14F-4D97-AF65-F5344CB8AC3E}">
        <p14:creationId xmlns:p14="http://schemas.microsoft.com/office/powerpoint/2010/main" val="745473710"/>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showMasterSp="0" preserve="1" userDrawn="1">
  <p:cSld name="Avsnittsrubrik helsida">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8966CA57-627C-4882-9601-245D15D92392}"/>
              </a:ext>
            </a:extLst>
          </p:cNvPr>
          <p:cNvSpPr/>
          <p:nvPr userDrawn="1"/>
        </p:nvSpPr>
        <p:spPr>
          <a:xfrm>
            <a:off x="1" y="0"/>
            <a:ext cx="12192000" cy="6858000"/>
          </a:xfrm>
          <a:prstGeom prst="rect">
            <a:avLst/>
          </a:prstGeom>
          <a:solidFill>
            <a:schemeClr val="accent5"/>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sz="1800"/>
          </a:p>
        </p:txBody>
      </p:sp>
      <p:sp>
        <p:nvSpPr>
          <p:cNvPr id="2" name="Title 1"/>
          <p:cNvSpPr>
            <a:spLocks noGrp="1"/>
          </p:cNvSpPr>
          <p:nvPr>
            <p:ph type="ctrTitle"/>
          </p:nvPr>
        </p:nvSpPr>
        <p:spPr>
          <a:xfrm>
            <a:off x="1528841" y="1738313"/>
            <a:ext cx="9134323" cy="3381376"/>
          </a:xfrm>
          <a:prstGeom prst="rect">
            <a:avLst/>
          </a:prstGeom>
        </p:spPr>
        <p:txBody>
          <a:bodyPr anchor="ctr" anchorCtr="0">
            <a:noAutofit/>
          </a:bodyPr>
          <a:lstStyle>
            <a:lvl1pPr algn="ctr">
              <a:lnSpc>
                <a:spcPct val="90000"/>
              </a:lnSpc>
              <a:defRPr sz="4500">
                <a:solidFill>
                  <a:schemeClr val="bg1"/>
                </a:solidFill>
              </a:defRPr>
            </a:lvl1pPr>
          </a:lstStyle>
          <a:p>
            <a:r>
              <a:rPr lang="sv-SE"/>
              <a:t>Klicka här för att ändra mall för rubrikformat</a:t>
            </a:r>
            <a:endParaRPr lang="en-US"/>
          </a:p>
        </p:txBody>
      </p:sp>
    </p:spTree>
    <p:extLst>
      <p:ext uri="{BB962C8B-B14F-4D97-AF65-F5344CB8AC3E}">
        <p14:creationId xmlns:p14="http://schemas.microsoft.com/office/powerpoint/2010/main" val="3445996981"/>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showMasterSp="0" preserve="1" userDrawn="1">
  <p:cSld name="Avsnittsrubrik med bild">
    <p:spTree>
      <p:nvGrpSpPr>
        <p:cNvPr id="1" name=""/>
        <p:cNvGrpSpPr/>
        <p:nvPr/>
      </p:nvGrpSpPr>
      <p:grpSpPr>
        <a:xfrm>
          <a:off x="0" y="0"/>
          <a:ext cx="0" cy="0"/>
          <a:chOff x="0" y="0"/>
          <a:chExt cx="0" cy="0"/>
        </a:xfrm>
      </p:grpSpPr>
      <p:sp>
        <p:nvSpPr>
          <p:cNvPr id="8" name="Platshållare för bild 5">
            <a:extLst>
              <a:ext uri="{FF2B5EF4-FFF2-40B4-BE49-F238E27FC236}">
                <a16:creationId xmlns:a16="http://schemas.microsoft.com/office/drawing/2014/main" id="{E89F1A3B-CD83-40C2-B654-7491BD29FCD5}"/>
              </a:ext>
            </a:extLst>
          </p:cNvPr>
          <p:cNvSpPr>
            <a:spLocks noGrp="1"/>
          </p:cNvSpPr>
          <p:nvPr>
            <p:ph type="pic" sz="quarter" idx="11" hasCustomPrompt="1"/>
          </p:nvPr>
        </p:nvSpPr>
        <p:spPr>
          <a:xfrm>
            <a:off x="407989" y="404812"/>
            <a:ext cx="11376024" cy="5508625"/>
          </a:xfrm>
          <a:prstGeom prst="round2SameRect">
            <a:avLst>
              <a:gd name="adj1" fmla="val 0"/>
              <a:gd name="adj2" fmla="val 0"/>
            </a:avLst>
          </a:prstGeom>
          <a:no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solidFill>
                  <a:schemeClr val="tx1"/>
                </a:solidFill>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br>
              <a:rPr lang="sv-SE"/>
            </a:br>
            <a:br>
              <a:rPr lang="sv-SE"/>
            </a:br>
            <a:br>
              <a:rPr lang="sv-SE"/>
            </a:br>
            <a:r>
              <a:rPr lang="sv-SE"/>
              <a:t>Klicka på ikonen</a:t>
            </a:r>
            <a:br>
              <a:rPr lang="sv-SE"/>
            </a:br>
            <a:r>
              <a:rPr lang="sv-SE"/>
              <a:t>för att lägga till en bild</a:t>
            </a:r>
            <a:endParaRPr lang="en-US"/>
          </a:p>
        </p:txBody>
      </p:sp>
      <p:sp>
        <p:nvSpPr>
          <p:cNvPr id="6" name="textruta 5">
            <a:extLst>
              <a:ext uri="{FF2B5EF4-FFF2-40B4-BE49-F238E27FC236}">
                <a16:creationId xmlns:a16="http://schemas.microsoft.com/office/drawing/2014/main" id="{BE03C4AA-7F69-47DB-B0C7-C398C29343E8}"/>
              </a:ext>
            </a:extLst>
          </p:cNvPr>
          <p:cNvSpPr txBox="1"/>
          <p:nvPr userDrawn="1"/>
        </p:nvSpPr>
        <p:spPr>
          <a:xfrm>
            <a:off x="407988" y="6453188"/>
            <a:ext cx="8640000" cy="144000"/>
          </a:xfrm>
          <a:prstGeom prst="rect">
            <a:avLst/>
          </a:prstGeom>
          <a:noFill/>
        </p:spPr>
        <p:txBody>
          <a:bodyPr wrap="square" lIns="0" tIns="0" rIns="0" bIns="0" rtlCol="0" anchor="ctr" anchorCtr="0">
            <a:noAutofit/>
          </a:bodyPr>
          <a:lstStyle/>
          <a:p>
            <a:r>
              <a:rPr lang="sv-SE" sz="1050">
                <a:solidFill>
                  <a:schemeClr val="tx1"/>
                </a:solidFill>
              </a:rPr>
              <a:t>Hållbar stad – öppen för världen</a:t>
            </a:r>
          </a:p>
        </p:txBody>
      </p:sp>
      <p:pic>
        <p:nvPicPr>
          <p:cNvPr id="7" name="Bildobjekt 6" descr="Logo" title="Logo">
            <a:extLst>
              <a:ext uri="{FF2B5EF4-FFF2-40B4-BE49-F238E27FC236}">
                <a16:creationId xmlns:a16="http://schemas.microsoft.com/office/drawing/2014/main" id="{A42DC399-9929-4DB1-86A7-EDD1619A0A0E}"/>
              </a:ext>
            </a:extLst>
          </p:cNvPr>
          <p:cNvPicPr>
            <a:picLocks noChangeAspect="1"/>
          </p:cNvPicPr>
          <p:nvPr userDrawn="1"/>
        </p:nvPicPr>
        <p:blipFill>
          <a:blip r:embed="rId2"/>
          <a:stretch>
            <a:fillRect/>
          </a:stretch>
        </p:blipFill>
        <p:spPr>
          <a:xfrm>
            <a:off x="10498641" y="6168924"/>
            <a:ext cx="1280271" cy="426757"/>
          </a:xfrm>
          <a:prstGeom prst="rect">
            <a:avLst/>
          </a:prstGeom>
        </p:spPr>
      </p:pic>
    </p:spTree>
    <p:extLst>
      <p:ext uri="{BB962C8B-B14F-4D97-AF65-F5344CB8AC3E}">
        <p14:creationId xmlns:p14="http://schemas.microsoft.com/office/powerpoint/2010/main" val="1064858342"/>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showMasterSp="0" preserve="1" userDrawn="1">
  <p:cSld name="Avsnittsrubrik">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8966CA57-627C-4882-9601-245D15D92392}"/>
              </a:ext>
            </a:extLst>
          </p:cNvPr>
          <p:cNvSpPr/>
          <p:nvPr userDrawn="1"/>
        </p:nvSpPr>
        <p:spPr>
          <a:xfrm>
            <a:off x="407988" y="404813"/>
            <a:ext cx="11376025" cy="5508000"/>
          </a:xfrm>
          <a:prstGeom prst="rect">
            <a:avLst/>
          </a:prstGeom>
          <a:solidFill>
            <a:schemeClr val="accent5"/>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sz="1800"/>
          </a:p>
        </p:txBody>
      </p:sp>
      <p:sp>
        <p:nvSpPr>
          <p:cNvPr id="2" name="Title 1"/>
          <p:cNvSpPr>
            <a:spLocks noGrp="1"/>
          </p:cNvSpPr>
          <p:nvPr>
            <p:ph type="ctrTitle"/>
          </p:nvPr>
        </p:nvSpPr>
        <p:spPr>
          <a:xfrm>
            <a:off x="1528841" y="2404809"/>
            <a:ext cx="9134323" cy="1349829"/>
          </a:xfrm>
          <a:prstGeom prst="rect">
            <a:avLst/>
          </a:prstGeom>
        </p:spPr>
        <p:txBody>
          <a:bodyPr anchor="ctr" anchorCtr="0">
            <a:noAutofit/>
          </a:bodyPr>
          <a:lstStyle>
            <a:lvl1pPr algn="ctr">
              <a:lnSpc>
                <a:spcPct val="90000"/>
              </a:lnSpc>
              <a:defRPr sz="4500">
                <a:solidFill>
                  <a:schemeClr val="bg1"/>
                </a:solidFill>
              </a:defRPr>
            </a:lvl1pPr>
          </a:lstStyle>
          <a:p>
            <a:r>
              <a:rPr lang="sv-SE"/>
              <a:t>Klicka här för att ändra mall för rubrikformat</a:t>
            </a:r>
            <a:endParaRPr lang="en-US"/>
          </a:p>
        </p:txBody>
      </p:sp>
      <p:pic>
        <p:nvPicPr>
          <p:cNvPr id="6" name="Bildobjekt 5" descr="Logo" title="Logo">
            <a:extLst>
              <a:ext uri="{FF2B5EF4-FFF2-40B4-BE49-F238E27FC236}">
                <a16:creationId xmlns:a16="http://schemas.microsoft.com/office/drawing/2014/main" id="{1BFA490F-F636-4FBD-9551-5FE7BB924C4D}"/>
              </a:ext>
            </a:extLst>
          </p:cNvPr>
          <p:cNvPicPr>
            <a:picLocks noChangeAspect="1"/>
          </p:cNvPicPr>
          <p:nvPr userDrawn="1"/>
        </p:nvPicPr>
        <p:blipFill>
          <a:blip r:embed="rId2"/>
          <a:stretch>
            <a:fillRect/>
          </a:stretch>
        </p:blipFill>
        <p:spPr>
          <a:xfrm>
            <a:off x="10498641" y="6168924"/>
            <a:ext cx="1280271" cy="426757"/>
          </a:xfrm>
          <a:prstGeom prst="rect">
            <a:avLst/>
          </a:prstGeom>
        </p:spPr>
      </p:pic>
      <p:sp>
        <p:nvSpPr>
          <p:cNvPr id="8" name="textruta 7">
            <a:extLst>
              <a:ext uri="{FF2B5EF4-FFF2-40B4-BE49-F238E27FC236}">
                <a16:creationId xmlns:a16="http://schemas.microsoft.com/office/drawing/2014/main" id="{6715C386-526F-48AC-AD19-830972616829}"/>
              </a:ext>
            </a:extLst>
          </p:cNvPr>
          <p:cNvSpPr txBox="1"/>
          <p:nvPr userDrawn="1"/>
        </p:nvSpPr>
        <p:spPr>
          <a:xfrm>
            <a:off x="407988" y="6453188"/>
            <a:ext cx="8640000" cy="144000"/>
          </a:xfrm>
          <a:prstGeom prst="rect">
            <a:avLst/>
          </a:prstGeom>
          <a:noFill/>
        </p:spPr>
        <p:txBody>
          <a:bodyPr wrap="square" lIns="0" tIns="0" rIns="0" bIns="0" rtlCol="0" anchor="ctr" anchorCtr="0">
            <a:noAutofit/>
          </a:bodyPr>
          <a:lstStyle/>
          <a:p>
            <a:r>
              <a:rPr lang="sv-SE" sz="1050">
                <a:solidFill>
                  <a:schemeClr val="tx1">
                    <a:lumMod val="95000"/>
                    <a:lumOff val="5000"/>
                  </a:schemeClr>
                </a:solidFill>
              </a:rPr>
              <a:t>Hållbar stad – öppen för världen</a:t>
            </a:r>
          </a:p>
        </p:txBody>
      </p:sp>
    </p:spTree>
    <p:extLst>
      <p:ext uri="{BB962C8B-B14F-4D97-AF65-F5344CB8AC3E}">
        <p14:creationId xmlns:p14="http://schemas.microsoft.com/office/powerpoint/2010/main" val="587617752"/>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showMasterSp="0" preserve="1" userDrawn="1">
  <p:cSld name="Avslutsbi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89901358-FAEB-466E-A059-DFCAF845E54F}"/>
              </a:ext>
            </a:extLst>
          </p:cNvPr>
          <p:cNvSpPr/>
          <p:nvPr userDrawn="1"/>
        </p:nvSpPr>
        <p:spPr>
          <a:xfrm>
            <a:off x="407987" y="1144857"/>
            <a:ext cx="11374809" cy="5307954"/>
          </a:xfrm>
          <a:prstGeom prst="rect">
            <a:avLst/>
          </a:prstGeom>
          <a:solidFill>
            <a:schemeClr val="accent5"/>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a:p>
        </p:txBody>
      </p:sp>
      <p:pic>
        <p:nvPicPr>
          <p:cNvPr id="13" name="Bildobjekt 12" descr="Logo" title="Logo">
            <a:extLst>
              <a:ext uri="{FF2B5EF4-FFF2-40B4-BE49-F238E27FC236}">
                <a16:creationId xmlns:a16="http://schemas.microsoft.com/office/drawing/2014/main" id="{8FA31A6C-4824-4084-8D71-178D8B56BB48}"/>
              </a:ext>
            </a:extLst>
          </p:cNvPr>
          <p:cNvPicPr>
            <a:picLocks noChangeAspect="1"/>
          </p:cNvPicPr>
          <p:nvPr userDrawn="1"/>
        </p:nvPicPr>
        <p:blipFill>
          <a:blip r:embed="rId2"/>
          <a:stretch>
            <a:fillRect/>
          </a:stretch>
        </p:blipFill>
        <p:spPr>
          <a:xfrm>
            <a:off x="10297795" y="401983"/>
            <a:ext cx="1481456" cy="499915"/>
          </a:xfrm>
          <a:prstGeom prst="rect">
            <a:avLst/>
          </a:prstGeom>
        </p:spPr>
      </p:pic>
      <p:sp>
        <p:nvSpPr>
          <p:cNvPr id="15" name="Platshållare för text 4">
            <a:extLst>
              <a:ext uri="{FF2B5EF4-FFF2-40B4-BE49-F238E27FC236}">
                <a16:creationId xmlns:a16="http://schemas.microsoft.com/office/drawing/2014/main" id="{483A67E9-807F-424F-890D-A3A5CA39AF09}"/>
              </a:ext>
            </a:extLst>
          </p:cNvPr>
          <p:cNvSpPr>
            <a:spLocks noGrp="1"/>
          </p:cNvSpPr>
          <p:nvPr>
            <p:ph type="body" sz="quarter" idx="11" hasCustomPrompt="1"/>
          </p:nvPr>
        </p:nvSpPr>
        <p:spPr>
          <a:xfrm>
            <a:off x="1420649" y="2830624"/>
            <a:ext cx="6148878" cy="2971086"/>
          </a:xfrm>
        </p:spPr>
        <p:txBody>
          <a:bodyPr numCol="1" spcCol="180000">
            <a:noAutofit/>
          </a:bodyPr>
          <a:lstStyle>
            <a:lvl1pPr marL="0" indent="0">
              <a:lnSpc>
                <a:spcPct val="110000"/>
              </a:lnSpc>
              <a:spcBef>
                <a:spcPts val="0"/>
              </a:spcBef>
              <a:buNone/>
              <a:defRPr sz="1600" b="1" kern="0" baseline="0">
                <a:solidFill>
                  <a:schemeClr val="bg1"/>
                </a:solidFill>
                <a:latin typeface="+mn-lt"/>
              </a:defRPr>
            </a:lvl1pPr>
          </a:lstStyle>
          <a:p>
            <a:pPr lvl="0"/>
            <a:r>
              <a:rPr lang="sv-SE"/>
              <a:t>Avdelning</a:t>
            </a:r>
            <a:br>
              <a:rPr lang="sv-SE"/>
            </a:br>
            <a:r>
              <a:rPr lang="sv-SE"/>
              <a:t>Område, Göteborgs Stad</a:t>
            </a:r>
            <a:br>
              <a:rPr lang="sv-SE"/>
            </a:br>
            <a:r>
              <a:rPr lang="sv-SE"/>
              <a:t>Namn</a:t>
            </a:r>
            <a:br>
              <a:rPr lang="sv-SE"/>
            </a:br>
            <a:r>
              <a:rPr lang="sv-SE"/>
              <a:t>namn@namn.se</a:t>
            </a:r>
          </a:p>
        </p:txBody>
      </p:sp>
      <p:sp>
        <p:nvSpPr>
          <p:cNvPr id="7" name="textruta 6">
            <a:extLst>
              <a:ext uri="{FF2B5EF4-FFF2-40B4-BE49-F238E27FC236}">
                <a16:creationId xmlns:a16="http://schemas.microsoft.com/office/drawing/2014/main" id="{5342DB73-4413-4392-B228-119A141D349B}"/>
              </a:ext>
            </a:extLst>
          </p:cNvPr>
          <p:cNvSpPr txBox="1"/>
          <p:nvPr userDrawn="1"/>
        </p:nvSpPr>
        <p:spPr>
          <a:xfrm>
            <a:off x="407987" y="580165"/>
            <a:ext cx="8640000" cy="144000"/>
          </a:xfrm>
          <a:prstGeom prst="rect">
            <a:avLst/>
          </a:prstGeom>
          <a:noFill/>
        </p:spPr>
        <p:txBody>
          <a:bodyPr wrap="square" lIns="0" tIns="0" rIns="0" bIns="0" rtlCol="0" anchor="ctr" anchorCtr="0">
            <a:noAutofit/>
          </a:bodyPr>
          <a:lstStyle/>
          <a:p>
            <a:r>
              <a:rPr lang="sv-SE" sz="1100">
                <a:solidFill>
                  <a:schemeClr val="tx1">
                    <a:lumMod val="95000"/>
                    <a:lumOff val="5000"/>
                  </a:schemeClr>
                </a:solidFill>
                <a:latin typeface="+mn-lt"/>
              </a:rPr>
              <a:t>Hållbar stad – öppen för världen</a:t>
            </a:r>
          </a:p>
        </p:txBody>
      </p:sp>
      <p:sp>
        <p:nvSpPr>
          <p:cNvPr id="2" name="Rubrik 3">
            <a:extLst>
              <a:ext uri="{FF2B5EF4-FFF2-40B4-BE49-F238E27FC236}">
                <a16:creationId xmlns:a16="http://schemas.microsoft.com/office/drawing/2014/main" id="{F75068A3-1A23-D7A8-E32B-9930CB95DD25}"/>
              </a:ext>
            </a:extLst>
          </p:cNvPr>
          <p:cNvSpPr>
            <a:spLocks noGrp="1"/>
          </p:cNvSpPr>
          <p:nvPr>
            <p:ph type="title" hasCustomPrompt="1"/>
          </p:nvPr>
        </p:nvSpPr>
        <p:spPr>
          <a:xfrm>
            <a:off x="1420650" y="2399545"/>
            <a:ext cx="6148878" cy="309600"/>
          </a:xfrm>
        </p:spPr>
        <p:txBody>
          <a:bodyPr tIns="36000" bIns="36000">
            <a:noAutofit/>
          </a:bodyPr>
          <a:lstStyle>
            <a:lvl1pPr>
              <a:defRPr sz="1700">
                <a:solidFill>
                  <a:schemeClr val="bg1"/>
                </a:solidFill>
              </a:defRPr>
            </a:lvl1pPr>
          </a:lstStyle>
          <a:p>
            <a:r>
              <a:rPr lang="sv-SE"/>
              <a:t>Kontakt</a:t>
            </a:r>
          </a:p>
        </p:txBody>
      </p:sp>
    </p:spTree>
    <p:extLst>
      <p:ext uri="{BB962C8B-B14F-4D97-AF65-F5344CB8AC3E}">
        <p14:creationId xmlns:p14="http://schemas.microsoft.com/office/powerpoint/2010/main" val="229427731"/>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showMasterSp="0" preserve="1" userDrawn="1">
  <p:cSld name="Logotyp">
    <p:spTree>
      <p:nvGrpSpPr>
        <p:cNvPr id="1" name=""/>
        <p:cNvGrpSpPr/>
        <p:nvPr/>
      </p:nvGrpSpPr>
      <p:grpSpPr>
        <a:xfrm>
          <a:off x="0" y="0"/>
          <a:ext cx="0" cy="0"/>
          <a:chOff x="0" y="0"/>
          <a:chExt cx="0" cy="0"/>
        </a:xfrm>
      </p:grpSpPr>
      <p:pic>
        <p:nvPicPr>
          <p:cNvPr id="3" name="Bildobjekt 2" descr="Logo" title="Logo">
            <a:extLst>
              <a:ext uri="{FF2B5EF4-FFF2-40B4-BE49-F238E27FC236}">
                <a16:creationId xmlns:a16="http://schemas.microsoft.com/office/drawing/2014/main" id="{1F12769C-ECF3-448E-A565-83EEEC398EEF}"/>
              </a:ext>
            </a:extLst>
          </p:cNvPr>
          <p:cNvPicPr>
            <a:picLocks noChangeAspect="1"/>
          </p:cNvPicPr>
          <p:nvPr userDrawn="1"/>
        </p:nvPicPr>
        <p:blipFill>
          <a:blip r:embed="rId2"/>
          <a:stretch>
            <a:fillRect/>
          </a:stretch>
        </p:blipFill>
        <p:spPr>
          <a:xfrm>
            <a:off x="5382706" y="2300663"/>
            <a:ext cx="1426588" cy="2261812"/>
          </a:xfrm>
          <a:prstGeom prst="rect">
            <a:avLst/>
          </a:prstGeom>
        </p:spPr>
      </p:pic>
    </p:spTree>
    <p:extLst>
      <p:ext uri="{BB962C8B-B14F-4D97-AF65-F5344CB8AC3E}">
        <p14:creationId xmlns:p14="http://schemas.microsoft.com/office/powerpoint/2010/main" val="3426982441"/>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userDrawn="1">
  <p:cSld name="5_Rubrik och innehåll">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956AE382-6D43-4751-9CE2-2A4899C59678}"/>
              </a:ext>
            </a:extLst>
          </p:cNvPr>
          <p:cNvSpPr>
            <a:spLocks noGrp="1"/>
          </p:cNvSpPr>
          <p:nvPr>
            <p:ph type="title"/>
          </p:nvPr>
        </p:nvSpPr>
        <p:spPr/>
        <p:txBody>
          <a:bodyPr/>
          <a:lstStyle/>
          <a:p>
            <a:r>
              <a:rPr lang="sv-SE"/>
              <a:t>Klicka här för att ändra mall för rubrikformat</a:t>
            </a:r>
          </a:p>
        </p:txBody>
      </p:sp>
      <p:sp>
        <p:nvSpPr>
          <p:cNvPr id="8" name="Content Placeholder 2">
            <a:extLst>
              <a:ext uri="{FF2B5EF4-FFF2-40B4-BE49-F238E27FC236}">
                <a16:creationId xmlns:a16="http://schemas.microsoft.com/office/drawing/2014/main" id="{143E3ABC-9643-4C0C-A216-D9FDF5F8C34E}"/>
              </a:ext>
            </a:extLst>
          </p:cNvPr>
          <p:cNvSpPr>
            <a:spLocks noGrp="1"/>
          </p:cNvSpPr>
          <p:nvPr>
            <p:ph idx="11"/>
          </p:nvPr>
        </p:nvSpPr>
        <p:spPr>
          <a:xfrm>
            <a:off x="1056000" y="1738313"/>
            <a:ext cx="10080000" cy="4175124"/>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3" name="Platshållare för bildnummer 2">
            <a:extLst>
              <a:ext uri="{FF2B5EF4-FFF2-40B4-BE49-F238E27FC236}">
                <a16:creationId xmlns:a16="http://schemas.microsoft.com/office/drawing/2014/main" id="{040785F0-4073-4C09-A77E-AF825CBA6233}"/>
              </a:ext>
            </a:extLst>
          </p:cNvPr>
          <p:cNvSpPr>
            <a:spLocks noGrp="1"/>
          </p:cNvSpPr>
          <p:nvPr>
            <p:ph type="sldNum" sz="quarter" idx="12"/>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335495370"/>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userDrawn="1">
  <p:cSld name="4_Rubrik och innehåll">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956AE382-6D43-4751-9CE2-2A4899C59678}"/>
              </a:ext>
            </a:extLst>
          </p:cNvPr>
          <p:cNvSpPr>
            <a:spLocks noGrp="1"/>
          </p:cNvSpPr>
          <p:nvPr>
            <p:ph type="title"/>
          </p:nvPr>
        </p:nvSpPr>
        <p:spPr/>
        <p:txBody>
          <a:bodyPr/>
          <a:lstStyle/>
          <a:p>
            <a:r>
              <a:rPr lang="sv-SE"/>
              <a:t>Klicka här för att ändra mall för rubrikformat</a:t>
            </a:r>
          </a:p>
        </p:txBody>
      </p:sp>
      <p:sp>
        <p:nvSpPr>
          <p:cNvPr id="8" name="Content Placeholder 2">
            <a:extLst>
              <a:ext uri="{FF2B5EF4-FFF2-40B4-BE49-F238E27FC236}">
                <a16:creationId xmlns:a16="http://schemas.microsoft.com/office/drawing/2014/main" id="{143E3ABC-9643-4C0C-A216-D9FDF5F8C34E}"/>
              </a:ext>
            </a:extLst>
          </p:cNvPr>
          <p:cNvSpPr>
            <a:spLocks noGrp="1"/>
          </p:cNvSpPr>
          <p:nvPr>
            <p:ph idx="11"/>
          </p:nvPr>
        </p:nvSpPr>
        <p:spPr>
          <a:xfrm>
            <a:off x="1056000" y="1738313"/>
            <a:ext cx="10080000" cy="4175124"/>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3" name="Platshållare för bildnummer 2">
            <a:extLst>
              <a:ext uri="{FF2B5EF4-FFF2-40B4-BE49-F238E27FC236}">
                <a16:creationId xmlns:a16="http://schemas.microsoft.com/office/drawing/2014/main" id="{040785F0-4073-4C09-A77E-AF825CBA6233}"/>
              </a:ext>
            </a:extLst>
          </p:cNvPr>
          <p:cNvSpPr>
            <a:spLocks noGrp="1"/>
          </p:cNvSpPr>
          <p:nvPr>
            <p:ph type="sldNum" sz="quarter" idx="12"/>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1078590758"/>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FEE969-634D-6E32-D227-18E9282C6F9E}"/>
              </a:ext>
            </a:extLst>
          </p:cNvPr>
          <p:cNvSpPr>
            <a:spLocks noGrp="1"/>
          </p:cNvSpPr>
          <p:nvPr>
            <p:ph type="title"/>
          </p:nvPr>
        </p:nvSpPr>
        <p:spPr>
          <a:xfrm>
            <a:off x="609600" y="547396"/>
            <a:ext cx="10745788" cy="1143292"/>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61CD26D4-290A-F0ED-7D62-41EDA6FEC2B9}"/>
              </a:ext>
            </a:extLst>
          </p:cNvPr>
          <p:cNvSpPr>
            <a:spLocks noGrp="1"/>
          </p:cNvSpPr>
          <p:nvPr>
            <p:ph type="body" idx="1"/>
          </p:nvPr>
        </p:nvSpPr>
        <p:spPr>
          <a:xfrm>
            <a:off x="609600" y="1685735"/>
            <a:ext cx="5157787" cy="559834"/>
          </a:xfrm>
        </p:spPr>
        <p:txBody>
          <a:bodyPr anchor="b">
            <a:normAutofit/>
          </a:bodyPr>
          <a:lstStyle>
            <a:lvl1pPr marL="0" indent="0">
              <a:lnSpc>
                <a:spcPct val="90000"/>
              </a:lnSpc>
              <a:buNone/>
              <a:defRPr sz="20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94DA52B0-7419-A946-4523-6D34BCAD26D1}"/>
              </a:ext>
            </a:extLst>
          </p:cNvPr>
          <p:cNvSpPr>
            <a:spLocks noGrp="1"/>
          </p:cNvSpPr>
          <p:nvPr>
            <p:ph sz="half" idx="2"/>
          </p:nvPr>
        </p:nvSpPr>
        <p:spPr>
          <a:xfrm>
            <a:off x="609600" y="2386894"/>
            <a:ext cx="5157787" cy="376508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06536620-C4F3-EEC3-DBF1-05196B1CBB55}"/>
              </a:ext>
            </a:extLst>
          </p:cNvPr>
          <p:cNvSpPr>
            <a:spLocks noGrp="1"/>
          </p:cNvSpPr>
          <p:nvPr>
            <p:ph type="body" sz="quarter" idx="3"/>
          </p:nvPr>
        </p:nvSpPr>
        <p:spPr>
          <a:xfrm>
            <a:off x="6172200" y="1685735"/>
            <a:ext cx="5183188" cy="559834"/>
          </a:xfrm>
        </p:spPr>
        <p:txBody>
          <a:bodyPr anchor="b">
            <a:normAutofit/>
          </a:bodyPr>
          <a:lstStyle>
            <a:lvl1pPr marL="0" indent="0">
              <a:lnSpc>
                <a:spcPct val="90000"/>
              </a:lnSpc>
              <a:buNone/>
              <a:defRPr sz="20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33BAE980-E611-98B5-04E9-DE4584B0E33F}"/>
              </a:ext>
            </a:extLst>
          </p:cNvPr>
          <p:cNvSpPr>
            <a:spLocks noGrp="1"/>
          </p:cNvSpPr>
          <p:nvPr>
            <p:ph sz="quarter" idx="4"/>
          </p:nvPr>
        </p:nvSpPr>
        <p:spPr>
          <a:xfrm>
            <a:off x="6172199" y="2386894"/>
            <a:ext cx="5183189" cy="376508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4E3B3581-658A-8487-F9CB-E79F2BFF27E4}"/>
              </a:ext>
            </a:extLst>
          </p:cNvPr>
          <p:cNvSpPr>
            <a:spLocks noGrp="1"/>
          </p:cNvSpPr>
          <p:nvPr>
            <p:ph type="dt" sz="half" idx="10"/>
          </p:nvPr>
        </p:nvSpPr>
        <p:spPr/>
        <p:txBody>
          <a:bodyPr/>
          <a:lstStyle/>
          <a:p>
            <a:fld id="{AB8D84F4-0E7A-4BDE-98C6-AE68FB974645}" type="datetimeFigureOut">
              <a:rPr lang="en-US" dirty="0"/>
              <a:t>9/10/2025</a:t>
            </a:fld>
            <a:endParaRPr lang="en-US" dirty="0"/>
          </a:p>
        </p:txBody>
      </p:sp>
      <p:sp>
        <p:nvSpPr>
          <p:cNvPr id="8" name="Footer Placeholder 7">
            <a:extLst>
              <a:ext uri="{FF2B5EF4-FFF2-40B4-BE49-F238E27FC236}">
                <a16:creationId xmlns:a16="http://schemas.microsoft.com/office/drawing/2014/main" id="{949D76D8-9033-26CF-BF4C-AECCC685C177}"/>
              </a:ext>
            </a:extLst>
          </p:cNvPr>
          <p:cNvSpPr>
            <a:spLocks noGrp="1"/>
          </p:cNvSpPr>
          <p:nvPr>
            <p:ph type="ftr" sz="quarter" idx="11"/>
          </p:nvPr>
        </p:nvSpPr>
        <p:spPr/>
        <p:txBody>
          <a:bodyPr/>
          <a:lstStyle/>
          <a:p>
            <a:r>
              <a:rPr lang="en-US" dirty="0"/>
              <a:t>
              </a:t>
            </a:r>
          </a:p>
        </p:txBody>
      </p:sp>
      <p:sp>
        <p:nvSpPr>
          <p:cNvPr id="9" name="Slide Number Placeholder 8">
            <a:extLst>
              <a:ext uri="{FF2B5EF4-FFF2-40B4-BE49-F238E27FC236}">
                <a16:creationId xmlns:a16="http://schemas.microsoft.com/office/drawing/2014/main" id="{E02A06B8-CC1D-542F-D8EB-7625046B91D2}"/>
              </a:ext>
            </a:extLst>
          </p:cNvPr>
          <p:cNvSpPr>
            <a:spLocks noGrp="1"/>
          </p:cNvSpPr>
          <p:nvPr>
            <p:ph type="sldNum" sz="quarter" idx="12"/>
          </p:nvPr>
        </p:nvSpPr>
        <p:spPr/>
        <p:txBody>
          <a:bodyPr/>
          <a:lstStyle/>
          <a:p>
            <a:fld id="{CC057153-B650-4DEB-B370-79DDCFDCE934}" type="slidenum">
              <a:rPr lang="en-US" dirty="0"/>
              <a:t>‹#›</a:t>
            </a:fld>
            <a:endParaRPr lang="en-US" dirty="0"/>
          </a:p>
        </p:txBody>
      </p:sp>
    </p:spTree>
    <p:extLst>
      <p:ext uri="{BB962C8B-B14F-4D97-AF65-F5344CB8AC3E}">
        <p14:creationId xmlns:p14="http://schemas.microsoft.com/office/powerpoint/2010/main" val="2145275240"/>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showMasterSp="0" preserve="1" userDrawn="1">
  <p:cSld name="Rubrikbi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89901358-FAEB-466E-A059-DFCAF845E54F}"/>
              </a:ext>
            </a:extLst>
          </p:cNvPr>
          <p:cNvSpPr/>
          <p:nvPr userDrawn="1"/>
        </p:nvSpPr>
        <p:spPr>
          <a:xfrm>
            <a:off x="407987" y="1144857"/>
            <a:ext cx="11374809" cy="5307954"/>
          </a:xfrm>
          <a:prstGeom prst="rect">
            <a:avLst/>
          </a:prstGeom>
          <a:solidFill>
            <a:schemeClr val="accent6"/>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a:p>
        </p:txBody>
      </p:sp>
      <p:sp>
        <p:nvSpPr>
          <p:cNvPr id="2" name="Title 1"/>
          <p:cNvSpPr>
            <a:spLocks noGrp="1"/>
          </p:cNvSpPr>
          <p:nvPr>
            <p:ph type="ctrTitle"/>
          </p:nvPr>
        </p:nvSpPr>
        <p:spPr>
          <a:xfrm>
            <a:off x="1731696" y="2626153"/>
            <a:ext cx="8728608" cy="1349829"/>
          </a:xfrm>
          <a:prstGeom prst="rect">
            <a:avLst/>
          </a:prstGeom>
        </p:spPr>
        <p:txBody>
          <a:bodyPr anchor="ctr" anchorCtr="0">
            <a:noAutofit/>
          </a:bodyPr>
          <a:lstStyle>
            <a:lvl1pPr algn="l">
              <a:lnSpc>
                <a:spcPct val="90000"/>
              </a:lnSpc>
              <a:defRPr sz="4200" kern="0" spc="0" baseline="0">
                <a:solidFill>
                  <a:schemeClr val="bg1"/>
                </a:solidFill>
              </a:defRPr>
            </a:lvl1pPr>
          </a:lstStyle>
          <a:p>
            <a:r>
              <a:rPr lang="sv-SE"/>
              <a:t>Klicka här för att ändra mall för rubrikformat</a:t>
            </a:r>
            <a:endParaRPr lang="en-US"/>
          </a:p>
        </p:txBody>
      </p:sp>
      <p:sp>
        <p:nvSpPr>
          <p:cNvPr id="5" name="Platshållare för text 4">
            <a:extLst>
              <a:ext uri="{FF2B5EF4-FFF2-40B4-BE49-F238E27FC236}">
                <a16:creationId xmlns:a16="http://schemas.microsoft.com/office/drawing/2014/main" id="{A0F7CA53-6D92-4A66-95D1-2CEF9E76DF2C}"/>
              </a:ext>
            </a:extLst>
          </p:cNvPr>
          <p:cNvSpPr>
            <a:spLocks noGrp="1"/>
          </p:cNvSpPr>
          <p:nvPr>
            <p:ph type="body" sz="quarter" idx="10" hasCustomPrompt="1"/>
          </p:nvPr>
        </p:nvSpPr>
        <p:spPr>
          <a:xfrm>
            <a:off x="1731696" y="4165601"/>
            <a:ext cx="8728608" cy="251417"/>
          </a:xfrm>
        </p:spPr>
        <p:txBody>
          <a:bodyPr>
            <a:noAutofit/>
          </a:bodyPr>
          <a:lstStyle>
            <a:lvl1pPr marL="0" indent="0">
              <a:lnSpc>
                <a:spcPct val="100000"/>
              </a:lnSpc>
              <a:spcBef>
                <a:spcPts val="0"/>
              </a:spcBef>
              <a:buNone/>
              <a:defRPr sz="1800" kern="0" baseline="0">
                <a:solidFill>
                  <a:schemeClr val="bg1"/>
                </a:solidFill>
                <a:latin typeface="+mj-lt"/>
              </a:defRPr>
            </a:lvl1pPr>
          </a:lstStyle>
          <a:p>
            <a:pPr lvl="0"/>
            <a:r>
              <a:rPr lang="sv-SE"/>
              <a:t>Eventuell underrubrik</a:t>
            </a:r>
          </a:p>
        </p:txBody>
      </p:sp>
      <p:sp>
        <p:nvSpPr>
          <p:cNvPr id="6" name="Platshållare för text 4">
            <a:extLst>
              <a:ext uri="{FF2B5EF4-FFF2-40B4-BE49-F238E27FC236}">
                <a16:creationId xmlns:a16="http://schemas.microsoft.com/office/drawing/2014/main" id="{384ED656-5CBC-4AAE-AA1E-D848C8E71DB6}"/>
              </a:ext>
            </a:extLst>
          </p:cNvPr>
          <p:cNvSpPr>
            <a:spLocks noGrp="1"/>
          </p:cNvSpPr>
          <p:nvPr>
            <p:ph type="body" sz="quarter" idx="11" hasCustomPrompt="1"/>
          </p:nvPr>
        </p:nvSpPr>
        <p:spPr>
          <a:xfrm>
            <a:off x="1731696" y="4606637"/>
            <a:ext cx="8728608" cy="251417"/>
          </a:xfrm>
        </p:spPr>
        <p:txBody>
          <a:bodyPr>
            <a:noAutofit/>
          </a:bodyPr>
          <a:lstStyle>
            <a:lvl1pPr marL="0" indent="0">
              <a:lnSpc>
                <a:spcPct val="100000"/>
              </a:lnSpc>
              <a:spcBef>
                <a:spcPts val="0"/>
              </a:spcBef>
              <a:buNone/>
              <a:defRPr sz="1400" kern="0" baseline="0">
                <a:solidFill>
                  <a:schemeClr val="bg1"/>
                </a:solidFill>
                <a:latin typeface="+mn-lt"/>
              </a:defRPr>
            </a:lvl1pPr>
          </a:lstStyle>
          <a:p>
            <a:pPr lvl="0"/>
            <a:r>
              <a:rPr lang="sv-SE"/>
              <a:t>Eventuellt namn på föredragshållare</a:t>
            </a:r>
          </a:p>
        </p:txBody>
      </p:sp>
      <p:sp>
        <p:nvSpPr>
          <p:cNvPr id="11" name="textruta 10">
            <a:extLst>
              <a:ext uri="{FF2B5EF4-FFF2-40B4-BE49-F238E27FC236}">
                <a16:creationId xmlns:a16="http://schemas.microsoft.com/office/drawing/2014/main" id="{2522B255-A89B-4F1E-A846-36B4A9F18AE3}"/>
              </a:ext>
            </a:extLst>
          </p:cNvPr>
          <p:cNvSpPr txBox="1"/>
          <p:nvPr userDrawn="1"/>
        </p:nvSpPr>
        <p:spPr>
          <a:xfrm>
            <a:off x="407987" y="580165"/>
            <a:ext cx="8640000" cy="144000"/>
          </a:xfrm>
          <a:prstGeom prst="rect">
            <a:avLst/>
          </a:prstGeom>
          <a:noFill/>
        </p:spPr>
        <p:txBody>
          <a:bodyPr wrap="square" lIns="0" tIns="0" rIns="0" bIns="0" rtlCol="0" anchor="ctr" anchorCtr="0">
            <a:noAutofit/>
          </a:bodyPr>
          <a:lstStyle/>
          <a:p>
            <a:r>
              <a:rPr lang="sv-SE" sz="1100">
                <a:latin typeface="+mn-lt"/>
              </a:rPr>
              <a:t>Hållbar stad – öppen för världen</a:t>
            </a:r>
          </a:p>
        </p:txBody>
      </p:sp>
      <p:pic>
        <p:nvPicPr>
          <p:cNvPr id="8" name="Bildobjekt 7" descr="Logo" title="Logo">
            <a:extLst>
              <a:ext uri="{FF2B5EF4-FFF2-40B4-BE49-F238E27FC236}">
                <a16:creationId xmlns:a16="http://schemas.microsoft.com/office/drawing/2014/main" id="{2DF30E6D-8B83-4DA1-ADDE-3B45462766FF}"/>
              </a:ext>
            </a:extLst>
          </p:cNvPr>
          <p:cNvPicPr>
            <a:picLocks noChangeAspect="1"/>
          </p:cNvPicPr>
          <p:nvPr userDrawn="1"/>
        </p:nvPicPr>
        <p:blipFill>
          <a:blip r:embed="rId2"/>
          <a:stretch>
            <a:fillRect/>
          </a:stretch>
        </p:blipFill>
        <p:spPr>
          <a:xfrm>
            <a:off x="10297795" y="401983"/>
            <a:ext cx="1481456" cy="499915"/>
          </a:xfrm>
          <a:prstGeom prst="rect">
            <a:avLst/>
          </a:prstGeom>
        </p:spPr>
      </p:pic>
    </p:spTree>
    <p:extLst>
      <p:ext uri="{BB962C8B-B14F-4D97-AF65-F5344CB8AC3E}">
        <p14:creationId xmlns:p14="http://schemas.microsoft.com/office/powerpoint/2010/main" val="828321189"/>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956AE382-6D43-4751-9CE2-2A4899C59678}"/>
              </a:ext>
            </a:extLst>
          </p:cNvPr>
          <p:cNvSpPr>
            <a:spLocks noGrp="1"/>
          </p:cNvSpPr>
          <p:nvPr>
            <p:ph type="title"/>
          </p:nvPr>
        </p:nvSpPr>
        <p:spPr/>
        <p:txBody>
          <a:bodyPr/>
          <a:lstStyle/>
          <a:p>
            <a:r>
              <a:rPr lang="sv-SE"/>
              <a:t>Klicka här för att ändra mall för rubrikformat</a:t>
            </a:r>
          </a:p>
        </p:txBody>
      </p:sp>
      <p:sp>
        <p:nvSpPr>
          <p:cNvPr id="8" name="Content Placeholder 2">
            <a:extLst>
              <a:ext uri="{FF2B5EF4-FFF2-40B4-BE49-F238E27FC236}">
                <a16:creationId xmlns:a16="http://schemas.microsoft.com/office/drawing/2014/main" id="{143E3ABC-9643-4C0C-A216-D9FDF5F8C34E}"/>
              </a:ext>
            </a:extLst>
          </p:cNvPr>
          <p:cNvSpPr>
            <a:spLocks noGrp="1"/>
          </p:cNvSpPr>
          <p:nvPr>
            <p:ph idx="11"/>
          </p:nvPr>
        </p:nvSpPr>
        <p:spPr>
          <a:xfrm>
            <a:off x="1056000" y="1738313"/>
            <a:ext cx="10080000" cy="4175124"/>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3" name="Platshållare för bildnummer 2">
            <a:extLst>
              <a:ext uri="{FF2B5EF4-FFF2-40B4-BE49-F238E27FC236}">
                <a16:creationId xmlns:a16="http://schemas.microsoft.com/office/drawing/2014/main" id="{040785F0-4073-4C09-A77E-AF825CBA6233}"/>
              </a:ext>
            </a:extLst>
          </p:cNvPr>
          <p:cNvSpPr>
            <a:spLocks noGrp="1"/>
          </p:cNvSpPr>
          <p:nvPr>
            <p:ph type="sldNum" sz="quarter" idx="12"/>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9632955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Bild helsida med rubrik">
    <p:spTree>
      <p:nvGrpSpPr>
        <p:cNvPr id="1" name=""/>
        <p:cNvGrpSpPr/>
        <p:nvPr/>
      </p:nvGrpSpPr>
      <p:grpSpPr>
        <a:xfrm>
          <a:off x="0" y="0"/>
          <a:ext cx="0" cy="0"/>
          <a:chOff x="0" y="0"/>
          <a:chExt cx="0" cy="0"/>
        </a:xfrm>
      </p:grpSpPr>
      <p:sp>
        <p:nvSpPr>
          <p:cNvPr id="4" name="Platshållare för bild 5">
            <a:extLst>
              <a:ext uri="{FF2B5EF4-FFF2-40B4-BE49-F238E27FC236}">
                <a16:creationId xmlns:a16="http://schemas.microsoft.com/office/drawing/2014/main" id="{1566CF40-59BE-4449-B880-5CCAFCC9D997}"/>
              </a:ext>
            </a:extLst>
          </p:cNvPr>
          <p:cNvSpPr>
            <a:spLocks noGrp="1"/>
          </p:cNvSpPr>
          <p:nvPr>
            <p:ph type="pic" sz="quarter" idx="10" hasCustomPrompt="1"/>
          </p:nvPr>
        </p:nvSpPr>
        <p:spPr>
          <a:xfrm>
            <a:off x="0" y="0"/>
            <a:ext cx="12192000" cy="6858000"/>
          </a:xfrm>
          <a:prstGeom prst="round2SameRect">
            <a:avLst>
              <a:gd name="adj1" fmla="val 0"/>
              <a:gd name="adj2" fmla="val 0"/>
            </a:avLst>
          </a:prstGeom>
          <a:no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solidFill>
                  <a:schemeClr val="tx1"/>
                </a:solidFill>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br>
              <a:rPr lang="sv-SE"/>
            </a:br>
            <a:br>
              <a:rPr lang="sv-SE"/>
            </a:br>
            <a:br>
              <a:rPr lang="sv-SE"/>
            </a:br>
            <a:r>
              <a:rPr lang="sv-SE"/>
              <a:t>Klicka på ikonen</a:t>
            </a:r>
            <a:br>
              <a:rPr lang="sv-SE"/>
            </a:br>
            <a:r>
              <a:rPr lang="sv-SE"/>
              <a:t>för att lägga till en bild</a:t>
            </a:r>
            <a:endParaRPr lang="en-US"/>
          </a:p>
        </p:txBody>
      </p:sp>
      <p:sp>
        <p:nvSpPr>
          <p:cNvPr id="6" name="Title 1">
            <a:extLst>
              <a:ext uri="{FF2B5EF4-FFF2-40B4-BE49-F238E27FC236}">
                <a16:creationId xmlns:a16="http://schemas.microsoft.com/office/drawing/2014/main" id="{5F556A3A-7138-45B2-8593-FAB5296ADD6C}"/>
              </a:ext>
            </a:extLst>
          </p:cNvPr>
          <p:cNvSpPr>
            <a:spLocks noGrp="1"/>
          </p:cNvSpPr>
          <p:nvPr>
            <p:ph type="ctrTitle" hasCustomPrompt="1"/>
          </p:nvPr>
        </p:nvSpPr>
        <p:spPr>
          <a:xfrm>
            <a:off x="407988" y="404813"/>
            <a:ext cx="5000625" cy="1703434"/>
          </a:xfrm>
          <a:prstGeom prst="rect">
            <a:avLst/>
          </a:prstGeom>
          <a:solidFill>
            <a:schemeClr val="accent1"/>
          </a:solidFill>
        </p:spPr>
        <p:txBody>
          <a:bodyPr wrap="square" lIns="432000" tIns="432000" rIns="432000" bIns="432000" anchor="ctr" anchorCtr="0">
            <a:spAutoFit/>
          </a:bodyPr>
          <a:lstStyle>
            <a:lvl1pPr algn="l">
              <a:lnSpc>
                <a:spcPct val="90000"/>
              </a:lnSpc>
              <a:defRPr sz="3000">
                <a:solidFill>
                  <a:schemeClr val="bg1"/>
                </a:solidFill>
              </a:defRPr>
            </a:lvl1pPr>
          </a:lstStyle>
          <a:p>
            <a:r>
              <a:rPr lang="sv-SE"/>
              <a:t>Rubrik på</a:t>
            </a:r>
            <a:br>
              <a:rPr lang="sv-SE"/>
            </a:br>
            <a:r>
              <a:rPr lang="sv-SE"/>
              <a:t>två rader</a:t>
            </a:r>
            <a:endParaRPr lang="en-US"/>
          </a:p>
        </p:txBody>
      </p:sp>
    </p:spTree>
    <p:extLst>
      <p:ext uri="{BB962C8B-B14F-4D97-AF65-F5344CB8AC3E}">
        <p14:creationId xmlns:p14="http://schemas.microsoft.com/office/powerpoint/2010/main" val="1152016019"/>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4424537-5ECE-4D36-9AE9-88D8AFB54949}"/>
              </a:ext>
            </a:extLst>
          </p:cNvPr>
          <p:cNvSpPr>
            <a:spLocks noGrp="1"/>
          </p:cNvSpPr>
          <p:nvPr>
            <p:ph type="title"/>
          </p:nvPr>
        </p:nvSpPr>
        <p:spPr/>
        <p:txBody>
          <a:bodyPr/>
          <a:lstStyle/>
          <a:p>
            <a:r>
              <a:rPr lang="sv-SE"/>
              <a:t>Klicka här för att ändra mall för rubrikformat</a:t>
            </a:r>
          </a:p>
        </p:txBody>
      </p:sp>
      <p:sp>
        <p:nvSpPr>
          <p:cNvPr id="3" name="Content Placeholder 2"/>
          <p:cNvSpPr>
            <a:spLocks noGrp="1"/>
          </p:cNvSpPr>
          <p:nvPr>
            <p:ph sz="half" idx="1"/>
          </p:nvPr>
        </p:nvSpPr>
        <p:spPr>
          <a:xfrm>
            <a:off x="407988" y="1736729"/>
            <a:ext cx="5400000" cy="417671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4" name="Content Placeholder 3"/>
          <p:cNvSpPr>
            <a:spLocks noGrp="1"/>
          </p:cNvSpPr>
          <p:nvPr>
            <p:ph sz="half" idx="2"/>
          </p:nvPr>
        </p:nvSpPr>
        <p:spPr>
          <a:xfrm>
            <a:off x="6379250" y="1736729"/>
            <a:ext cx="5400000" cy="417671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5" name="Platshållare för bildnummer 4">
            <a:extLst>
              <a:ext uri="{FF2B5EF4-FFF2-40B4-BE49-F238E27FC236}">
                <a16:creationId xmlns:a16="http://schemas.microsoft.com/office/drawing/2014/main" id="{EC9B43C6-89FD-4564-BB62-9B67C1AE2E6A}"/>
              </a:ext>
            </a:extLst>
          </p:cNvPr>
          <p:cNvSpPr>
            <a:spLocks noGrp="1"/>
          </p:cNvSpPr>
          <p:nvPr>
            <p:ph type="sldNum" sz="quarter" idx="10"/>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4154935139"/>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Jämförelse">
    <p:spTree>
      <p:nvGrpSpPr>
        <p:cNvPr id="1" name=""/>
        <p:cNvGrpSpPr/>
        <p:nvPr/>
      </p:nvGrpSpPr>
      <p:grpSpPr>
        <a:xfrm>
          <a:off x="0" y="0"/>
          <a:ext cx="0" cy="0"/>
          <a:chOff x="0" y="0"/>
          <a:chExt cx="0" cy="0"/>
        </a:xfrm>
      </p:grpSpPr>
      <p:sp>
        <p:nvSpPr>
          <p:cNvPr id="7" name="Rubrik 6">
            <a:extLst>
              <a:ext uri="{FF2B5EF4-FFF2-40B4-BE49-F238E27FC236}">
                <a16:creationId xmlns:a16="http://schemas.microsoft.com/office/drawing/2014/main" id="{BCE7E41F-F5AB-42BF-88B5-ED5B44A6461E}"/>
              </a:ext>
            </a:extLst>
          </p:cNvPr>
          <p:cNvSpPr>
            <a:spLocks noGrp="1"/>
          </p:cNvSpPr>
          <p:nvPr>
            <p:ph type="title"/>
          </p:nvPr>
        </p:nvSpPr>
        <p:spPr/>
        <p:txBody>
          <a:bodyPr/>
          <a:lstStyle/>
          <a:p>
            <a:r>
              <a:rPr lang="sv-SE"/>
              <a:t>Klicka här för att ändra mall för rubrikformat</a:t>
            </a:r>
          </a:p>
        </p:txBody>
      </p:sp>
      <p:sp>
        <p:nvSpPr>
          <p:cNvPr id="3" name="Text Placeholder 2"/>
          <p:cNvSpPr>
            <a:spLocks noGrp="1"/>
          </p:cNvSpPr>
          <p:nvPr>
            <p:ph type="body" idx="1"/>
          </p:nvPr>
        </p:nvSpPr>
        <p:spPr>
          <a:xfrm>
            <a:off x="407988" y="1588563"/>
            <a:ext cx="5278080" cy="648720"/>
          </a:xfrm>
        </p:spPr>
        <p:txBody>
          <a:bodyPr anchor="t" anchorCtr="0">
            <a:normAutofit/>
          </a:bodyPr>
          <a:lstStyle>
            <a:lvl1pPr marL="0" indent="0">
              <a:spcBef>
                <a:spcPts val="0"/>
              </a:spcBef>
              <a:buNone/>
              <a:defRPr sz="20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sv-SE"/>
              <a:t>Klicka här för att ändra format på bakgrundstexten</a:t>
            </a:r>
          </a:p>
        </p:txBody>
      </p:sp>
      <p:sp>
        <p:nvSpPr>
          <p:cNvPr id="4" name="Content Placeholder 3"/>
          <p:cNvSpPr>
            <a:spLocks noGrp="1"/>
          </p:cNvSpPr>
          <p:nvPr>
            <p:ph sz="half" idx="2"/>
          </p:nvPr>
        </p:nvSpPr>
        <p:spPr>
          <a:xfrm>
            <a:off x="407988" y="2281031"/>
            <a:ext cx="5278080" cy="3524684"/>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5" name="Text Placeholder 4"/>
          <p:cNvSpPr>
            <a:spLocks noGrp="1"/>
          </p:cNvSpPr>
          <p:nvPr>
            <p:ph type="body" sz="quarter" idx="3"/>
          </p:nvPr>
        </p:nvSpPr>
        <p:spPr>
          <a:xfrm>
            <a:off x="6432000" y="1591385"/>
            <a:ext cx="5280000" cy="648720"/>
          </a:xfrm>
        </p:spPr>
        <p:txBody>
          <a:bodyPr anchor="t" anchorCtr="0">
            <a:normAutofit/>
          </a:bodyPr>
          <a:lstStyle>
            <a:lvl1pPr marL="0" indent="0">
              <a:spcBef>
                <a:spcPts val="0"/>
              </a:spcBef>
              <a:buNone/>
              <a:defRPr sz="20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sv-SE"/>
              <a:t>Klicka här för att ändra format på bakgrundstexten</a:t>
            </a:r>
          </a:p>
        </p:txBody>
      </p:sp>
      <p:sp>
        <p:nvSpPr>
          <p:cNvPr id="6" name="Content Placeholder 5"/>
          <p:cNvSpPr>
            <a:spLocks noGrp="1"/>
          </p:cNvSpPr>
          <p:nvPr>
            <p:ph sz="quarter" idx="4"/>
          </p:nvPr>
        </p:nvSpPr>
        <p:spPr>
          <a:xfrm>
            <a:off x="6432000" y="2281035"/>
            <a:ext cx="5280000" cy="3524685"/>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2" name="Platshållare för bildnummer 1">
            <a:extLst>
              <a:ext uri="{FF2B5EF4-FFF2-40B4-BE49-F238E27FC236}">
                <a16:creationId xmlns:a16="http://schemas.microsoft.com/office/drawing/2014/main" id="{5B0B39BD-A593-4A83-AD46-53A96C2F78AD}"/>
              </a:ext>
            </a:extLst>
          </p:cNvPr>
          <p:cNvSpPr>
            <a:spLocks noGrp="1"/>
          </p:cNvSpPr>
          <p:nvPr>
            <p:ph type="sldNum" sz="quarter" idx="10"/>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2704006132"/>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F68562D-9C3D-4ED0-821E-7821BFECF33E}"/>
              </a:ext>
            </a:extLst>
          </p:cNvPr>
          <p:cNvSpPr>
            <a:spLocks noGrp="1"/>
          </p:cNvSpPr>
          <p:nvPr>
            <p:ph type="title"/>
          </p:nvPr>
        </p:nvSpPr>
        <p:spPr/>
        <p:txBody>
          <a:bodyPr/>
          <a:lstStyle/>
          <a:p>
            <a:r>
              <a:rPr lang="sv-SE"/>
              <a:t>Klicka här för att ändra mall för rubrikformat</a:t>
            </a:r>
          </a:p>
        </p:txBody>
      </p:sp>
      <p:sp>
        <p:nvSpPr>
          <p:cNvPr id="3" name="Platshållare för bildnummer 2">
            <a:extLst>
              <a:ext uri="{FF2B5EF4-FFF2-40B4-BE49-F238E27FC236}">
                <a16:creationId xmlns:a16="http://schemas.microsoft.com/office/drawing/2014/main" id="{471AB884-926D-4607-993A-83391A779C12}"/>
              </a:ext>
            </a:extLst>
          </p:cNvPr>
          <p:cNvSpPr>
            <a:spLocks noGrp="1"/>
          </p:cNvSpPr>
          <p:nvPr>
            <p:ph type="sldNum" sz="quarter" idx="10"/>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3756500169"/>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Rubrik, text och 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2EDB076-0118-4581-B17D-C1A0602FB948}"/>
              </a:ext>
            </a:extLst>
          </p:cNvPr>
          <p:cNvSpPr>
            <a:spLocks noGrp="1"/>
          </p:cNvSpPr>
          <p:nvPr>
            <p:ph type="title"/>
          </p:nvPr>
        </p:nvSpPr>
        <p:spPr/>
        <p:txBody>
          <a:bodyPr/>
          <a:lstStyle/>
          <a:p>
            <a:r>
              <a:rPr lang="sv-SE"/>
              <a:t>Klicka här för att ändra mall för rubrikformat</a:t>
            </a:r>
          </a:p>
        </p:txBody>
      </p:sp>
      <p:sp>
        <p:nvSpPr>
          <p:cNvPr id="6" name="Content Placeholder 2">
            <a:extLst>
              <a:ext uri="{FF2B5EF4-FFF2-40B4-BE49-F238E27FC236}">
                <a16:creationId xmlns:a16="http://schemas.microsoft.com/office/drawing/2014/main" id="{51FAA0E3-3FDA-41A6-B9F8-73A1FEF31347}"/>
              </a:ext>
            </a:extLst>
          </p:cNvPr>
          <p:cNvSpPr>
            <a:spLocks noGrp="1"/>
          </p:cNvSpPr>
          <p:nvPr>
            <p:ph sz="half" idx="10"/>
          </p:nvPr>
        </p:nvSpPr>
        <p:spPr>
          <a:xfrm>
            <a:off x="417075" y="1736728"/>
            <a:ext cx="5678925" cy="4194629"/>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3" name="Picture Placeholder 2"/>
          <p:cNvSpPr>
            <a:spLocks noGrp="1"/>
          </p:cNvSpPr>
          <p:nvPr>
            <p:ph type="pic" idx="1" hasCustomPrompt="1"/>
          </p:nvPr>
        </p:nvSpPr>
        <p:spPr>
          <a:xfrm>
            <a:off x="7598925" y="1738313"/>
            <a:ext cx="4176000" cy="4175125"/>
          </a:xfrm>
          <a:no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5" name="Platshållare för bildnummer 4">
            <a:extLst>
              <a:ext uri="{FF2B5EF4-FFF2-40B4-BE49-F238E27FC236}">
                <a16:creationId xmlns:a16="http://schemas.microsoft.com/office/drawing/2014/main" id="{BA6D7259-E2CF-428A-9B5C-9AEE444FC134}"/>
              </a:ext>
            </a:extLst>
          </p:cNvPr>
          <p:cNvSpPr>
            <a:spLocks noGrp="1"/>
          </p:cNvSpPr>
          <p:nvPr>
            <p:ph type="sldNum" sz="quarter" idx="11"/>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850531554"/>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Rubrik, bild och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800F4CB-80BD-4C46-8862-E3F5646FDE7A}"/>
              </a:ext>
            </a:extLst>
          </p:cNvPr>
          <p:cNvSpPr>
            <a:spLocks noGrp="1"/>
          </p:cNvSpPr>
          <p:nvPr>
            <p:ph type="title"/>
          </p:nvPr>
        </p:nvSpPr>
        <p:spPr/>
        <p:txBody>
          <a:bodyPr/>
          <a:lstStyle/>
          <a:p>
            <a:r>
              <a:rPr lang="sv-SE"/>
              <a:t>Klicka här för att ändra mall för rubrikformat</a:t>
            </a:r>
          </a:p>
        </p:txBody>
      </p:sp>
      <p:sp>
        <p:nvSpPr>
          <p:cNvPr id="5" name="Content Placeholder 2">
            <a:extLst>
              <a:ext uri="{FF2B5EF4-FFF2-40B4-BE49-F238E27FC236}">
                <a16:creationId xmlns:a16="http://schemas.microsoft.com/office/drawing/2014/main" id="{D18EAA5A-4340-4EE5-A1A8-3200B98C0962}"/>
              </a:ext>
            </a:extLst>
          </p:cNvPr>
          <p:cNvSpPr>
            <a:spLocks noGrp="1"/>
          </p:cNvSpPr>
          <p:nvPr>
            <p:ph sz="half" idx="10"/>
          </p:nvPr>
        </p:nvSpPr>
        <p:spPr>
          <a:xfrm>
            <a:off x="6096000" y="1736728"/>
            <a:ext cx="5688013" cy="4194629"/>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3" name="Picture Placeholder 2"/>
          <p:cNvSpPr>
            <a:spLocks noGrp="1"/>
          </p:cNvSpPr>
          <p:nvPr>
            <p:ph type="pic" idx="1" hasCustomPrompt="1"/>
          </p:nvPr>
        </p:nvSpPr>
        <p:spPr>
          <a:xfrm>
            <a:off x="407988" y="1738313"/>
            <a:ext cx="4176000" cy="4175125"/>
          </a:xfrm>
          <a:no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4" name="Platshållare för bildnummer 3">
            <a:extLst>
              <a:ext uri="{FF2B5EF4-FFF2-40B4-BE49-F238E27FC236}">
                <a16:creationId xmlns:a16="http://schemas.microsoft.com/office/drawing/2014/main" id="{DEAD5FAA-1657-4061-B125-FAABE5DDE224}"/>
              </a:ext>
            </a:extLst>
          </p:cNvPr>
          <p:cNvSpPr>
            <a:spLocks noGrp="1"/>
          </p:cNvSpPr>
          <p:nvPr>
            <p:ph type="sldNum" sz="quarter" idx="11"/>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982697666"/>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Tre bilder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C800227-24F3-424A-950F-9031EC7717A1}"/>
              </a:ext>
            </a:extLst>
          </p:cNvPr>
          <p:cNvSpPr>
            <a:spLocks noGrp="1"/>
          </p:cNvSpPr>
          <p:nvPr>
            <p:ph type="title"/>
          </p:nvPr>
        </p:nvSpPr>
        <p:spPr/>
        <p:txBody>
          <a:bodyPr/>
          <a:lstStyle/>
          <a:p>
            <a:r>
              <a:rPr lang="sv-SE"/>
              <a:t>Klicka här för att ändra mall för rubrikformat</a:t>
            </a:r>
          </a:p>
        </p:txBody>
      </p:sp>
      <p:sp>
        <p:nvSpPr>
          <p:cNvPr id="3" name="Picture Placeholder 2"/>
          <p:cNvSpPr>
            <a:spLocks noGrp="1"/>
          </p:cNvSpPr>
          <p:nvPr>
            <p:ph type="pic" idx="1" hasCustomPrompt="1"/>
          </p:nvPr>
        </p:nvSpPr>
        <p:spPr>
          <a:xfrm>
            <a:off x="407988" y="1738313"/>
            <a:ext cx="3600000" cy="3660464"/>
          </a:xfrm>
          <a:no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4" name="Text Placeholder 3"/>
          <p:cNvSpPr>
            <a:spLocks noGrp="1"/>
          </p:cNvSpPr>
          <p:nvPr>
            <p:ph type="body" sz="half" idx="2"/>
          </p:nvPr>
        </p:nvSpPr>
        <p:spPr>
          <a:xfrm>
            <a:off x="407988"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Klicka här för att ändra format på bakgrundstexten</a:t>
            </a:r>
          </a:p>
        </p:txBody>
      </p:sp>
      <p:sp>
        <p:nvSpPr>
          <p:cNvPr id="10" name="Picture Placeholder 2">
            <a:extLst>
              <a:ext uri="{FF2B5EF4-FFF2-40B4-BE49-F238E27FC236}">
                <a16:creationId xmlns:a16="http://schemas.microsoft.com/office/drawing/2014/main" id="{F5F04B5A-F0FB-4FC9-9F5F-CDA6CEE251C7}"/>
              </a:ext>
            </a:extLst>
          </p:cNvPr>
          <p:cNvSpPr>
            <a:spLocks noGrp="1"/>
          </p:cNvSpPr>
          <p:nvPr>
            <p:ph type="pic" idx="12" hasCustomPrompt="1"/>
          </p:nvPr>
        </p:nvSpPr>
        <p:spPr>
          <a:xfrm>
            <a:off x="4296000" y="1738313"/>
            <a:ext cx="3600000" cy="3660464"/>
          </a:xfrm>
          <a:no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15" name="Text Placeholder 3">
            <a:extLst>
              <a:ext uri="{FF2B5EF4-FFF2-40B4-BE49-F238E27FC236}">
                <a16:creationId xmlns:a16="http://schemas.microsoft.com/office/drawing/2014/main" id="{A5F93C07-C166-474C-8E0B-4E9C3BBCB337}"/>
              </a:ext>
            </a:extLst>
          </p:cNvPr>
          <p:cNvSpPr>
            <a:spLocks noGrp="1"/>
          </p:cNvSpPr>
          <p:nvPr>
            <p:ph type="body" sz="half" idx="15"/>
          </p:nvPr>
        </p:nvSpPr>
        <p:spPr>
          <a:xfrm>
            <a:off x="4296000"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Klicka här för att ändra format på bakgrundstexten</a:t>
            </a:r>
          </a:p>
        </p:txBody>
      </p:sp>
      <p:sp>
        <p:nvSpPr>
          <p:cNvPr id="11" name="Picture Placeholder 2">
            <a:extLst>
              <a:ext uri="{FF2B5EF4-FFF2-40B4-BE49-F238E27FC236}">
                <a16:creationId xmlns:a16="http://schemas.microsoft.com/office/drawing/2014/main" id="{A7F97845-F21E-448F-BCE4-594A545AB8CB}"/>
              </a:ext>
            </a:extLst>
          </p:cNvPr>
          <p:cNvSpPr>
            <a:spLocks noGrp="1"/>
          </p:cNvSpPr>
          <p:nvPr>
            <p:ph type="pic" idx="13" hasCustomPrompt="1"/>
          </p:nvPr>
        </p:nvSpPr>
        <p:spPr>
          <a:xfrm>
            <a:off x="8184013" y="1738313"/>
            <a:ext cx="3600000" cy="3660464"/>
          </a:xfrm>
          <a:no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14" name="Text Placeholder 3">
            <a:extLst>
              <a:ext uri="{FF2B5EF4-FFF2-40B4-BE49-F238E27FC236}">
                <a16:creationId xmlns:a16="http://schemas.microsoft.com/office/drawing/2014/main" id="{5F230963-9997-4CAE-9B9D-4F53D8044D29}"/>
              </a:ext>
            </a:extLst>
          </p:cNvPr>
          <p:cNvSpPr>
            <a:spLocks noGrp="1"/>
          </p:cNvSpPr>
          <p:nvPr>
            <p:ph type="body" sz="half" idx="14"/>
          </p:nvPr>
        </p:nvSpPr>
        <p:spPr>
          <a:xfrm>
            <a:off x="8184013"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Klicka här för att ändra format på bakgrundstexten</a:t>
            </a:r>
          </a:p>
        </p:txBody>
      </p:sp>
      <p:sp>
        <p:nvSpPr>
          <p:cNvPr id="6" name="Platshållare för bildnummer 5">
            <a:extLst>
              <a:ext uri="{FF2B5EF4-FFF2-40B4-BE49-F238E27FC236}">
                <a16:creationId xmlns:a16="http://schemas.microsoft.com/office/drawing/2014/main" id="{344BB15C-87DA-407B-A8B6-CA070A8D70E5}"/>
              </a:ext>
            </a:extLst>
          </p:cNvPr>
          <p:cNvSpPr>
            <a:spLocks noGrp="1"/>
          </p:cNvSpPr>
          <p:nvPr>
            <p:ph type="sldNum" sz="quarter" idx="16"/>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1902617631"/>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showMasterSp="0" preserve="1" userDrawn="1">
  <p:cSld name="Text och bild till höge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800F4CB-80BD-4C46-8862-E3F5646FDE7A}"/>
              </a:ext>
            </a:extLst>
          </p:cNvPr>
          <p:cNvSpPr>
            <a:spLocks noGrp="1"/>
          </p:cNvSpPr>
          <p:nvPr>
            <p:ph type="title"/>
          </p:nvPr>
        </p:nvSpPr>
        <p:spPr>
          <a:xfrm>
            <a:off x="407988" y="404813"/>
            <a:ext cx="5240337" cy="736959"/>
          </a:xfrm>
        </p:spPr>
        <p:txBody>
          <a:bodyPr/>
          <a:lstStyle/>
          <a:p>
            <a:r>
              <a:rPr lang="sv-SE"/>
              <a:t>Klicka här för att ändra mall för rubrikformat</a:t>
            </a:r>
          </a:p>
        </p:txBody>
      </p:sp>
      <p:sp>
        <p:nvSpPr>
          <p:cNvPr id="5" name="Content Placeholder 2">
            <a:extLst>
              <a:ext uri="{FF2B5EF4-FFF2-40B4-BE49-F238E27FC236}">
                <a16:creationId xmlns:a16="http://schemas.microsoft.com/office/drawing/2014/main" id="{D18EAA5A-4340-4EE5-A1A8-3200B98C0962}"/>
              </a:ext>
            </a:extLst>
          </p:cNvPr>
          <p:cNvSpPr>
            <a:spLocks noGrp="1"/>
          </p:cNvSpPr>
          <p:nvPr>
            <p:ph sz="half" idx="10"/>
          </p:nvPr>
        </p:nvSpPr>
        <p:spPr>
          <a:xfrm>
            <a:off x="407989" y="1736728"/>
            <a:ext cx="5240336" cy="4194629"/>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3" name="Picture Placeholder 2"/>
          <p:cNvSpPr>
            <a:spLocks noGrp="1"/>
          </p:cNvSpPr>
          <p:nvPr>
            <p:ph type="pic" idx="1" hasCustomPrompt="1"/>
          </p:nvPr>
        </p:nvSpPr>
        <p:spPr>
          <a:xfrm>
            <a:off x="6096000" y="0"/>
            <a:ext cx="6095999" cy="6857999"/>
          </a:xfrm>
          <a:no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4" name="Platshållare för bildnummer 3">
            <a:extLst>
              <a:ext uri="{FF2B5EF4-FFF2-40B4-BE49-F238E27FC236}">
                <a16:creationId xmlns:a16="http://schemas.microsoft.com/office/drawing/2014/main" id="{DEAD5FAA-1657-4061-B125-FAABE5DDE224}"/>
              </a:ext>
            </a:extLst>
          </p:cNvPr>
          <p:cNvSpPr>
            <a:spLocks noGrp="1"/>
          </p:cNvSpPr>
          <p:nvPr>
            <p:ph type="sldNum" sz="quarter" idx="11"/>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3671293294"/>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showMasterSp="0" preserve="1" userDrawn="1">
  <p:cSld name="Text och bild till vänste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800F4CB-80BD-4C46-8862-E3F5646FDE7A}"/>
              </a:ext>
            </a:extLst>
          </p:cNvPr>
          <p:cNvSpPr>
            <a:spLocks noGrp="1"/>
          </p:cNvSpPr>
          <p:nvPr>
            <p:ph type="title"/>
          </p:nvPr>
        </p:nvSpPr>
        <p:spPr>
          <a:xfrm>
            <a:off x="6543676" y="404813"/>
            <a:ext cx="5240337" cy="736959"/>
          </a:xfrm>
        </p:spPr>
        <p:txBody>
          <a:bodyPr/>
          <a:lstStyle/>
          <a:p>
            <a:r>
              <a:rPr lang="sv-SE"/>
              <a:t>Klicka här för att ändra mall för rubrikformat</a:t>
            </a:r>
          </a:p>
        </p:txBody>
      </p:sp>
      <p:sp>
        <p:nvSpPr>
          <p:cNvPr id="5" name="Content Placeholder 2">
            <a:extLst>
              <a:ext uri="{FF2B5EF4-FFF2-40B4-BE49-F238E27FC236}">
                <a16:creationId xmlns:a16="http://schemas.microsoft.com/office/drawing/2014/main" id="{D18EAA5A-4340-4EE5-A1A8-3200B98C0962}"/>
              </a:ext>
            </a:extLst>
          </p:cNvPr>
          <p:cNvSpPr>
            <a:spLocks noGrp="1"/>
          </p:cNvSpPr>
          <p:nvPr>
            <p:ph sz="half" idx="10"/>
          </p:nvPr>
        </p:nvSpPr>
        <p:spPr>
          <a:xfrm>
            <a:off x="6543677" y="1736728"/>
            <a:ext cx="5240336" cy="4194629"/>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3" name="Picture Placeholder 2"/>
          <p:cNvSpPr>
            <a:spLocks noGrp="1"/>
          </p:cNvSpPr>
          <p:nvPr>
            <p:ph type="pic" idx="1" hasCustomPrompt="1"/>
          </p:nvPr>
        </p:nvSpPr>
        <p:spPr>
          <a:xfrm>
            <a:off x="1" y="0"/>
            <a:ext cx="6095999" cy="6857999"/>
          </a:xfrm>
          <a:no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4" name="Platshållare för bildnummer 3">
            <a:extLst>
              <a:ext uri="{FF2B5EF4-FFF2-40B4-BE49-F238E27FC236}">
                <a16:creationId xmlns:a16="http://schemas.microsoft.com/office/drawing/2014/main" id="{DEAD5FAA-1657-4061-B125-FAABE5DDE224}"/>
              </a:ext>
            </a:extLst>
          </p:cNvPr>
          <p:cNvSpPr>
            <a:spLocks noGrp="1"/>
          </p:cNvSpPr>
          <p:nvPr>
            <p:ph type="sldNum" sz="quarter" idx="11"/>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204869578"/>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showMasterSp="0" preserve="1" userDrawn="1">
  <p:cSld name="Bild helsida">
    <p:spTree>
      <p:nvGrpSpPr>
        <p:cNvPr id="1" name=""/>
        <p:cNvGrpSpPr/>
        <p:nvPr/>
      </p:nvGrpSpPr>
      <p:grpSpPr>
        <a:xfrm>
          <a:off x="0" y="0"/>
          <a:ext cx="0" cy="0"/>
          <a:chOff x="0" y="0"/>
          <a:chExt cx="0" cy="0"/>
        </a:xfrm>
      </p:grpSpPr>
      <p:sp>
        <p:nvSpPr>
          <p:cNvPr id="5" name="Platshållare för bild 4"/>
          <p:cNvSpPr>
            <a:spLocks noGrp="1"/>
          </p:cNvSpPr>
          <p:nvPr>
            <p:ph type="pic" sz="quarter" idx="10" hasCustomPrompt="1"/>
          </p:nvPr>
        </p:nvSpPr>
        <p:spPr>
          <a:xfrm>
            <a:off x="0" y="0"/>
            <a:ext cx="12192000" cy="6858000"/>
          </a:xfrm>
          <a:prstGeom prst="round2SameRect">
            <a:avLst>
              <a:gd name="adj1" fmla="val 0"/>
              <a:gd name="adj2" fmla="val 0"/>
            </a:avLst>
          </a:prstGeom>
          <a:no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r>
              <a:rPr lang="sv-SE"/>
              <a:t>Klicka på ikonen </a:t>
            </a:r>
            <a:br>
              <a:rPr lang="sv-SE"/>
            </a:br>
            <a:r>
              <a:rPr lang="sv-SE"/>
              <a:t>för att lägga till en bild</a:t>
            </a:r>
            <a:endParaRPr lang="en-US"/>
          </a:p>
        </p:txBody>
      </p:sp>
    </p:spTree>
    <p:extLst>
      <p:ext uri="{BB962C8B-B14F-4D97-AF65-F5344CB8AC3E}">
        <p14:creationId xmlns:p14="http://schemas.microsoft.com/office/powerpoint/2010/main" val="2176540905"/>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showMasterSp="0" preserve="1" userDrawn="1">
  <p:cSld name="Bild helsida med rubrik">
    <p:spTree>
      <p:nvGrpSpPr>
        <p:cNvPr id="1" name=""/>
        <p:cNvGrpSpPr/>
        <p:nvPr/>
      </p:nvGrpSpPr>
      <p:grpSpPr>
        <a:xfrm>
          <a:off x="0" y="0"/>
          <a:ext cx="0" cy="0"/>
          <a:chOff x="0" y="0"/>
          <a:chExt cx="0" cy="0"/>
        </a:xfrm>
      </p:grpSpPr>
      <p:sp>
        <p:nvSpPr>
          <p:cNvPr id="4" name="Platshållare för bild 5">
            <a:extLst>
              <a:ext uri="{FF2B5EF4-FFF2-40B4-BE49-F238E27FC236}">
                <a16:creationId xmlns:a16="http://schemas.microsoft.com/office/drawing/2014/main" id="{1566CF40-59BE-4449-B880-5CCAFCC9D997}"/>
              </a:ext>
            </a:extLst>
          </p:cNvPr>
          <p:cNvSpPr>
            <a:spLocks noGrp="1"/>
          </p:cNvSpPr>
          <p:nvPr>
            <p:ph type="pic" sz="quarter" idx="10" hasCustomPrompt="1"/>
          </p:nvPr>
        </p:nvSpPr>
        <p:spPr>
          <a:xfrm>
            <a:off x="0" y="0"/>
            <a:ext cx="12192000" cy="6858000"/>
          </a:xfrm>
          <a:prstGeom prst="round2SameRect">
            <a:avLst>
              <a:gd name="adj1" fmla="val 0"/>
              <a:gd name="adj2" fmla="val 0"/>
            </a:avLst>
          </a:prstGeom>
          <a:no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solidFill>
                  <a:schemeClr val="tx1"/>
                </a:solidFill>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br>
              <a:rPr lang="sv-SE"/>
            </a:br>
            <a:br>
              <a:rPr lang="sv-SE"/>
            </a:br>
            <a:br>
              <a:rPr lang="sv-SE"/>
            </a:br>
            <a:r>
              <a:rPr lang="sv-SE"/>
              <a:t>Klicka på ikonen</a:t>
            </a:r>
            <a:br>
              <a:rPr lang="sv-SE"/>
            </a:br>
            <a:r>
              <a:rPr lang="sv-SE"/>
              <a:t>för att lägga till en bild</a:t>
            </a:r>
            <a:endParaRPr lang="en-US"/>
          </a:p>
        </p:txBody>
      </p:sp>
      <p:sp>
        <p:nvSpPr>
          <p:cNvPr id="6" name="Title 1">
            <a:extLst>
              <a:ext uri="{FF2B5EF4-FFF2-40B4-BE49-F238E27FC236}">
                <a16:creationId xmlns:a16="http://schemas.microsoft.com/office/drawing/2014/main" id="{5F556A3A-7138-45B2-8593-FAB5296ADD6C}"/>
              </a:ext>
            </a:extLst>
          </p:cNvPr>
          <p:cNvSpPr>
            <a:spLocks noGrp="1"/>
          </p:cNvSpPr>
          <p:nvPr>
            <p:ph type="ctrTitle" hasCustomPrompt="1"/>
          </p:nvPr>
        </p:nvSpPr>
        <p:spPr>
          <a:xfrm>
            <a:off x="407988" y="404813"/>
            <a:ext cx="5000625" cy="1703434"/>
          </a:xfrm>
          <a:prstGeom prst="rect">
            <a:avLst/>
          </a:prstGeom>
          <a:solidFill>
            <a:schemeClr val="accent6"/>
          </a:solidFill>
        </p:spPr>
        <p:txBody>
          <a:bodyPr wrap="square" lIns="432000" tIns="432000" rIns="432000" bIns="432000" anchor="ctr" anchorCtr="0">
            <a:spAutoFit/>
          </a:bodyPr>
          <a:lstStyle>
            <a:lvl1pPr algn="l">
              <a:lnSpc>
                <a:spcPct val="90000"/>
              </a:lnSpc>
              <a:defRPr sz="3000">
                <a:solidFill>
                  <a:schemeClr val="bg1"/>
                </a:solidFill>
              </a:defRPr>
            </a:lvl1pPr>
          </a:lstStyle>
          <a:p>
            <a:r>
              <a:rPr lang="sv-SE"/>
              <a:t>Rubrik på</a:t>
            </a:r>
            <a:br>
              <a:rPr lang="sv-SE"/>
            </a:br>
            <a:r>
              <a:rPr lang="sv-SE"/>
              <a:t>två rader</a:t>
            </a:r>
            <a:endParaRPr lang="en-US"/>
          </a:p>
        </p:txBody>
      </p:sp>
    </p:spTree>
    <p:extLst>
      <p:ext uri="{BB962C8B-B14F-4D97-AF65-F5344CB8AC3E}">
        <p14:creationId xmlns:p14="http://schemas.microsoft.com/office/powerpoint/2010/main" val="34381522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3" name="Platshållare för bildnummer 2">
            <a:extLst>
              <a:ext uri="{FF2B5EF4-FFF2-40B4-BE49-F238E27FC236}">
                <a16:creationId xmlns:a16="http://schemas.microsoft.com/office/drawing/2014/main" id="{474F5195-589E-4BA5-AA31-A11EABAE756F}"/>
              </a:ext>
            </a:extLst>
          </p:cNvPr>
          <p:cNvSpPr>
            <a:spLocks noGrp="1"/>
          </p:cNvSpPr>
          <p:nvPr>
            <p:ph type="sldNum" sz="quarter" idx="10"/>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2542362601"/>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3" name="Platshållare för bildnummer 2">
            <a:extLst>
              <a:ext uri="{FF2B5EF4-FFF2-40B4-BE49-F238E27FC236}">
                <a16:creationId xmlns:a16="http://schemas.microsoft.com/office/drawing/2014/main" id="{474F5195-589E-4BA5-AA31-A11EABAE756F}"/>
              </a:ext>
            </a:extLst>
          </p:cNvPr>
          <p:cNvSpPr>
            <a:spLocks noGrp="1"/>
          </p:cNvSpPr>
          <p:nvPr>
            <p:ph type="sldNum" sz="quarter" idx="10"/>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4232097764"/>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showMasterSp="0" type="blank" preserve="1">
  <p:cSld name="Helt 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1032574668"/>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showMasterSp="0" preserve="1" userDrawn="1">
  <p:cSld name="Avsnittsrubrik helsida">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8966CA57-627C-4882-9601-245D15D92392}"/>
              </a:ext>
            </a:extLst>
          </p:cNvPr>
          <p:cNvSpPr/>
          <p:nvPr userDrawn="1"/>
        </p:nvSpPr>
        <p:spPr>
          <a:xfrm>
            <a:off x="1" y="0"/>
            <a:ext cx="12192000" cy="6858000"/>
          </a:xfrm>
          <a:prstGeom prst="rect">
            <a:avLst/>
          </a:prstGeom>
          <a:solidFill>
            <a:schemeClr val="accent6"/>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sz="1800"/>
          </a:p>
        </p:txBody>
      </p:sp>
      <p:sp>
        <p:nvSpPr>
          <p:cNvPr id="2" name="Title 1"/>
          <p:cNvSpPr>
            <a:spLocks noGrp="1"/>
          </p:cNvSpPr>
          <p:nvPr>
            <p:ph type="ctrTitle"/>
          </p:nvPr>
        </p:nvSpPr>
        <p:spPr>
          <a:xfrm>
            <a:off x="1528841" y="1738313"/>
            <a:ext cx="9134323" cy="3381376"/>
          </a:xfrm>
          <a:prstGeom prst="rect">
            <a:avLst/>
          </a:prstGeom>
        </p:spPr>
        <p:txBody>
          <a:bodyPr anchor="ctr" anchorCtr="0">
            <a:noAutofit/>
          </a:bodyPr>
          <a:lstStyle>
            <a:lvl1pPr algn="ctr">
              <a:lnSpc>
                <a:spcPct val="90000"/>
              </a:lnSpc>
              <a:defRPr sz="4500">
                <a:solidFill>
                  <a:schemeClr val="bg1"/>
                </a:solidFill>
              </a:defRPr>
            </a:lvl1pPr>
          </a:lstStyle>
          <a:p>
            <a:r>
              <a:rPr lang="sv-SE"/>
              <a:t>Klicka här för att ändra mall för rubrikformat</a:t>
            </a:r>
            <a:endParaRPr lang="en-US"/>
          </a:p>
        </p:txBody>
      </p:sp>
    </p:spTree>
    <p:extLst>
      <p:ext uri="{BB962C8B-B14F-4D97-AF65-F5344CB8AC3E}">
        <p14:creationId xmlns:p14="http://schemas.microsoft.com/office/powerpoint/2010/main" val="2839032186"/>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showMasterSp="0" preserve="1" userDrawn="1">
  <p:cSld name="Avsnittsrubrik med bild">
    <p:spTree>
      <p:nvGrpSpPr>
        <p:cNvPr id="1" name=""/>
        <p:cNvGrpSpPr/>
        <p:nvPr/>
      </p:nvGrpSpPr>
      <p:grpSpPr>
        <a:xfrm>
          <a:off x="0" y="0"/>
          <a:ext cx="0" cy="0"/>
          <a:chOff x="0" y="0"/>
          <a:chExt cx="0" cy="0"/>
        </a:xfrm>
      </p:grpSpPr>
      <p:sp>
        <p:nvSpPr>
          <p:cNvPr id="8" name="Platshållare för bild 5">
            <a:extLst>
              <a:ext uri="{FF2B5EF4-FFF2-40B4-BE49-F238E27FC236}">
                <a16:creationId xmlns:a16="http://schemas.microsoft.com/office/drawing/2014/main" id="{E89F1A3B-CD83-40C2-B654-7491BD29FCD5}"/>
              </a:ext>
            </a:extLst>
          </p:cNvPr>
          <p:cNvSpPr>
            <a:spLocks noGrp="1"/>
          </p:cNvSpPr>
          <p:nvPr>
            <p:ph type="pic" sz="quarter" idx="11" hasCustomPrompt="1"/>
          </p:nvPr>
        </p:nvSpPr>
        <p:spPr>
          <a:xfrm>
            <a:off x="407989" y="404812"/>
            <a:ext cx="11376024" cy="5508625"/>
          </a:xfrm>
          <a:prstGeom prst="round2SameRect">
            <a:avLst>
              <a:gd name="adj1" fmla="val 0"/>
              <a:gd name="adj2" fmla="val 0"/>
            </a:avLst>
          </a:prstGeom>
          <a:no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solidFill>
                  <a:schemeClr val="tx1"/>
                </a:solidFill>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br>
              <a:rPr lang="sv-SE"/>
            </a:br>
            <a:br>
              <a:rPr lang="sv-SE"/>
            </a:br>
            <a:br>
              <a:rPr lang="sv-SE"/>
            </a:br>
            <a:r>
              <a:rPr lang="sv-SE"/>
              <a:t>Klicka på ikonen</a:t>
            </a:r>
            <a:br>
              <a:rPr lang="sv-SE"/>
            </a:br>
            <a:r>
              <a:rPr lang="sv-SE"/>
              <a:t>för att lägga till en bild</a:t>
            </a:r>
            <a:endParaRPr lang="en-US"/>
          </a:p>
        </p:txBody>
      </p:sp>
      <p:sp>
        <p:nvSpPr>
          <p:cNvPr id="6" name="textruta 5">
            <a:extLst>
              <a:ext uri="{FF2B5EF4-FFF2-40B4-BE49-F238E27FC236}">
                <a16:creationId xmlns:a16="http://schemas.microsoft.com/office/drawing/2014/main" id="{BE03C4AA-7F69-47DB-B0C7-C398C29343E8}"/>
              </a:ext>
            </a:extLst>
          </p:cNvPr>
          <p:cNvSpPr txBox="1"/>
          <p:nvPr userDrawn="1"/>
        </p:nvSpPr>
        <p:spPr>
          <a:xfrm>
            <a:off x="407988" y="6453188"/>
            <a:ext cx="8640000" cy="144000"/>
          </a:xfrm>
          <a:prstGeom prst="rect">
            <a:avLst/>
          </a:prstGeom>
          <a:noFill/>
        </p:spPr>
        <p:txBody>
          <a:bodyPr wrap="square" lIns="0" tIns="0" rIns="0" bIns="0" rtlCol="0" anchor="ctr" anchorCtr="0">
            <a:noAutofit/>
          </a:bodyPr>
          <a:lstStyle/>
          <a:p>
            <a:r>
              <a:rPr lang="sv-SE" sz="1050">
                <a:solidFill>
                  <a:schemeClr val="tx1"/>
                </a:solidFill>
              </a:rPr>
              <a:t>Hållbar stad – öppen för världen</a:t>
            </a:r>
          </a:p>
        </p:txBody>
      </p:sp>
      <p:pic>
        <p:nvPicPr>
          <p:cNvPr id="7" name="Bildobjekt 6" descr="Logo" title="Logo">
            <a:extLst>
              <a:ext uri="{FF2B5EF4-FFF2-40B4-BE49-F238E27FC236}">
                <a16:creationId xmlns:a16="http://schemas.microsoft.com/office/drawing/2014/main" id="{A42DC399-9929-4DB1-86A7-EDD1619A0A0E}"/>
              </a:ext>
            </a:extLst>
          </p:cNvPr>
          <p:cNvPicPr>
            <a:picLocks noChangeAspect="1"/>
          </p:cNvPicPr>
          <p:nvPr userDrawn="1"/>
        </p:nvPicPr>
        <p:blipFill>
          <a:blip r:embed="rId2"/>
          <a:stretch>
            <a:fillRect/>
          </a:stretch>
        </p:blipFill>
        <p:spPr>
          <a:xfrm>
            <a:off x="10498641" y="6168924"/>
            <a:ext cx="1280271" cy="426757"/>
          </a:xfrm>
          <a:prstGeom prst="rect">
            <a:avLst/>
          </a:prstGeom>
        </p:spPr>
      </p:pic>
    </p:spTree>
    <p:extLst>
      <p:ext uri="{BB962C8B-B14F-4D97-AF65-F5344CB8AC3E}">
        <p14:creationId xmlns:p14="http://schemas.microsoft.com/office/powerpoint/2010/main" val="4287495364"/>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showMasterSp="0" preserve="1" userDrawn="1">
  <p:cSld name="Avsnittsrubrik">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8966CA57-627C-4882-9601-245D15D92392}"/>
              </a:ext>
            </a:extLst>
          </p:cNvPr>
          <p:cNvSpPr/>
          <p:nvPr userDrawn="1"/>
        </p:nvSpPr>
        <p:spPr>
          <a:xfrm>
            <a:off x="407988" y="404813"/>
            <a:ext cx="11376025" cy="5508000"/>
          </a:xfrm>
          <a:prstGeom prst="rect">
            <a:avLst/>
          </a:prstGeom>
          <a:solidFill>
            <a:schemeClr val="accent6"/>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sz="1800"/>
          </a:p>
        </p:txBody>
      </p:sp>
      <p:sp>
        <p:nvSpPr>
          <p:cNvPr id="2" name="Title 1"/>
          <p:cNvSpPr>
            <a:spLocks noGrp="1"/>
          </p:cNvSpPr>
          <p:nvPr>
            <p:ph type="ctrTitle"/>
          </p:nvPr>
        </p:nvSpPr>
        <p:spPr>
          <a:xfrm>
            <a:off x="1528841" y="2404809"/>
            <a:ext cx="9134323" cy="1349829"/>
          </a:xfrm>
          <a:prstGeom prst="rect">
            <a:avLst/>
          </a:prstGeom>
        </p:spPr>
        <p:txBody>
          <a:bodyPr anchor="ctr" anchorCtr="0">
            <a:noAutofit/>
          </a:bodyPr>
          <a:lstStyle>
            <a:lvl1pPr algn="ctr">
              <a:lnSpc>
                <a:spcPct val="90000"/>
              </a:lnSpc>
              <a:defRPr sz="4500">
                <a:solidFill>
                  <a:schemeClr val="bg1"/>
                </a:solidFill>
              </a:defRPr>
            </a:lvl1pPr>
          </a:lstStyle>
          <a:p>
            <a:r>
              <a:rPr lang="sv-SE"/>
              <a:t>Klicka här för att ändra mall för rubrikformat</a:t>
            </a:r>
            <a:endParaRPr lang="en-US"/>
          </a:p>
        </p:txBody>
      </p:sp>
      <p:pic>
        <p:nvPicPr>
          <p:cNvPr id="6" name="Bildobjekt 5" descr="Logo" title="Logo">
            <a:extLst>
              <a:ext uri="{FF2B5EF4-FFF2-40B4-BE49-F238E27FC236}">
                <a16:creationId xmlns:a16="http://schemas.microsoft.com/office/drawing/2014/main" id="{1BFA490F-F636-4FBD-9551-5FE7BB924C4D}"/>
              </a:ext>
            </a:extLst>
          </p:cNvPr>
          <p:cNvPicPr>
            <a:picLocks noChangeAspect="1"/>
          </p:cNvPicPr>
          <p:nvPr userDrawn="1"/>
        </p:nvPicPr>
        <p:blipFill>
          <a:blip r:embed="rId2"/>
          <a:stretch>
            <a:fillRect/>
          </a:stretch>
        </p:blipFill>
        <p:spPr>
          <a:xfrm>
            <a:off x="10498641" y="6168924"/>
            <a:ext cx="1280271" cy="426757"/>
          </a:xfrm>
          <a:prstGeom prst="rect">
            <a:avLst/>
          </a:prstGeom>
        </p:spPr>
      </p:pic>
      <p:sp>
        <p:nvSpPr>
          <p:cNvPr id="8" name="textruta 7">
            <a:extLst>
              <a:ext uri="{FF2B5EF4-FFF2-40B4-BE49-F238E27FC236}">
                <a16:creationId xmlns:a16="http://schemas.microsoft.com/office/drawing/2014/main" id="{388E3460-7228-4DB3-A6B8-F304B211BC3F}"/>
              </a:ext>
            </a:extLst>
          </p:cNvPr>
          <p:cNvSpPr txBox="1"/>
          <p:nvPr userDrawn="1"/>
        </p:nvSpPr>
        <p:spPr>
          <a:xfrm>
            <a:off x="407988" y="6453188"/>
            <a:ext cx="8640000" cy="144000"/>
          </a:xfrm>
          <a:prstGeom prst="rect">
            <a:avLst/>
          </a:prstGeom>
          <a:noFill/>
        </p:spPr>
        <p:txBody>
          <a:bodyPr wrap="square" lIns="0" tIns="0" rIns="0" bIns="0" rtlCol="0" anchor="ctr" anchorCtr="0">
            <a:noAutofit/>
          </a:bodyPr>
          <a:lstStyle/>
          <a:p>
            <a:r>
              <a:rPr lang="sv-SE" sz="1050">
                <a:solidFill>
                  <a:schemeClr val="tx1">
                    <a:lumMod val="95000"/>
                    <a:lumOff val="5000"/>
                  </a:schemeClr>
                </a:solidFill>
              </a:rPr>
              <a:t>Hållbar stad – öppen för världen</a:t>
            </a:r>
          </a:p>
        </p:txBody>
      </p:sp>
    </p:spTree>
    <p:extLst>
      <p:ext uri="{BB962C8B-B14F-4D97-AF65-F5344CB8AC3E}">
        <p14:creationId xmlns:p14="http://schemas.microsoft.com/office/powerpoint/2010/main" val="1001414883"/>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showMasterSp="0" preserve="1" userDrawn="1">
  <p:cSld name="Avslutsbi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89901358-FAEB-466E-A059-DFCAF845E54F}"/>
              </a:ext>
            </a:extLst>
          </p:cNvPr>
          <p:cNvSpPr/>
          <p:nvPr userDrawn="1"/>
        </p:nvSpPr>
        <p:spPr>
          <a:xfrm>
            <a:off x="407987" y="1144857"/>
            <a:ext cx="11374809" cy="5307954"/>
          </a:xfrm>
          <a:prstGeom prst="rect">
            <a:avLst/>
          </a:prstGeom>
          <a:solidFill>
            <a:schemeClr val="accent6"/>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a:p>
        </p:txBody>
      </p:sp>
      <p:pic>
        <p:nvPicPr>
          <p:cNvPr id="13" name="Bildobjekt 12" descr="Logo" title="Logo">
            <a:extLst>
              <a:ext uri="{FF2B5EF4-FFF2-40B4-BE49-F238E27FC236}">
                <a16:creationId xmlns:a16="http://schemas.microsoft.com/office/drawing/2014/main" id="{8FA31A6C-4824-4084-8D71-178D8B56BB48}"/>
              </a:ext>
            </a:extLst>
          </p:cNvPr>
          <p:cNvPicPr>
            <a:picLocks noChangeAspect="1"/>
          </p:cNvPicPr>
          <p:nvPr userDrawn="1"/>
        </p:nvPicPr>
        <p:blipFill>
          <a:blip r:embed="rId2"/>
          <a:stretch>
            <a:fillRect/>
          </a:stretch>
        </p:blipFill>
        <p:spPr>
          <a:xfrm>
            <a:off x="10297795" y="401983"/>
            <a:ext cx="1481456" cy="499915"/>
          </a:xfrm>
          <a:prstGeom prst="rect">
            <a:avLst/>
          </a:prstGeom>
        </p:spPr>
      </p:pic>
      <p:sp>
        <p:nvSpPr>
          <p:cNvPr id="15" name="Platshållare för text 4">
            <a:extLst>
              <a:ext uri="{FF2B5EF4-FFF2-40B4-BE49-F238E27FC236}">
                <a16:creationId xmlns:a16="http://schemas.microsoft.com/office/drawing/2014/main" id="{483A67E9-807F-424F-890D-A3A5CA39AF09}"/>
              </a:ext>
            </a:extLst>
          </p:cNvPr>
          <p:cNvSpPr>
            <a:spLocks noGrp="1"/>
          </p:cNvSpPr>
          <p:nvPr>
            <p:ph type="body" sz="quarter" idx="11" hasCustomPrompt="1"/>
          </p:nvPr>
        </p:nvSpPr>
        <p:spPr>
          <a:xfrm>
            <a:off x="1420649" y="2830624"/>
            <a:ext cx="6148878" cy="2971086"/>
          </a:xfrm>
        </p:spPr>
        <p:txBody>
          <a:bodyPr numCol="1" spcCol="180000">
            <a:noAutofit/>
          </a:bodyPr>
          <a:lstStyle>
            <a:lvl1pPr marL="0" indent="0">
              <a:lnSpc>
                <a:spcPct val="110000"/>
              </a:lnSpc>
              <a:spcBef>
                <a:spcPts val="0"/>
              </a:spcBef>
              <a:buNone/>
              <a:defRPr sz="1600" b="1" kern="0" baseline="0">
                <a:solidFill>
                  <a:schemeClr val="bg1"/>
                </a:solidFill>
                <a:latin typeface="+mn-lt"/>
              </a:defRPr>
            </a:lvl1pPr>
          </a:lstStyle>
          <a:p>
            <a:pPr lvl="0"/>
            <a:r>
              <a:rPr lang="sv-SE"/>
              <a:t>Avdelning</a:t>
            </a:r>
            <a:br>
              <a:rPr lang="sv-SE"/>
            </a:br>
            <a:r>
              <a:rPr lang="sv-SE"/>
              <a:t>Område, Göteborgs Stad</a:t>
            </a:r>
            <a:br>
              <a:rPr lang="sv-SE"/>
            </a:br>
            <a:r>
              <a:rPr lang="sv-SE"/>
              <a:t>Namn</a:t>
            </a:r>
            <a:br>
              <a:rPr lang="sv-SE"/>
            </a:br>
            <a:r>
              <a:rPr lang="sv-SE"/>
              <a:t>namn@namn.se</a:t>
            </a:r>
          </a:p>
        </p:txBody>
      </p:sp>
      <p:sp>
        <p:nvSpPr>
          <p:cNvPr id="7" name="textruta 6">
            <a:extLst>
              <a:ext uri="{FF2B5EF4-FFF2-40B4-BE49-F238E27FC236}">
                <a16:creationId xmlns:a16="http://schemas.microsoft.com/office/drawing/2014/main" id="{6553C1A9-DB36-4729-A526-0352AB7C6E25}"/>
              </a:ext>
            </a:extLst>
          </p:cNvPr>
          <p:cNvSpPr txBox="1"/>
          <p:nvPr userDrawn="1"/>
        </p:nvSpPr>
        <p:spPr>
          <a:xfrm>
            <a:off x="407987" y="580165"/>
            <a:ext cx="8640000" cy="144000"/>
          </a:xfrm>
          <a:prstGeom prst="rect">
            <a:avLst/>
          </a:prstGeom>
          <a:noFill/>
        </p:spPr>
        <p:txBody>
          <a:bodyPr wrap="square" lIns="0" tIns="0" rIns="0" bIns="0" rtlCol="0" anchor="ctr" anchorCtr="0">
            <a:noAutofit/>
          </a:bodyPr>
          <a:lstStyle/>
          <a:p>
            <a:r>
              <a:rPr lang="sv-SE" sz="1100">
                <a:solidFill>
                  <a:schemeClr val="tx1">
                    <a:lumMod val="95000"/>
                    <a:lumOff val="5000"/>
                  </a:schemeClr>
                </a:solidFill>
                <a:latin typeface="+mn-lt"/>
              </a:rPr>
              <a:t>Hållbar stad – öppen för världen</a:t>
            </a:r>
          </a:p>
        </p:txBody>
      </p:sp>
      <p:sp>
        <p:nvSpPr>
          <p:cNvPr id="2" name="Rubrik 3">
            <a:extLst>
              <a:ext uri="{FF2B5EF4-FFF2-40B4-BE49-F238E27FC236}">
                <a16:creationId xmlns:a16="http://schemas.microsoft.com/office/drawing/2014/main" id="{D0EC1FC0-8DDF-31BC-6880-F607E54C8999}"/>
              </a:ext>
            </a:extLst>
          </p:cNvPr>
          <p:cNvSpPr>
            <a:spLocks noGrp="1"/>
          </p:cNvSpPr>
          <p:nvPr>
            <p:ph type="title" hasCustomPrompt="1"/>
          </p:nvPr>
        </p:nvSpPr>
        <p:spPr>
          <a:xfrm>
            <a:off x="1420650" y="2399545"/>
            <a:ext cx="6148878" cy="309600"/>
          </a:xfrm>
        </p:spPr>
        <p:txBody>
          <a:bodyPr tIns="36000" bIns="36000">
            <a:noAutofit/>
          </a:bodyPr>
          <a:lstStyle>
            <a:lvl1pPr>
              <a:defRPr sz="1700">
                <a:solidFill>
                  <a:schemeClr val="bg1"/>
                </a:solidFill>
              </a:defRPr>
            </a:lvl1pPr>
          </a:lstStyle>
          <a:p>
            <a:r>
              <a:rPr lang="sv-SE"/>
              <a:t>Kontakt</a:t>
            </a:r>
          </a:p>
        </p:txBody>
      </p:sp>
    </p:spTree>
    <p:extLst>
      <p:ext uri="{BB962C8B-B14F-4D97-AF65-F5344CB8AC3E}">
        <p14:creationId xmlns:p14="http://schemas.microsoft.com/office/powerpoint/2010/main" val="382123098"/>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showMasterSp="0" preserve="1" userDrawn="1">
  <p:cSld name="Logotyp">
    <p:spTree>
      <p:nvGrpSpPr>
        <p:cNvPr id="1" name=""/>
        <p:cNvGrpSpPr/>
        <p:nvPr/>
      </p:nvGrpSpPr>
      <p:grpSpPr>
        <a:xfrm>
          <a:off x="0" y="0"/>
          <a:ext cx="0" cy="0"/>
          <a:chOff x="0" y="0"/>
          <a:chExt cx="0" cy="0"/>
        </a:xfrm>
      </p:grpSpPr>
      <p:pic>
        <p:nvPicPr>
          <p:cNvPr id="3" name="Bildobjekt 2" descr="Logo" title="Logo">
            <a:extLst>
              <a:ext uri="{FF2B5EF4-FFF2-40B4-BE49-F238E27FC236}">
                <a16:creationId xmlns:a16="http://schemas.microsoft.com/office/drawing/2014/main" id="{1F12769C-ECF3-448E-A565-83EEEC398EEF}"/>
              </a:ext>
            </a:extLst>
          </p:cNvPr>
          <p:cNvPicPr>
            <a:picLocks noChangeAspect="1"/>
          </p:cNvPicPr>
          <p:nvPr userDrawn="1"/>
        </p:nvPicPr>
        <p:blipFill>
          <a:blip r:embed="rId2"/>
          <a:stretch>
            <a:fillRect/>
          </a:stretch>
        </p:blipFill>
        <p:spPr>
          <a:xfrm>
            <a:off x="5382706" y="2300663"/>
            <a:ext cx="1426588" cy="2261812"/>
          </a:xfrm>
          <a:prstGeom prst="rect">
            <a:avLst/>
          </a:prstGeom>
        </p:spPr>
      </p:pic>
    </p:spTree>
    <p:extLst>
      <p:ext uri="{BB962C8B-B14F-4D97-AF65-F5344CB8AC3E}">
        <p14:creationId xmlns:p14="http://schemas.microsoft.com/office/powerpoint/2010/main" val="714965300"/>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showMasterSp="0" preserve="1" userDrawn="1">
  <p:cSld name="Rubrikbi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89901358-FAEB-466E-A059-DFCAF845E54F}"/>
              </a:ext>
            </a:extLst>
          </p:cNvPr>
          <p:cNvSpPr/>
          <p:nvPr userDrawn="1"/>
        </p:nvSpPr>
        <p:spPr>
          <a:xfrm>
            <a:off x="407987" y="1144857"/>
            <a:ext cx="11374809" cy="5307954"/>
          </a:xfrm>
          <a:prstGeom prst="rect">
            <a:avLst/>
          </a:prstGeom>
          <a:solidFill>
            <a:schemeClr val="bg2"/>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a:p>
        </p:txBody>
      </p:sp>
      <p:sp>
        <p:nvSpPr>
          <p:cNvPr id="2" name="Title 1"/>
          <p:cNvSpPr>
            <a:spLocks noGrp="1"/>
          </p:cNvSpPr>
          <p:nvPr>
            <p:ph type="ctrTitle"/>
          </p:nvPr>
        </p:nvSpPr>
        <p:spPr>
          <a:xfrm>
            <a:off x="1731696" y="2626153"/>
            <a:ext cx="8728608" cy="1349829"/>
          </a:xfrm>
          <a:prstGeom prst="rect">
            <a:avLst/>
          </a:prstGeom>
        </p:spPr>
        <p:txBody>
          <a:bodyPr anchor="ctr" anchorCtr="0">
            <a:noAutofit/>
          </a:bodyPr>
          <a:lstStyle>
            <a:lvl1pPr algn="l">
              <a:lnSpc>
                <a:spcPct val="90000"/>
              </a:lnSpc>
              <a:defRPr sz="4200" kern="0" spc="0" baseline="0">
                <a:solidFill>
                  <a:schemeClr val="tx1"/>
                </a:solidFill>
              </a:defRPr>
            </a:lvl1pPr>
          </a:lstStyle>
          <a:p>
            <a:r>
              <a:rPr lang="sv-SE"/>
              <a:t>Klicka här för att ändra mall för rubrikformat</a:t>
            </a:r>
            <a:endParaRPr lang="en-US"/>
          </a:p>
        </p:txBody>
      </p:sp>
      <p:sp>
        <p:nvSpPr>
          <p:cNvPr id="5" name="Platshållare för text 4">
            <a:extLst>
              <a:ext uri="{FF2B5EF4-FFF2-40B4-BE49-F238E27FC236}">
                <a16:creationId xmlns:a16="http://schemas.microsoft.com/office/drawing/2014/main" id="{A0F7CA53-6D92-4A66-95D1-2CEF9E76DF2C}"/>
              </a:ext>
            </a:extLst>
          </p:cNvPr>
          <p:cNvSpPr>
            <a:spLocks noGrp="1"/>
          </p:cNvSpPr>
          <p:nvPr>
            <p:ph type="body" sz="quarter" idx="10" hasCustomPrompt="1"/>
          </p:nvPr>
        </p:nvSpPr>
        <p:spPr>
          <a:xfrm>
            <a:off x="1731696" y="4165601"/>
            <a:ext cx="8728608" cy="251417"/>
          </a:xfrm>
        </p:spPr>
        <p:txBody>
          <a:bodyPr>
            <a:noAutofit/>
          </a:bodyPr>
          <a:lstStyle>
            <a:lvl1pPr marL="0" indent="0">
              <a:lnSpc>
                <a:spcPct val="100000"/>
              </a:lnSpc>
              <a:spcBef>
                <a:spcPts val="0"/>
              </a:spcBef>
              <a:buNone/>
              <a:defRPr sz="1800" kern="0" baseline="0">
                <a:solidFill>
                  <a:schemeClr val="tx1"/>
                </a:solidFill>
                <a:latin typeface="+mj-lt"/>
              </a:defRPr>
            </a:lvl1pPr>
          </a:lstStyle>
          <a:p>
            <a:pPr lvl="0"/>
            <a:r>
              <a:rPr lang="sv-SE"/>
              <a:t>Eventuell underrubrik</a:t>
            </a:r>
          </a:p>
        </p:txBody>
      </p:sp>
      <p:sp>
        <p:nvSpPr>
          <p:cNvPr id="6" name="Platshållare för text 4">
            <a:extLst>
              <a:ext uri="{FF2B5EF4-FFF2-40B4-BE49-F238E27FC236}">
                <a16:creationId xmlns:a16="http://schemas.microsoft.com/office/drawing/2014/main" id="{384ED656-5CBC-4AAE-AA1E-D848C8E71DB6}"/>
              </a:ext>
            </a:extLst>
          </p:cNvPr>
          <p:cNvSpPr>
            <a:spLocks noGrp="1"/>
          </p:cNvSpPr>
          <p:nvPr>
            <p:ph type="body" sz="quarter" idx="11" hasCustomPrompt="1"/>
          </p:nvPr>
        </p:nvSpPr>
        <p:spPr>
          <a:xfrm>
            <a:off x="1731696" y="4606637"/>
            <a:ext cx="8728608" cy="251417"/>
          </a:xfrm>
        </p:spPr>
        <p:txBody>
          <a:bodyPr>
            <a:noAutofit/>
          </a:bodyPr>
          <a:lstStyle>
            <a:lvl1pPr marL="0" indent="0">
              <a:lnSpc>
                <a:spcPct val="100000"/>
              </a:lnSpc>
              <a:spcBef>
                <a:spcPts val="0"/>
              </a:spcBef>
              <a:buNone/>
              <a:defRPr sz="1400" kern="0" baseline="0">
                <a:solidFill>
                  <a:schemeClr val="tx1"/>
                </a:solidFill>
                <a:latin typeface="+mn-lt"/>
              </a:defRPr>
            </a:lvl1pPr>
          </a:lstStyle>
          <a:p>
            <a:pPr lvl="0"/>
            <a:r>
              <a:rPr lang="sv-SE"/>
              <a:t>Eventuellt namn på föredragshållare</a:t>
            </a:r>
          </a:p>
        </p:txBody>
      </p:sp>
      <p:sp>
        <p:nvSpPr>
          <p:cNvPr id="11" name="textruta 10">
            <a:extLst>
              <a:ext uri="{FF2B5EF4-FFF2-40B4-BE49-F238E27FC236}">
                <a16:creationId xmlns:a16="http://schemas.microsoft.com/office/drawing/2014/main" id="{2522B255-A89B-4F1E-A846-36B4A9F18AE3}"/>
              </a:ext>
            </a:extLst>
          </p:cNvPr>
          <p:cNvSpPr txBox="1"/>
          <p:nvPr userDrawn="1"/>
        </p:nvSpPr>
        <p:spPr>
          <a:xfrm>
            <a:off x="407987" y="580165"/>
            <a:ext cx="8640000" cy="144000"/>
          </a:xfrm>
          <a:prstGeom prst="rect">
            <a:avLst/>
          </a:prstGeom>
          <a:noFill/>
        </p:spPr>
        <p:txBody>
          <a:bodyPr wrap="square" lIns="0" tIns="0" rIns="0" bIns="0" rtlCol="0" anchor="ctr" anchorCtr="0">
            <a:noAutofit/>
          </a:bodyPr>
          <a:lstStyle/>
          <a:p>
            <a:r>
              <a:rPr lang="sv-SE" sz="1100">
                <a:latin typeface="+mn-lt"/>
              </a:rPr>
              <a:t>Hållbar stad – öppen för världen</a:t>
            </a:r>
          </a:p>
        </p:txBody>
      </p:sp>
      <p:pic>
        <p:nvPicPr>
          <p:cNvPr id="8" name="Bildobjekt 7" descr="Logo" title="Logo">
            <a:extLst>
              <a:ext uri="{FF2B5EF4-FFF2-40B4-BE49-F238E27FC236}">
                <a16:creationId xmlns:a16="http://schemas.microsoft.com/office/drawing/2014/main" id="{2DF30E6D-8B83-4DA1-ADDE-3B45462766FF}"/>
              </a:ext>
            </a:extLst>
          </p:cNvPr>
          <p:cNvPicPr>
            <a:picLocks noChangeAspect="1"/>
          </p:cNvPicPr>
          <p:nvPr userDrawn="1"/>
        </p:nvPicPr>
        <p:blipFill>
          <a:blip r:embed="rId2"/>
          <a:stretch>
            <a:fillRect/>
          </a:stretch>
        </p:blipFill>
        <p:spPr>
          <a:xfrm>
            <a:off x="10297795" y="401983"/>
            <a:ext cx="1481456" cy="499915"/>
          </a:xfrm>
          <a:prstGeom prst="rect">
            <a:avLst/>
          </a:prstGeom>
        </p:spPr>
      </p:pic>
    </p:spTree>
    <p:extLst>
      <p:ext uri="{BB962C8B-B14F-4D97-AF65-F5344CB8AC3E}">
        <p14:creationId xmlns:p14="http://schemas.microsoft.com/office/powerpoint/2010/main" val="926868400"/>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956AE382-6D43-4751-9CE2-2A4899C59678}"/>
              </a:ext>
            </a:extLst>
          </p:cNvPr>
          <p:cNvSpPr>
            <a:spLocks noGrp="1"/>
          </p:cNvSpPr>
          <p:nvPr>
            <p:ph type="title"/>
          </p:nvPr>
        </p:nvSpPr>
        <p:spPr/>
        <p:txBody>
          <a:bodyPr/>
          <a:lstStyle/>
          <a:p>
            <a:r>
              <a:rPr lang="sv-SE"/>
              <a:t>Klicka här för att ändra mall för rubrikformat</a:t>
            </a:r>
          </a:p>
        </p:txBody>
      </p:sp>
      <p:sp>
        <p:nvSpPr>
          <p:cNvPr id="8" name="Content Placeholder 2">
            <a:extLst>
              <a:ext uri="{FF2B5EF4-FFF2-40B4-BE49-F238E27FC236}">
                <a16:creationId xmlns:a16="http://schemas.microsoft.com/office/drawing/2014/main" id="{143E3ABC-9643-4C0C-A216-D9FDF5F8C34E}"/>
              </a:ext>
            </a:extLst>
          </p:cNvPr>
          <p:cNvSpPr>
            <a:spLocks noGrp="1"/>
          </p:cNvSpPr>
          <p:nvPr>
            <p:ph idx="11"/>
          </p:nvPr>
        </p:nvSpPr>
        <p:spPr>
          <a:xfrm>
            <a:off x="1056000" y="1738313"/>
            <a:ext cx="10080000" cy="4175124"/>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3" name="Platshållare för bildnummer 2">
            <a:extLst>
              <a:ext uri="{FF2B5EF4-FFF2-40B4-BE49-F238E27FC236}">
                <a16:creationId xmlns:a16="http://schemas.microsoft.com/office/drawing/2014/main" id="{040785F0-4073-4C09-A77E-AF825CBA6233}"/>
              </a:ext>
            </a:extLst>
          </p:cNvPr>
          <p:cNvSpPr>
            <a:spLocks noGrp="1"/>
          </p:cNvSpPr>
          <p:nvPr>
            <p:ph type="sldNum" sz="quarter" idx="12"/>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2567147211"/>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4424537-5ECE-4D36-9AE9-88D8AFB54949}"/>
              </a:ext>
            </a:extLst>
          </p:cNvPr>
          <p:cNvSpPr>
            <a:spLocks noGrp="1"/>
          </p:cNvSpPr>
          <p:nvPr>
            <p:ph type="title"/>
          </p:nvPr>
        </p:nvSpPr>
        <p:spPr/>
        <p:txBody>
          <a:bodyPr/>
          <a:lstStyle/>
          <a:p>
            <a:r>
              <a:rPr lang="sv-SE"/>
              <a:t>Klicka här för att ändra mall för rubrikformat</a:t>
            </a:r>
          </a:p>
        </p:txBody>
      </p:sp>
      <p:sp>
        <p:nvSpPr>
          <p:cNvPr id="3" name="Content Placeholder 2"/>
          <p:cNvSpPr>
            <a:spLocks noGrp="1"/>
          </p:cNvSpPr>
          <p:nvPr>
            <p:ph sz="half" idx="1"/>
          </p:nvPr>
        </p:nvSpPr>
        <p:spPr>
          <a:xfrm>
            <a:off x="407988" y="1736729"/>
            <a:ext cx="5400000" cy="417671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4" name="Content Placeholder 3"/>
          <p:cNvSpPr>
            <a:spLocks noGrp="1"/>
          </p:cNvSpPr>
          <p:nvPr>
            <p:ph sz="half" idx="2"/>
          </p:nvPr>
        </p:nvSpPr>
        <p:spPr>
          <a:xfrm>
            <a:off x="6379250" y="1736729"/>
            <a:ext cx="5400000" cy="417671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5" name="Platshållare för bildnummer 4">
            <a:extLst>
              <a:ext uri="{FF2B5EF4-FFF2-40B4-BE49-F238E27FC236}">
                <a16:creationId xmlns:a16="http://schemas.microsoft.com/office/drawing/2014/main" id="{EC9B43C6-89FD-4564-BB62-9B67C1AE2E6A}"/>
              </a:ext>
            </a:extLst>
          </p:cNvPr>
          <p:cNvSpPr>
            <a:spLocks noGrp="1"/>
          </p:cNvSpPr>
          <p:nvPr>
            <p:ph type="sldNum" sz="quarter" idx="10"/>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17064234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blank" preserve="1">
  <p:cSld name="Helt 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1730196560"/>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Jämförelse">
    <p:spTree>
      <p:nvGrpSpPr>
        <p:cNvPr id="1" name=""/>
        <p:cNvGrpSpPr/>
        <p:nvPr/>
      </p:nvGrpSpPr>
      <p:grpSpPr>
        <a:xfrm>
          <a:off x="0" y="0"/>
          <a:ext cx="0" cy="0"/>
          <a:chOff x="0" y="0"/>
          <a:chExt cx="0" cy="0"/>
        </a:xfrm>
      </p:grpSpPr>
      <p:sp>
        <p:nvSpPr>
          <p:cNvPr id="7" name="Rubrik 6">
            <a:extLst>
              <a:ext uri="{FF2B5EF4-FFF2-40B4-BE49-F238E27FC236}">
                <a16:creationId xmlns:a16="http://schemas.microsoft.com/office/drawing/2014/main" id="{BCE7E41F-F5AB-42BF-88B5-ED5B44A6461E}"/>
              </a:ext>
            </a:extLst>
          </p:cNvPr>
          <p:cNvSpPr>
            <a:spLocks noGrp="1"/>
          </p:cNvSpPr>
          <p:nvPr>
            <p:ph type="title"/>
          </p:nvPr>
        </p:nvSpPr>
        <p:spPr/>
        <p:txBody>
          <a:bodyPr/>
          <a:lstStyle/>
          <a:p>
            <a:r>
              <a:rPr lang="sv-SE"/>
              <a:t>Klicka här för att ändra mall för rubrikformat</a:t>
            </a:r>
          </a:p>
        </p:txBody>
      </p:sp>
      <p:sp>
        <p:nvSpPr>
          <p:cNvPr id="3" name="Text Placeholder 2"/>
          <p:cNvSpPr>
            <a:spLocks noGrp="1"/>
          </p:cNvSpPr>
          <p:nvPr>
            <p:ph type="body" idx="1"/>
          </p:nvPr>
        </p:nvSpPr>
        <p:spPr>
          <a:xfrm>
            <a:off x="407988" y="1588563"/>
            <a:ext cx="5278080" cy="648720"/>
          </a:xfrm>
        </p:spPr>
        <p:txBody>
          <a:bodyPr anchor="t" anchorCtr="0">
            <a:normAutofit/>
          </a:bodyPr>
          <a:lstStyle>
            <a:lvl1pPr marL="0" indent="0">
              <a:spcBef>
                <a:spcPts val="0"/>
              </a:spcBef>
              <a:buNone/>
              <a:defRPr sz="20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sv-SE"/>
              <a:t>Klicka här för att ändra format på bakgrundstexten</a:t>
            </a:r>
          </a:p>
        </p:txBody>
      </p:sp>
      <p:sp>
        <p:nvSpPr>
          <p:cNvPr id="4" name="Content Placeholder 3"/>
          <p:cNvSpPr>
            <a:spLocks noGrp="1"/>
          </p:cNvSpPr>
          <p:nvPr>
            <p:ph sz="half" idx="2"/>
          </p:nvPr>
        </p:nvSpPr>
        <p:spPr>
          <a:xfrm>
            <a:off x="407988" y="2281031"/>
            <a:ext cx="5278080" cy="3524684"/>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5" name="Text Placeholder 4"/>
          <p:cNvSpPr>
            <a:spLocks noGrp="1"/>
          </p:cNvSpPr>
          <p:nvPr>
            <p:ph type="body" sz="quarter" idx="3"/>
          </p:nvPr>
        </p:nvSpPr>
        <p:spPr>
          <a:xfrm>
            <a:off x="6432000" y="1591385"/>
            <a:ext cx="5280000" cy="648720"/>
          </a:xfrm>
        </p:spPr>
        <p:txBody>
          <a:bodyPr anchor="t" anchorCtr="0">
            <a:normAutofit/>
          </a:bodyPr>
          <a:lstStyle>
            <a:lvl1pPr marL="0" indent="0">
              <a:spcBef>
                <a:spcPts val="0"/>
              </a:spcBef>
              <a:buNone/>
              <a:defRPr sz="20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sv-SE"/>
              <a:t>Klicka här för att ändra format på bakgrundstexten</a:t>
            </a:r>
          </a:p>
        </p:txBody>
      </p:sp>
      <p:sp>
        <p:nvSpPr>
          <p:cNvPr id="6" name="Content Placeholder 5"/>
          <p:cNvSpPr>
            <a:spLocks noGrp="1"/>
          </p:cNvSpPr>
          <p:nvPr>
            <p:ph sz="quarter" idx="4"/>
          </p:nvPr>
        </p:nvSpPr>
        <p:spPr>
          <a:xfrm>
            <a:off x="6432000" y="2281035"/>
            <a:ext cx="5280000" cy="3524685"/>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2" name="Platshållare för bildnummer 1">
            <a:extLst>
              <a:ext uri="{FF2B5EF4-FFF2-40B4-BE49-F238E27FC236}">
                <a16:creationId xmlns:a16="http://schemas.microsoft.com/office/drawing/2014/main" id="{5B0B39BD-A593-4A83-AD46-53A96C2F78AD}"/>
              </a:ext>
            </a:extLst>
          </p:cNvPr>
          <p:cNvSpPr>
            <a:spLocks noGrp="1"/>
          </p:cNvSpPr>
          <p:nvPr>
            <p:ph type="sldNum" sz="quarter" idx="10"/>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4262166565"/>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F68562D-9C3D-4ED0-821E-7821BFECF33E}"/>
              </a:ext>
            </a:extLst>
          </p:cNvPr>
          <p:cNvSpPr>
            <a:spLocks noGrp="1"/>
          </p:cNvSpPr>
          <p:nvPr>
            <p:ph type="title"/>
          </p:nvPr>
        </p:nvSpPr>
        <p:spPr/>
        <p:txBody>
          <a:bodyPr/>
          <a:lstStyle/>
          <a:p>
            <a:r>
              <a:rPr lang="sv-SE"/>
              <a:t>Klicka här för att ändra mall för rubrikformat</a:t>
            </a:r>
          </a:p>
        </p:txBody>
      </p:sp>
      <p:sp>
        <p:nvSpPr>
          <p:cNvPr id="3" name="Platshållare för bildnummer 2">
            <a:extLst>
              <a:ext uri="{FF2B5EF4-FFF2-40B4-BE49-F238E27FC236}">
                <a16:creationId xmlns:a16="http://schemas.microsoft.com/office/drawing/2014/main" id="{471AB884-926D-4607-993A-83391A779C12}"/>
              </a:ext>
            </a:extLst>
          </p:cNvPr>
          <p:cNvSpPr>
            <a:spLocks noGrp="1"/>
          </p:cNvSpPr>
          <p:nvPr>
            <p:ph type="sldNum" sz="quarter" idx="10"/>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2588379229"/>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Rubrik, text och 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2EDB076-0118-4581-B17D-C1A0602FB948}"/>
              </a:ext>
            </a:extLst>
          </p:cNvPr>
          <p:cNvSpPr>
            <a:spLocks noGrp="1"/>
          </p:cNvSpPr>
          <p:nvPr>
            <p:ph type="title"/>
          </p:nvPr>
        </p:nvSpPr>
        <p:spPr/>
        <p:txBody>
          <a:bodyPr/>
          <a:lstStyle/>
          <a:p>
            <a:r>
              <a:rPr lang="sv-SE"/>
              <a:t>Klicka här för att ändra mall för rubrikformat</a:t>
            </a:r>
          </a:p>
        </p:txBody>
      </p:sp>
      <p:sp>
        <p:nvSpPr>
          <p:cNvPr id="6" name="Content Placeholder 2">
            <a:extLst>
              <a:ext uri="{FF2B5EF4-FFF2-40B4-BE49-F238E27FC236}">
                <a16:creationId xmlns:a16="http://schemas.microsoft.com/office/drawing/2014/main" id="{51FAA0E3-3FDA-41A6-B9F8-73A1FEF31347}"/>
              </a:ext>
            </a:extLst>
          </p:cNvPr>
          <p:cNvSpPr>
            <a:spLocks noGrp="1"/>
          </p:cNvSpPr>
          <p:nvPr>
            <p:ph sz="half" idx="10"/>
          </p:nvPr>
        </p:nvSpPr>
        <p:spPr>
          <a:xfrm>
            <a:off x="417075" y="1736728"/>
            <a:ext cx="5678925" cy="4194629"/>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3" name="Picture Placeholder 2"/>
          <p:cNvSpPr>
            <a:spLocks noGrp="1"/>
          </p:cNvSpPr>
          <p:nvPr>
            <p:ph type="pic" idx="1" hasCustomPrompt="1"/>
          </p:nvPr>
        </p:nvSpPr>
        <p:spPr>
          <a:xfrm>
            <a:off x="7598925" y="1738313"/>
            <a:ext cx="4176000" cy="4175125"/>
          </a:xfrm>
          <a:no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5" name="Platshållare för bildnummer 4">
            <a:extLst>
              <a:ext uri="{FF2B5EF4-FFF2-40B4-BE49-F238E27FC236}">
                <a16:creationId xmlns:a16="http://schemas.microsoft.com/office/drawing/2014/main" id="{BA6D7259-E2CF-428A-9B5C-9AEE444FC134}"/>
              </a:ext>
            </a:extLst>
          </p:cNvPr>
          <p:cNvSpPr>
            <a:spLocks noGrp="1"/>
          </p:cNvSpPr>
          <p:nvPr>
            <p:ph type="sldNum" sz="quarter" idx="11"/>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2249858160"/>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Rubrik, bild och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800F4CB-80BD-4C46-8862-E3F5646FDE7A}"/>
              </a:ext>
            </a:extLst>
          </p:cNvPr>
          <p:cNvSpPr>
            <a:spLocks noGrp="1"/>
          </p:cNvSpPr>
          <p:nvPr>
            <p:ph type="title"/>
          </p:nvPr>
        </p:nvSpPr>
        <p:spPr/>
        <p:txBody>
          <a:bodyPr/>
          <a:lstStyle/>
          <a:p>
            <a:r>
              <a:rPr lang="sv-SE"/>
              <a:t>Klicka här för att ändra mall för rubrikformat</a:t>
            </a:r>
          </a:p>
        </p:txBody>
      </p:sp>
      <p:sp>
        <p:nvSpPr>
          <p:cNvPr id="5" name="Content Placeholder 2">
            <a:extLst>
              <a:ext uri="{FF2B5EF4-FFF2-40B4-BE49-F238E27FC236}">
                <a16:creationId xmlns:a16="http://schemas.microsoft.com/office/drawing/2014/main" id="{D18EAA5A-4340-4EE5-A1A8-3200B98C0962}"/>
              </a:ext>
            </a:extLst>
          </p:cNvPr>
          <p:cNvSpPr>
            <a:spLocks noGrp="1"/>
          </p:cNvSpPr>
          <p:nvPr>
            <p:ph sz="half" idx="10"/>
          </p:nvPr>
        </p:nvSpPr>
        <p:spPr>
          <a:xfrm>
            <a:off x="6096000" y="1736728"/>
            <a:ext cx="5688013" cy="4194629"/>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3" name="Picture Placeholder 2"/>
          <p:cNvSpPr>
            <a:spLocks noGrp="1"/>
          </p:cNvSpPr>
          <p:nvPr>
            <p:ph type="pic" idx="1" hasCustomPrompt="1"/>
          </p:nvPr>
        </p:nvSpPr>
        <p:spPr>
          <a:xfrm>
            <a:off x="407988" y="1738313"/>
            <a:ext cx="4176000" cy="4175125"/>
          </a:xfrm>
          <a:no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4" name="Platshållare för bildnummer 3">
            <a:extLst>
              <a:ext uri="{FF2B5EF4-FFF2-40B4-BE49-F238E27FC236}">
                <a16:creationId xmlns:a16="http://schemas.microsoft.com/office/drawing/2014/main" id="{DEAD5FAA-1657-4061-B125-FAABE5DDE224}"/>
              </a:ext>
            </a:extLst>
          </p:cNvPr>
          <p:cNvSpPr>
            <a:spLocks noGrp="1"/>
          </p:cNvSpPr>
          <p:nvPr>
            <p:ph type="sldNum" sz="quarter" idx="11"/>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253861360"/>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Tre bilder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C800227-24F3-424A-950F-9031EC7717A1}"/>
              </a:ext>
            </a:extLst>
          </p:cNvPr>
          <p:cNvSpPr>
            <a:spLocks noGrp="1"/>
          </p:cNvSpPr>
          <p:nvPr>
            <p:ph type="title"/>
          </p:nvPr>
        </p:nvSpPr>
        <p:spPr/>
        <p:txBody>
          <a:bodyPr/>
          <a:lstStyle/>
          <a:p>
            <a:r>
              <a:rPr lang="sv-SE"/>
              <a:t>Klicka här för att ändra mall för rubrikformat</a:t>
            </a:r>
          </a:p>
        </p:txBody>
      </p:sp>
      <p:sp>
        <p:nvSpPr>
          <p:cNvPr id="3" name="Picture Placeholder 2"/>
          <p:cNvSpPr>
            <a:spLocks noGrp="1"/>
          </p:cNvSpPr>
          <p:nvPr>
            <p:ph type="pic" idx="1" hasCustomPrompt="1"/>
          </p:nvPr>
        </p:nvSpPr>
        <p:spPr>
          <a:xfrm>
            <a:off x="407988" y="1738313"/>
            <a:ext cx="3600000" cy="3660464"/>
          </a:xfrm>
          <a:no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4" name="Text Placeholder 3"/>
          <p:cNvSpPr>
            <a:spLocks noGrp="1"/>
          </p:cNvSpPr>
          <p:nvPr>
            <p:ph type="body" sz="half" idx="2"/>
          </p:nvPr>
        </p:nvSpPr>
        <p:spPr>
          <a:xfrm>
            <a:off x="407988"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Klicka här för att ändra format på bakgrundstexten</a:t>
            </a:r>
          </a:p>
        </p:txBody>
      </p:sp>
      <p:sp>
        <p:nvSpPr>
          <p:cNvPr id="10" name="Picture Placeholder 2">
            <a:extLst>
              <a:ext uri="{FF2B5EF4-FFF2-40B4-BE49-F238E27FC236}">
                <a16:creationId xmlns:a16="http://schemas.microsoft.com/office/drawing/2014/main" id="{F5F04B5A-F0FB-4FC9-9F5F-CDA6CEE251C7}"/>
              </a:ext>
            </a:extLst>
          </p:cNvPr>
          <p:cNvSpPr>
            <a:spLocks noGrp="1"/>
          </p:cNvSpPr>
          <p:nvPr>
            <p:ph type="pic" idx="12" hasCustomPrompt="1"/>
          </p:nvPr>
        </p:nvSpPr>
        <p:spPr>
          <a:xfrm>
            <a:off x="4296000" y="1738313"/>
            <a:ext cx="3600000" cy="3660464"/>
          </a:xfrm>
          <a:no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15" name="Text Placeholder 3">
            <a:extLst>
              <a:ext uri="{FF2B5EF4-FFF2-40B4-BE49-F238E27FC236}">
                <a16:creationId xmlns:a16="http://schemas.microsoft.com/office/drawing/2014/main" id="{A5F93C07-C166-474C-8E0B-4E9C3BBCB337}"/>
              </a:ext>
            </a:extLst>
          </p:cNvPr>
          <p:cNvSpPr>
            <a:spLocks noGrp="1"/>
          </p:cNvSpPr>
          <p:nvPr>
            <p:ph type="body" sz="half" idx="15"/>
          </p:nvPr>
        </p:nvSpPr>
        <p:spPr>
          <a:xfrm>
            <a:off x="4296000"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Klicka här för att ändra format på bakgrundstexten</a:t>
            </a:r>
          </a:p>
        </p:txBody>
      </p:sp>
      <p:sp>
        <p:nvSpPr>
          <p:cNvPr id="11" name="Picture Placeholder 2">
            <a:extLst>
              <a:ext uri="{FF2B5EF4-FFF2-40B4-BE49-F238E27FC236}">
                <a16:creationId xmlns:a16="http://schemas.microsoft.com/office/drawing/2014/main" id="{A7F97845-F21E-448F-BCE4-594A545AB8CB}"/>
              </a:ext>
            </a:extLst>
          </p:cNvPr>
          <p:cNvSpPr>
            <a:spLocks noGrp="1"/>
          </p:cNvSpPr>
          <p:nvPr>
            <p:ph type="pic" idx="13" hasCustomPrompt="1"/>
          </p:nvPr>
        </p:nvSpPr>
        <p:spPr>
          <a:xfrm>
            <a:off x="8184013" y="1738313"/>
            <a:ext cx="3600000" cy="3660464"/>
          </a:xfrm>
          <a:no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14" name="Text Placeholder 3">
            <a:extLst>
              <a:ext uri="{FF2B5EF4-FFF2-40B4-BE49-F238E27FC236}">
                <a16:creationId xmlns:a16="http://schemas.microsoft.com/office/drawing/2014/main" id="{5F230963-9997-4CAE-9B9D-4F53D8044D29}"/>
              </a:ext>
            </a:extLst>
          </p:cNvPr>
          <p:cNvSpPr>
            <a:spLocks noGrp="1"/>
          </p:cNvSpPr>
          <p:nvPr>
            <p:ph type="body" sz="half" idx="14"/>
          </p:nvPr>
        </p:nvSpPr>
        <p:spPr>
          <a:xfrm>
            <a:off x="8184013"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Klicka här för att ändra format på bakgrundstexten</a:t>
            </a:r>
          </a:p>
        </p:txBody>
      </p:sp>
      <p:sp>
        <p:nvSpPr>
          <p:cNvPr id="6" name="Platshållare för bildnummer 5">
            <a:extLst>
              <a:ext uri="{FF2B5EF4-FFF2-40B4-BE49-F238E27FC236}">
                <a16:creationId xmlns:a16="http://schemas.microsoft.com/office/drawing/2014/main" id="{344BB15C-87DA-407B-A8B6-CA070A8D70E5}"/>
              </a:ext>
            </a:extLst>
          </p:cNvPr>
          <p:cNvSpPr>
            <a:spLocks noGrp="1"/>
          </p:cNvSpPr>
          <p:nvPr>
            <p:ph type="sldNum" sz="quarter" idx="16"/>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3830499438"/>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showMasterSp="0" preserve="1" userDrawn="1">
  <p:cSld name="Text och bild till höge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800F4CB-80BD-4C46-8862-E3F5646FDE7A}"/>
              </a:ext>
            </a:extLst>
          </p:cNvPr>
          <p:cNvSpPr>
            <a:spLocks noGrp="1"/>
          </p:cNvSpPr>
          <p:nvPr>
            <p:ph type="title"/>
          </p:nvPr>
        </p:nvSpPr>
        <p:spPr>
          <a:xfrm>
            <a:off x="407988" y="404813"/>
            <a:ext cx="5240337" cy="736959"/>
          </a:xfrm>
        </p:spPr>
        <p:txBody>
          <a:bodyPr/>
          <a:lstStyle/>
          <a:p>
            <a:r>
              <a:rPr lang="sv-SE"/>
              <a:t>Klicka här för att ändra mall för rubrikformat</a:t>
            </a:r>
          </a:p>
        </p:txBody>
      </p:sp>
      <p:sp>
        <p:nvSpPr>
          <p:cNvPr id="5" name="Content Placeholder 2">
            <a:extLst>
              <a:ext uri="{FF2B5EF4-FFF2-40B4-BE49-F238E27FC236}">
                <a16:creationId xmlns:a16="http://schemas.microsoft.com/office/drawing/2014/main" id="{D18EAA5A-4340-4EE5-A1A8-3200B98C0962}"/>
              </a:ext>
            </a:extLst>
          </p:cNvPr>
          <p:cNvSpPr>
            <a:spLocks noGrp="1"/>
          </p:cNvSpPr>
          <p:nvPr>
            <p:ph sz="half" idx="10"/>
          </p:nvPr>
        </p:nvSpPr>
        <p:spPr>
          <a:xfrm>
            <a:off x="407989" y="1736728"/>
            <a:ext cx="5240336" cy="4194629"/>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3" name="Picture Placeholder 2"/>
          <p:cNvSpPr>
            <a:spLocks noGrp="1"/>
          </p:cNvSpPr>
          <p:nvPr>
            <p:ph type="pic" idx="1" hasCustomPrompt="1"/>
          </p:nvPr>
        </p:nvSpPr>
        <p:spPr>
          <a:xfrm>
            <a:off x="6096000" y="0"/>
            <a:ext cx="6095999" cy="6857999"/>
          </a:xfrm>
          <a:no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4" name="Platshållare för bildnummer 3">
            <a:extLst>
              <a:ext uri="{FF2B5EF4-FFF2-40B4-BE49-F238E27FC236}">
                <a16:creationId xmlns:a16="http://schemas.microsoft.com/office/drawing/2014/main" id="{DEAD5FAA-1657-4061-B125-FAABE5DDE224}"/>
              </a:ext>
            </a:extLst>
          </p:cNvPr>
          <p:cNvSpPr>
            <a:spLocks noGrp="1"/>
          </p:cNvSpPr>
          <p:nvPr>
            <p:ph type="sldNum" sz="quarter" idx="11"/>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3284738925"/>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showMasterSp="0" preserve="1" userDrawn="1">
  <p:cSld name="Text och bild till vänste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800F4CB-80BD-4C46-8862-E3F5646FDE7A}"/>
              </a:ext>
            </a:extLst>
          </p:cNvPr>
          <p:cNvSpPr>
            <a:spLocks noGrp="1"/>
          </p:cNvSpPr>
          <p:nvPr>
            <p:ph type="title"/>
          </p:nvPr>
        </p:nvSpPr>
        <p:spPr>
          <a:xfrm>
            <a:off x="6543676" y="404813"/>
            <a:ext cx="5240337" cy="736959"/>
          </a:xfrm>
        </p:spPr>
        <p:txBody>
          <a:bodyPr/>
          <a:lstStyle/>
          <a:p>
            <a:r>
              <a:rPr lang="sv-SE"/>
              <a:t>Klicka här för att ändra mall för rubrikformat</a:t>
            </a:r>
          </a:p>
        </p:txBody>
      </p:sp>
      <p:sp>
        <p:nvSpPr>
          <p:cNvPr id="5" name="Content Placeholder 2">
            <a:extLst>
              <a:ext uri="{FF2B5EF4-FFF2-40B4-BE49-F238E27FC236}">
                <a16:creationId xmlns:a16="http://schemas.microsoft.com/office/drawing/2014/main" id="{D18EAA5A-4340-4EE5-A1A8-3200B98C0962}"/>
              </a:ext>
            </a:extLst>
          </p:cNvPr>
          <p:cNvSpPr>
            <a:spLocks noGrp="1"/>
          </p:cNvSpPr>
          <p:nvPr>
            <p:ph sz="half" idx="10"/>
          </p:nvPr>
        </p:nvSpPr>
        <p:spPr>
          <a:xfrm>
            <a:off x="6543677" y="1736728"/>
            <a:ext cx="5240336" cy="4194629"/>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3" name="Picture Placeholder 2"/>
          <p:cNvSpPr>
            <a:spLocks noGrp="1"/>
          </p:cNvSpPr>
          <p:nvPr>
            <p:ph type="pic" idx="1" hasCustomPrompt="1"/>
          </p:nvPr>
        </p:nvSpPr>
        <p:spPr>
          <a:xfrm>
            <a:off x="1" y="0"/>
            <a:ext cx="6095999" cy="6857999"/>
          </a:xfrm>
          <a:no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4" name="Platshållare för bildnummer 3">
            <a:extLst>
              <a:ext uri="{FF2B5EF4-FFF2-40B4-BE49-F238E27FC236}">
                <a16:creationId xmlns:a16="http://schemas.microsoft.com/office/drawing/2014/main" id="{DEAD5FAA-1657-4061-B125-FAABE5DDE224}"/>
              </a:ext>
            </a:extLst>
          </p:cNvPr>
          <p:cNvSpPr>
            <a:spLocks noGrp="1"/>
          </p:cNvSpPr>
          <p:nvPr>
            <p:ph type="sldNum" sz="quarter" idx="11"/>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2391115719"/>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showMasterSp="0" preserve="1" userDrawn="1">
  <p:cSld name="Bild helsida">
    <p:spTree>
      <p:nvGrpSpPr>
        <p:cNvPr id="1" name=""/>
        <p:cNvGrpSpPr/>
        <p:nvPr/>
      </p:nvGrpSpPr>
      <p:grpSpPr>
        <a:xfrm>
          <a:off x="0" y="0"/>
          <a:ext cx="0" cy="0"/>
          <a:chOff x="0" y="0"/>
          <a:chExt cx="0" cy="0"/>
        </a:xfrm>
      </p:grpSpPr>
      <p:sp>
        <p:nvSpPr>
          <p:cNvPr id="5" name="Platshållare för bild 4"/>
          <p:cNvSpPr>
            <a:spLocks noGrp="1"/>
          </p:cNvSpPr>
          <p:nvPr>
            <p:ph type="pic" sz="quarter" idx="10" hasCustomPrompt="1"/>
          </p:nvPr>
        </p:nvSpPr>
        <p:spPr>
          <a:xfrm>
            <a:off x="0" y="0"/>
            <a:ext cx="12192000" cy="6858000"/>
          </a:xfrm>
          <a:prstGeom prst="round2SameRect">
            <a:avLst>
              <a:gd name="adj1" fmla="val 0"/>
              <a:gd name="adj2" fmla="val 0"/>
            </a:avLst>
          </a:prstGeom>
          <a:no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r>
              <a:rPr lang="sv-SE"/>
              <a:t>Klicka på ikonen </a:t>
            </a:r>
            <a:br>
              <a:rPr lang="sv-SE"/>
            </a:br>
            <a:r>
              <a:rPr lang="sv-SE"/>
              <a:t>för att lägga till en bild</a:t>
            </a:r>
            <a:endParaRPr lang="en-US"/>
          </a:p>
        </p:txBody>
      </p:sp>
    </p:spTree>
    <p:extLst>
      <p:ext uri="{BB962C8B-B14F-4D97-AF65-F5344CB8AC3E}">
        <p14:creationId xmlns:p14="http://schemas.microsoft.com/office/powerpoint/2010/main" val="991563471"/>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showMasterSp="0" preserve="1" userDrawn="1">
  <p:cSld name="Bild helsida med rubrik">
    <p:spTree>
      <p:nvGrpSpPr>
        <p:cNvPr id="1" name=""/>
        <p:cNvGrpSpPr/>
        <p:nvPr/>
      </p:nvGrpSpPr>
      <p:grpSpPr>
        <a:xfrm>
          <a:off x="0" y="0"/>
          <a:ext cx="0" cy="0"/>
          <a:chOff x="0" y="0"/>
          <a:chExt cx="0" cy="0"/>
        </a:xfrm>
      </p:grpSpPr>
      <p:sp>
        <p:nvSpPr>
          <p:cNvPr id="4" name="Platshållare för bild 5">
            <a:extLst>
              <a:ext uri="{FF2B5EF4-FFF2-40B4-BE49-F238E27FC236}">
                <a16:creationId xmlns:a16="http://schemas.microsoft.com/office/drawing/2014/main" id="{1566CF40-59BE-4449-B880-5CCAFCC9D997}"/>
              </a:ext>
            </a:extLst>
          </p:cNvPr>
          <p:cNvSpPr>
            <a:spLocks noGrp="1"/>
          </p:cNvSpPr>
          <p:nvPr>
            <p:ph type="pic" sz="quarter" idx="10" hasCustomPrompt="1"/>
          </p:nvPr>
        </p:nvSpPr>
        <p:spPr>
          <a:xfrm>
            <a:off x="0" y="0"/>
            <a:ext cx="12192000" cy="6858000"/>
          </a:xfrm>
          <a:prstGeom prst="round2SameRect">
            <a:avLst>
              <a:gd name="adj1" fmla="val 0"/>
              <a:gd name="adj2" fmla="val 0"/>
            </a:avLst>
          </a:prstGeom>
          <a:no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solidFill>
                  <a:schemeClr val="tx1"/>
                </a:solidFill>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br>
              <a:rPr lang="sv-SE"/>
            </a:br>
            <a:br>
              <a:rPr lang="sv-SE"/>
            </a:br>
            <a:br>
              <a:rPr lang="sv-SE"/>
            </a:br>
            <a:r>
              <a:rPr lang="sv-SE"/>
              <a:t>Klicka på ikonen</a:t>
            </a:r>
            <a:br>
              <a:rPr lang="sv-SE"/>
            </a:br>
            <a:r>
              <a:rPr lang="sv-SE"/>
              <a:t>för att lägga till en bild</a:t>
            </a:r>
            <a:endParaRPr lang="en-US"/>
          </a:p>
        </p:txBody>
      </p:sp>
      <p:sp>
        <p:nvSpPr>
          <p:cNvPr id="6" name="Title 1">
            <a:extLst>
              <a:ext uri="{FF2B5EF4-FFF2-40B4-BE49-F238E27FC236}">
                <a16:creationId xmlns:a16="http://schemas.microsoft.com/office/drawing/2014/main" id="{5F556A3A-7138-45B2-8593-FAB5296ADD6C}"/>
              </a:ext>
            </a:extLst>
          </p:cNvPr>
          <p:cNvSpPr>
            <a:spLocks noGrp="1"/>
          </p:cNvSpPr>
          <p:nvPr>
            <p:ph type="ctrTitle" hasCustomPrompt="1"/>
          </p:nvPr>
        </p:nvSpPr>
        <p:spPr>
          <a:xfrm>
            <a:off x="407988" y="404813"/>
            <a:ext cx="5000625" cy="1703434"/>
          </a:xfrm>
          <a:prstGeom prst="rect">
            <a:avLst/>
          </a:prstGeom>
          <a:solidFill>
            <a:schemeClr val="bg2"/>
          </a:solidFill>
        </p:spPr>
        <p:txBody>
          <a:bodyPr wrap="square" lIns="432000" tIns="432000" rIns="432000" bIns="432000" anchor="ctr" anchorCtr="0">
            <a:spAutoFit/>
          </a:bodyPr>
          <a:lstStyle>
            <a:lvl1pPr algn="l">
              <a:lnSpc>
                <a:spcPct val="90000"/>
              </a:lnSpc>
              <a:defRPr sz="3000">
                <a:solidFill>
                  <a:schemeClr val="tx1"/>
                </a:solidFill>
              </a:defRPr>
            </a:lvl1pPr>
          </a:lstStyle>
          <a:p>
            <a:r>
              <a:rPr lang="sv-SE"/>
              <a:t>Rubrik på</a:t>
            </a:r>
            <a:br>
              <a:rPr lang="sv-SE"/>
            </a:br>
            <a:r>
              <a:rPr lang="sv-SE"/>
              <a:t>två rader</a:t>
            </a:r>
            <a:endParaRPr lang="en-US"/>
          </a:p>
        </p:txBody>
      </p:sp>
    </p:spTree>
    <p:extLst>
      <p:ext uri="{BB962C8B-B14F-4D97-AF65-F5344CB8AC3E}">
        <p14:creationId xmlns:p14="http://schemas.microsoft.com/office/powerpoint/2010/main" val="4878585"/>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3" name="Platshållare för bildnummer 2">
            <a:extLst>
              <a:ext uri="{FF2B5EF4-FFF2-40B4-BE49-F238E27FC236}">
                <a16:creationId xmlns:a16="http://schemas.microsoft.com/office/drawing/2014/main" id="{474F5195-589E-4BA5-AA31-A11EABAE756F}"/>
              </a:ext>
            </a:extLst>
          </p:cNvPr>
          <p:cNvSpPr>
            <a:spLocks noGrp="1"/>
          </p:cNvSpPr>
          <p:nvPr>
            <p:ph type="sldNum" sz="quarter" idx="10"/>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14385020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Avsnittsrubrik helsida">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8966CA57-627C-4882-9601-245D15D92392}"/>
              </a:ext>
            </a:extLst>
          </p:cNvPr>
          <p:cNvSpPr/>
          <p:nvPr userDrawn="1"/>
        </p:nvSpPr>
        <p:spPr>
          <a:xfrm>
            <a:off x="1" y="0"/>
            <a:ext cx="12192000" cy="6858000"/>
          </a:xfrm>
          <a:prstGeom prst="rect">
            <a:avLst/>
          </a:prstGeom>
          <a:solidFill>
            <a:schemeClr val="accent1"/>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sz="1800"/>
          </a:p>
        </p:txBody>
      </p:sp>
      <p:sp>
        <p:nvSpPr>
          <p:cNvPr id="2" name="Title 1"/>
          <p:cNvSpPr>
            <a:spLocks noGrp="1"/>
          </p:cNvSpPr>
          <p:nvPr>
            <p:ph type="ctrTitle"/>
          </p:nvPr>
        </p:nvSpPr>
        <p:spPr>
          <a:xfrm>
            <a:off x="1528841" y="1738313"/>
            <a:ext cx="9134323" cy="3381376"/>
          </a:xfrm>
          <a:prstGeom prst="rect">
            <a:avLst/>
          </a:prstGeom>
        </p:spPr>
        <p:txBody>
          <a:bodyPr anchor="ctr" anchorCtr="0">
            <a:noAutofit/>
          </a:bodyPr>
          <a:lstStyle>
            <a:lvl1pPr algn="ctr">
              <a:lnSpc>
                <a:spcPct val="90000"/>
              </a:lnSpc>
              <a:defRPr sz="4500">
                <a:solidFill>
                  <a:schemeClr val="bg1"/>
                </a:solidFill>
              </a:defRPr>
            </a:lvl1pPr>
          </a:lstStyle>
          <a:p>
            <a:r>
              <a:rPr lang="sv-SE"/>
              <a:t>Klicka här för att ändra mall för rubrikformat</a:t>
            </a:r>
            <a:endParaRPr lang="en-US"/>
          </a:p>
        </p:txBody>
      </p:sp>
    </p:spTree>
    <p:extLst>
      <p:ext uri="{BB962C8B-B14F-4D97-AF65-F5344CB8AC3E}">
        <p14:creationId xmlns:p14="http://schemas.microsoft.com/office/powerpoint/2010/main" val="1478827113"/>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showMasterSp="0" type="blank" preserve="1">
  <p:cSld name="Helt 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535707937"/>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showMasterSp="0" preserve="1" userDrawn="1">
  <p:cSld name="Avsnittsrubrik helsida">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8966CA57-627C-4882-9601-245D15D92392}"/>
              </a:ext>
            </a:extLst>
          </p:cNvPr>
          <p:cNvSpPr/>
          <p:nvPr userDrawn="1"/>
        </p:nvSpPr>
        <p:spPr>
          <a:xfrm>
            <a:off x="1" y="0"/>
            <a:ext cx="12192000" cy="6858000"/>
          </a:xfrm>
          <a:prstGeom prst="rect">
            <a:avLst/>
          </a:prstGeom>
          <a:solidFill>
            <a:schemeClr val="bg2"/>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sz="1800"/>
          </a:p>
        </p:txBody>
      </p:sp>
      <p:sp>
        <p:nvSpPr>
          <p:cNvPr id="2" name="Title 1"/>
          <p:cNvSpPr>
            <a:spLocks noGrp="1"/>
          </p:cNvSpPr>
          <p:nvPr>
            <p:ph type="ctrTitle"/>
          </p:nvPr>
        </p:nvSpPr>
        <p:spPr>
          <a:xfrm>
            <a:off x="1528841" y="1738313"/>
            <a:ext cx="9134323" cy="3381376"/>
          </a:xfrm>
          <a:prstGeom prst="rect">
            <a:avLst/>
          </a:prstGeom>
        </p:spPr>
        <p:txBody>
          <a:bodyPr anchor="ctr" anchorCtr="0">
            <a:noAutofit/>
          </a:bodyPr>
          <a:lstStyle>
            <a:lvl1pPr algn="ctr">
              <a:lnSpc>
                <a:spcPct val="90000"/>
              </a:lnSpc>
              <a:defRPr sz="4500">
                <a:solidFill>
                  <a:schemeClr val="tx1"/>
                </a:solidFill>
              </a:defRPr>
            </a:lvl1pPr>
          </a:lstStyle>
          <a:p>
            <a:r>
              <a:rPr lang="sv-SE"/>
              <a:t>Klicka här för att ändra mall för rubrikformat</a:t>
            </a:r>
            <a:endParaRPr lang="en-US"/>
          </a:p>
        </p:txBody>
      </p:sp>
    </p:spTree>
    <p:extLst>
      <p:ext uri="{BB962C8B-B14F-4D97-AF65-F5344CB8AC3E}">
        <p14:creationId xmlns:p14="http://schemas.microsoft.com/office/powerpoint/2010/main" val="2565465317"/>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showMasterSp="0" preserve="1" userDrawn="1">
  <p:cSld name="Avsnittsrubrik med bild">
    <p:spTree>
      <p:nvGrpSpPr>
        <p:cNvPr id="1" name=""/>
        <p:cNvGrpSpPr/>
        <p:nvPr/>
      </p:nvGrpSpPr>
      <p:grpSpPr>
        <a:xfrm>
          <a:off x="0" y="0"/>
          <a:ext cx="0" cy="0"/>
          <a:chOff x="0" y="0"/>
          <a:chExt cx="0" cy="0"/>
        </a:xfrm>
      </p:grpSpPr>
      <p:sp>
        <p:nvSpPr>
          <p:cNvPr id="8" name="Platshållare för bild 5">
            <a:extLst>
              <a:ext uri="{FF2B5EF4-FFF2-40B4-BE49-F238E27FC236}">
                <a16:creationId xmlns:a16="http://schemas.microsoft.com/office/drawing/2014/main" id="{E89F1A3B-CD83-40C2-B654-7491BD29FCD5}"/>
              </a:ext>
            </a:extLst>
          </p:cNvPr>
          <p:cNvSpPr>
            <a:spLocks noGrp="1"/>
          </p:cNvSpPr>
          <p:nvPr>
            <p:ph type="pic" sz="quarter" idx="11" hasCustomPrompt="1"/>
          </p:nvPr>
        </p:nvSpPr>
        <p:spPr>
          <a:xfrm>
            <a:off x="407989" y="404812"/>
            <a:ext cx="11376024" cy="5508625"/>
          </a:xfrm>
          <a:prstGeom prst="round2SameRect">
            <a:avLst>
              <a:gd name="adj1" fmla="val 0"/>
              <a:gd name="adj2" fmla="val 0"/>
            </a:avLst>
          </a:prstGeom>
          <a:no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solidFill>
                  <a:schemeClr val="tx1"/>
                </a:solidFill>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br>
              <a:rPr lang="sv-SE"/>
            </a:br>
            <a:br>
              <a:rPr lang="sv-SE"/>
            </a:br>
            <a:br>
              <a:rPr lang="sv-SE"/>
            </a:br>
            <a:r>
              <a:rPr lang="sv-SE"/>
              <a:t>Klicka på ikonen</a:t>
            </a:r>
            <a:br>
              <a:rPr lang="sv-SE"/>
            </a:br>
            <a:r>
              <a:rPr lang="sv-SE"/>
              <a:t>för att lägga till en bild</a:t>
            </a:r>
            <a:endParaRPr lang="en-US"/>
          </a:p>
        </p:txBody>
      </p:sp>
      <p:sp>
        <p:nvSpPr>
          <p:cNvPr id="6" name="textruta 5">
            <a:extLst>
              <a:ext uri="{FF2B5EF4-FFF2-40B4-BE49-F238E27FC236}">
                <a16:creationId xmlns:a16="http://schemas.microsoft.com/office/drawing/2014/main" id="{BE03C4AA-7F69-47DB-B0C7-C398C29343E8}"/>
              </a:ext>
            </a:extLst>
          </p:cNvPr>
          <p:cNvSpPr txBox="1"/>
          <p:nvPr userDrawn="1"/>
        </p:nvSpPr>
        <p:spPr>
          <a:xfrm>
            <a:off x="407988" y="6453188"/>
            <a:ext cx="8640000" cy="144000"/>
          </a:xfrm>
          <a:prstGeom prst="rect">
            <a:avLst/>
          </a:prstGeom>
          <a:noFill/>
        </p:spPr>
        <p:txBody>
          <a:bodyPr wrap="square" lIns="0" tIns="0" rIns="0" bIns="0" rtlCol="0" anchor="ctr" anchorCtr="0">
            <a:noAutofit/>
          </a:bodyPr>
          <a:lstStyle/>
          <a:p>
            <a:r>
              <a:rPr lang="sv-SE" sz="1050">
                <a:solidFill>
                  <a:schemeClr val="tx1"/>
                </a:solidFill>
              </a:rPr>
              <a:t>Hållbar stad – öppen för världen</a:t>
            </a:r>
          </a:p>
        </p:txBody>
      </p:sp>
      <p:pic>
        <p:nvPicPr>
          <p:cNvPr id="7" name="Bildobjekt 6" descr="Logo" title="Logo">
            <a:extLst>
              <a:ext uri="{FF2B5EF4-FFF2-40B4-BE49-F238E27FC236}">
                <a16:creationId xmlns:a16="http://schemas.microsoft.com/office/drawing/2014/main" id="{A42DC399-9929-4DB1-86A7-EDD1619A0A0E}"/>
              </a:ext>
            </a:extLst>
          </p:cNvPr>
          <p:cNvPicPr>
            <a:picLocks noChangeAspect="1"/>
          </p:cNvPicPr>
          <p:nvPr userDrawn="1"/>
        </p:nvPicPr>
        <p:blipFill>
          <a:blip r:embed="rId2"/>
          <a:stretch>
            <a:fillRect/>
          </a:stretch>
        </p:blipFill>
        <p:spPr>
          <a:xfrm>
            <a:off x="10498641" y="6168924"/>
            <a:ext cx="1280271" cy="426757"/>
          </a:xfrm>
          <a:prstGeom prst="rect">
            <a:avLst/>
          </a:prstGeom>
        </p:spPr>
      </p:pic>
    </p:spTree>
    <p:extLst>
      <p:ext uri="{BB962C8B-B14F-4D97-AF65-F5344CB8AC3E}">
        <p14:creationId xmlns:p14="http://schemas.microsoft.com/office/powerpoint/2010/main" val="2704218883"/>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showMasterSp="0" preserve="1" userDrawn="1">
  <p:cSld name="Avsnittsrubrik">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8966CA57-627C-4882-9601-245D15D92392}"/>
              </a:ext>
            </a:extLst>
          </p:cNvPr>
          <p:cNvSpPr/>
          <p:nvPr userDrawn="1"/>
        </p:nvSpPr>
        <p:spPr>
          <a:xfrm>
            <a:off x="407988" y="404813"/>
            <a:ext cx="11376025" cy="5508000"/>
          </a:xfrm>
          <a:prstGeom prst="rect">
            <a:avLst/>
          </a:prstGeom>
          <a:solidFill>
            <a:schemeClr val="bg2"/>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sz="1800"/>
          </a:p>
        </p:txBody>
      </p:sp>
      <p:sp>
        <p:nvSpPr>
          <p:cNvPr id="2" name="Title 1"/>
          <p:cNvSpPr>
            <a:spLocks noGrp="1"/>
          </p:cNvSpPr>
          <p:nvPr>
            <p:ph type="ctrTitle"/>
          </p:nvPr>
        </p:nvSpPr>
        <p:spPr>
          <a:xfrm>
            <a:off x="1528841" y="2404809"/>
            <a:ext cx="9134323" cy="1349829"/>
          </a:xfrm>
          <a:prstGeom prst="rect">
            <a:avLst/>
          </a:prstGeom>
        </p:spPr>
        <p:txBody>
          <a:bodyPr anchor="ctr" anchorCtr="0">
            <a:noAutofit/>
          </a:bodyPr>
          <a:lstStyle>
            <a:lvl1pPr algn="ctr">
              <a:lnSpc>
                <a:spcPct val="90000"/>
              </a:lnSpc>
              <a:defRPr sz="4500">
                <a:solidFill>
                  <a:schemeClr val="tx1"/>
                </a:solidFill>
              </a:defRPr>
            </a:lvl1pPr>
          </a:lstStyle>
          <a:p>
            <a:r>
              <a:rPr lang="sv-SE"/>
              <a:t>Klicka här för att ändra mall för rubrikformat</a:t>
            </a:r>
            <a:endParaRPr lang="en-US"/>
          </a:p>
        </p:txBody>
      </p:sp>
      <p:sp>
        <p:nvSpPr>
          <p:cNvPr id="15" name="textruta 14">
            <a:extLst>
              <a:ext uri="{FF2B5EF4-FFF2-40B4-BE49-F238E27FC236}">
                <a16:creationId xmlns:a16="http://schemas.microsoft.com/office/drawing/2014/main" id="{F8CA43A6-7E16-4DBD-AD75-D68133193CDD}"/>
              </a:ext>
            </a:extLst>
          </p:cNvPr>
          <p:cNvSpPr txBox="1"/>
          <p:nvPr userDrawn="1"/>
        </p:nvSpPr>
        <p:spPr>
          <a:xfrm>
            <a:off x="407988" y="6453188"/>
            <a:ext cx="8640000" cy="144000"/>
          </a:xfrm>
          <a:prstGeom prst="rect">
            <a:avLst/>
          </a:prstGeom>
          <a:noFill/>
        </p:spPr>
        <p:txBody>
          <a:bodyPr wrap="square" lIns="0" tIns="0" rIns="0" bIns="0" rtlCol="0" anchor="ctr" anchorCtr="0">
            <a:noAutofit/>
          </a:bodyPr>
          <a:lstStyle/>
          <a:p>
            <a:r>
              <a:rPr lang="sv-SE" sz="1050">
                <a:solidFill>
                  <a:schemeClr val="tx1">
                    <a:lumMod val="95000"/>
                    <a:lumOff val="5000"/>
                  </a:schemeClr>
                </a:solidFill>
              </a:rPr>
              <a:t>Hållbar stad – öppen för världen</a:t>
            </a:r>
          </a:p>
        </p:txBody>
      </p:sp>
      <p:pic>
        <p:nvPicPr>
          <p:cNvPr id="6" name="Bildobjekt 5" descr="Logo" title="Logo">
            <a:extLst>
              <a:ext uri="{FF2B5EF4-FFF2-40B4-BE49-F238E27FC236}">
                <a16:creationId xmlns:a16="http://schemas.microsoft.com/office/drawing/2014/main" id="{1BFA490F-F636-4FBD-9551-5FE7BB924C4D}"/>
              </a:ext>
            </a:extLst>
          </p:cNvPr>
          <p:cNvPicPr>
            <a:picLocks noChangeAspect="1"/>
          </p:cNvPicPr>
          <p:nvPr userDrawn="1"/>
        </p:nvPicPr>
        <p:blipFill>
          <a:blip r:embed="rId2"/>
          <a:stretch>
            <a:fillRect/>
          </a:stretch>
        </p:blipFill>
        <p:spPr>
          <a:xfrm>
            <a:off x="10498641" y="6168924"/>
            <a:ext cx="1280271" cy="426757"/>
          </a:xfrm>
          <a:prstGeom prst="rect">
            <a:avLst/>
          </a:prstGeom>
        </p:spPr>
      </p:pic>
    </p:spTree>
    <p:extLst>
      <p:ext uri="{BB962C8B-B14F-4D97-AF65-F5344CB8AC3E}">
        <p14:creationId xmlns:p14="http://schemas.microsoft.com/office/powerpoint/2010/main" val="1043675322"/>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showMasterSp="0" preserve="1" userDrawn="1">
  <p:cSld name="Avslutsbi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89901358-FAEB-466E-A059-DFCAF845E54F}"/>
              </a:ext>
            </a:extLst>
          </p:cNvPr>
          <p:cNvSpPr/>
          <p:nvPr userDrawn="1"/>
        </p:nvSpPr>
        <p:spPr>
          <a:xfrm>
            <a:off x="407987" y="1144857"/>
            <a:ext cx="11374809" cy="5307954"/>
          </a:xfrm>
          <a:prstGeom prst="rect">
            <a:avLst/>
          </a:prstGeom>
          <a:solidFill>
            <a:schemeClr val="bg2"/>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a:p>
        </p:txBody>
      </p:sp>
      <p:pic>
        <p:nvPicPr>
          <p:cNvPr id="13" name="Bildobjekt 12" descr="Logo" title="Logo">
            <a:extLst>
              <a:ext uri="{FF2B5EF4-FFF2-40B4-BE49-F238E27FC236}">
                <a16:creationId xmlns:a16="http://schemas.microsoft.com/office/drawing/2014/main" id="{8FA31A6C-4824-4084-8D71-178D8B56BB48}"/>
              </a:ext>
            </a:extLst>
          </p:cNvPr>
          <p:cNvPicPr>
            <a:picLocks noChangeAspect="1"/>
          </p:cNvPicPr>
          <p:nvPr userDrawn="1"/>
        </p:nvPicPr>
        <p:blipFill>
          <a:blip r:embed="rId2"/>
          <a:stretch>
            <a:fillRect/>
          </a:stretch>
        </p:blipFill>
        <p:spPr>
          <a:xfrm>
            <a:off x="10297795" y="401983"/>
            <a:ext cx="1481456" cy="499915"/>
          </a:xfrm>
          <a:prstGeom prst="rect">
            <a:avLst/>
          </a:prstGeom>
        </p:spPr>
      </p:pic>
      <p:sp>
        <p:nvSpPr>
          <p:cNvPr id="15" name="Platshållare för text 4">
            <a:extLst>
              <a:ext uri="{FF2B5EF4-FFF2-40B4-BE49-F238E27FC236}">
                <a16:creationId xmlns:a16="http://schemas.microsoft.com/office/drawing/2014/main" id="{483A67E9-807F-424F-890D-A3A5CA39AF09}"/>
              </a:ext>
            </a:extLst>
          </p:cNvPr>
          <p:cNvSpPr>
            <a:spLocks noGrp="1"/>
          </p:cNvSpPr>
          <p:nvPr>
            <p:ph type="body" sz="quarter" idx="11" hasCustomPrompt="1"/>
          </p:nvPr>
        </p:nvSpPr>
        <p:spPr>
          <a:xfrm>
            <a:off x="1420649" y="2830624"/>
            <a:ext cx="6148878" cy="2971086"/>
          </a:xfrm>
        </p:spPr>
        <p:txBody>
          <a:bodyPr numCol="1" spcCol="180000">
            <a:noAutofit/>
          </a:bodyPr>
          <a:lstStyle>
            <a:lvl1pPr marL="0" indent="0">
              <a:lnSpc>
                <a:spcPct val="110000"/>
              </a:lnSpc>
              <a:spcBef>
                <a:spcPts val="0"/>
              </a:spcBef>
              <a:buNone/>
              <a:defRPr sz="1600" b="1" kern="0" baseline="0">
                <a:solidFill>
                  <a:schemeClr val="tx1"/>
                </a:solidFill>
                <a:latin typeface="+mn-lt"/>
              </a:defRPr>
            </a:lvl1pPr>
          </a:lstStyle>
          <a:p>
            <a:pPr lvl="0"/>
            <a:r>
              <a:rPr lang="sv-SE"/>
              <a:t>Avdelning</a:t>
            </a:r>
            <a:br>
              <a:rPr lang="sv-SE"/>
            </a:br>
            <a:r>
              <a:rPr lang="sv-SE"/>
              <a:t>Område, Göteborgs Stad</a:t>
            </a:r>
            <a:br>
              <a:rPr lang="sv-SE"/>
            </a:br>
            <a:r>
              <a:rPr lang="sv-SE"/>
              <a:t>Namn</a:t>
            </a:r>
            <a:br>
              <a:rPr lang="sv-SE"/>
            </a:br>
            <a:r>
              <a:rPr lang="sv-SE"/>
              <a:t>namn@namn.se</a:t>
            </a:r>
          </a:p>
        </p:txBody>
      </p:sp>
      <p:sp>
        <p:nvSpPr>
          <p:cNvPr id="7" name="textruta 6">
            <a:extLst>
              <a:ext uri="{FF2B5EF4-FFF2-40B4-BE49-F238E27FC236}">
                <a16:creationId xmlns:a16="http://schemas.microsoft.com/office/drawing/2014/main" id="{92F5E2AC-A457-4DE9-9A2C-4BE86BC00522}"/>
              </a:ext>
            </a:extLst>
          </p:cNvPr>
          <p:cNvSpPr txBox="1"/>
          <p:nvPr userDrawn="1"/>
        </p:nvSpPr>
        <p:spPr>
          <a:xfrm>
            <a:off x="407987" y="580165"/>
            <a:ext cx="8640000" cy="144000"/>
          </a:xfrm>
          <a:prstGeom prst="rect">
            <a:avLst/>
          </a:prstGeom>
          <a:noFill/>
        </p:spPr>
        <p:txBody>
          <a:bodyPr wrap="square" lIns="0" tIns="0" rIns="0" bIns="0" rtlCol="0" anchor="ctr" anchorCtr="0">
            <a:noAutofit/>
          </a:bodyPr>
          <a:lstStyle/>
          <a:p>
            <a:r>
              <a:rPr lang="sv-SE" sz="1100">
                <a:solidFill>
                  <a:schemeClr val="tx1">
                    <a:lumMod val="95000"/>
                    <a:lumOff val="5000"/>
                  </a:schemeClr>
                </a:solidFill>
                <a:latin typeface="+mn-lt"/>
              </a:rPr>
              <a:t>Hållbar stad – öppen för världen</a:t>
            </a:r>
          </a:p>
        </p:txBody>
      </p:sp>
      <p:sp>
        <p:nvSpPr>
          <p:cNvPr id="2" name="Rubrik 3">
            <a:extLst>
              <a:ext uri="{FF2B5EF4-FFF2-40B4-BE49-F238E27FC236}">
                <a16:creationId xmlns:a16="http://schemas.microsoft.com/office/drawing/2014/main" id="{217DBA35-B954-D5BE-3055-10F75AB3F288}"/>
              </a:ext>
            </a:extLst>
          </p:cNvPr>
          <p:cNvSpPr>
            <a:spLocks noGrp="1"/>
          </p:cNvSpPr>
          <p:nvPr>
            <p:ph type="title" hasCustomPrompt="1"/>
          </p:nvPr>
        </p:nvSpPr>
        <p:spPr>
          <a:xfrm>
            <a:off x="1420650" y="2399545"/>
            <a:ext cx="6148878" cy="309600"/>
          </a:xfrm>
        </p:spPr>
        <p:txBody>
          <a:bodyPr tIns="36000" bIns="36000">
            <a:noAutofit/>
          </a:bodyPr>
          <a:lstStyle>
            <a:lvl1pPr>
              <a:defRPr sz="1700">
                <a:solidFill>
                  <a:schemeClr val="tx1"/>
                </a:solidFill>
              </a:defRPr>
            </a:lvl1pPr>
          </a:lstStyle>
          <a:p>
            <a:r>
              <a:rPr lang="sv-SE"/>
              <a:t>Kontakt</a:t>
            </a:r>
          </a:p>
        </p:txBody>
      </p:sp>
    </p:spTree>
    <p:extLst>
      <p:ext uri="{BB962C8B-B14F-4D97-AF65-F5344CB8AC3E}">
        <p14:creationId xmlns:p14="http://schemas.microsoft.com/office/powerpoint/2010/main" val="1764412805"/>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showMasterSp="0" preserve="1" userDrawn="1">
  <p:cSld name="Logotyp">
    <p:spTree>
      <p:nvGrpSpPr>
        <p:cNvPr id="1" name=""/>
        <p:cNvGrpSpPr/>
        <p:nvPr/>
      </p:nvGrpSpPr>
      <p:grpSpPr>
        <a:xfrm>
          <a:off x="0" y="0"/>
          <a:ext cx="0" cy="0"/>
          <a:chOff x="0" y="0"/>
          <a:chExt cx="0" cy="0"/>
        </a:xfrm>
      </p:grpSpPr>
      <p:pic>
        <p:nvPicPr>
          <p:cNvPr id="3" name="Bildobjekt 2" descr="Logo" title="Logo">
            <a:extLst>
              <a:ext uri="{FF2B5EF4-FFF2-40B4-BE49-F238E27FC236}">
                <a16:creationId xmlns:a16="http://schemas.microsoft.com/office/drawing/2014/main" id="{1F12769C-ECF3-448E-A565-83EEEC398EEF}"/>
              </a:ext>
            </a:extLst>
          </p:cNvPr>
          <p:cNvPicPr>
            <a:picLocks noChangeAspect="1"/>
          </p:cNvPicPr>
          <p:nvPr userDrawn="1"/>
        </p:nvPicPr>
        <p:blipFill>
          <a:blip r:embed="rId2"/>
          <a:stretch>
            <a:fillRect/>
          </a:stretch>
        </p:blipFill>
        <p:spPr>
          <a:xfrm>
            <a:off x="5382706" y="2300663"/>
            <a:ext cx="1426588" cy="2261812"/>
          </a:xfrm>
          <a:prstGeom prst="rect">
            <a:avLst/>
          </a:prstGeom>
        </p:spPr>
      </p:pic>
    </p:spTree>
    <p:extLst>
      <p:ext uri="{BB962C8B-B14F-4D97-AF65-F5344CB8AC3E}">
        <p14:creationId xmlns:p14="http://schemas.microsoft.com/office/powerpoint/2010/main" val="36980105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Avsnittsrubrik med bild">
    <p:spTree>
      <p:nvGrpSpPr>
        <p:cNvPr id="1" name=""/>
        <p:cNvGrpSpPr/>
        <p:nvPr/>
      </p:nvGrpSpPr>
      <p:grpSpPr>
        <a:xfrm>
          <a:off x="0" y="0"/>
          <a:ext cx="0" cy="0"/>
          <a:chOff x="0" y="0"/>
          <a:chExt cx="0" cy="0"/>
        </a:xfrm>
      </p:grpSpPr>
      <p:sp>
        <p:nvSpPr>
          <p:cNvPr id="8" name="Platshållare för bild 5">
            <a:extLst>
              <a:ext uri="{FF2B5EF4-FFF2-40B4-BE49-F238E27FC236}">
                <a16:creationId xmlns:a16="http://schemas.microsoft.com/office/drawing/2014/main" id="{E89F1A3B-CD83-40C2-B654-7491BD29FCD5}"/>
              </a:ext>
            </a:extLst>
          </p:cNvPr>
          <p:cNvSpPr>
            <a:spLocks noGrp="1"/>
          </p:cNvSpPr>
          <p:nvPr>
            <p:ph type="pic" sz="quarter" idx="11" hasCustomPrompt="1"/>
          </p:nvPr>
        </p:nvSpPr>
        <p:spPr>
          <a:xfrm>
            <a:off x="407989" y="404812"/>
            <a:ext cx="11376024" cy="5508625"/>
          </a:xfrm>
          <a:prstGeom prst="round2SameRect">
            <a:avLst>
              <a:gd name="adj1" fmla="val 0"/>
              <a:gd name="adj2" fmla="val 0"/>
            </a:avLst>
          </a:prstGeom>
          <a:no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solidFill>
                  <a:schemeClr val="tx1"/>
                </a:solidFill>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br>
              <a:rPr lang="sv-SE"/>
            </a:br>
            <a:br>
              <a:rPr lang="sv-SE"/>
            </a:br>
            <a:br>
              <a:rPr lang="sv-SE"/>
            </a:br>
            <a:r>
              <a:rPr lang="sv-SE"/>
              <a:t>Klicka på ikonen</a:t>
            </a:r>
            <a:br>
              <a:rPr lang="sv-SE"/>
            </a:br>
            <a:r>
              <a:rPr lang="sv-SE"/>
              <a:t>för att lägga till en bild</a:t>
            </a:r>
            <a:endParaRPr lang="en-US"/>
          </a:p>
        </p:txBody>
      </p:sp>
      <p:sp>
        <p:nvSpPr>
          <p:cNvPr id="6" name="textruta 5">
            <a:extLst>
              <a:ext uri="{FF2B5EF4-FFF2-40B4-BE49-F238E27FC236}">
                <a16:creationId xmlns:a16="http://schemas.microsoft.com/office/drawing/2014/main" id="{BE03C4AA-7F69-47DB-B0C7-C398C29343E8}"/>
              </a:ext>
            </a:extLst>
          </p:cNvPr>
          <p:cNvSpPr txBox="1"/>
          <p:nvPr userDrawn="1"/>
        </p:nvSpPr>
        <p:spPr>
          <a:xfrm>
            <a:off x="407988" y="6453188"/>
            <a:ext cx="8640000" cy="144000"/>
          </a:xfrm>
          <a:prstGeom prst="rect">
            <a:avLst/>
          </a:prstGeom>
          <a:noFill/>
        </p:spPr>
        <p:txBody>
          <a:bodyPr wrap="square" lIns="0" tIns="0" rIns="0" bIns="0" rtlCol="0" anchor="ctr" anchorCtr="0">
            <a:noAutofit/>
          </a:bodyPr>
          <a:lstStyle/>
          <a:p>
            <a:r>
              <a:rPr lang="sv-SE" sz="1050">
                <a:solidFill>
                  <a:schemeClr val="tx1"/>
                </a:solidFill>
              </a:rPr>
              <a:t>Hållbar stad – öppen för världen</a:t>
            </a:r>
          </a:p>
        </p:txBody>
      </p:sp>
      <p:pic>
        <p:nvPicPr>
          <p:cNvPr id="7" name="Bildobjekt 6" descr="Logo" title="Logo">
            <a:extLst>
              <a:ext uri="{FF2B5EF4-FFF2-40B4-BE49-F238E27FC236}">
                <a16:creationId xmlns:a16="http://schemas.microsoft.com/office/drawing/2014/main" id="{A42DC399-9929-4DB1-86A7-EDD1619A0A0E}"/>
              </a:ext>
            </a:extLst>
          </p:cNvPr>
          <p:cNvPicPr>
            <a:picLocks noChangeAspect="1"/>
          </p:cNvPicPr>
          <p:nvPr userDrawn="1"/>
        </p:nvPicPr>
        <p:blipFill>
          <a:blip r:embed="rId2"/>
          <a:stretch>
            <a:fillRect/>
          </a:stretch>
        </p:blipFill>
        <p:spPr>
          <a:xfrm>
            <a:off x="10498641" y="6168924"/>
            <a:ext cx="1280271" cy="426757"/>
          </a:xfrm>
          <a:prstGeom prst="rect">
            <a:avLst/>
          </a:prstGeom>
        </p:spPr>
      </p:pic>
    </p:spTree>
    <p:extLst>
      <p:ext uri="{BB962C8B-B14F-4D97-AF65-F5344CB8AC3E}">
        <p14:creationId xmlns:p14="http://schemas.microsoft.com/office/powerpoint/2010/main" val="362930330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Avsnittsrubrik">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8966CA57-627C-4882-9601-245D15D92392}"/>
              </a:ext>
            </a:extLst>
          </p:cNvPr>
          <p:cNvSpPr/>
          <p:nvPr userDrawn="1"/>
        </p:nvSpPr>
        <p:spPr>
          <a:xfrm>
            <a:off x="407988" y="404813"/>
            <a:ext cx="11376025" cy="5508000"/>
          </a:xfrm>
          <a:prstGeom prst="rect">
            <a:avLst/>
          </a:prstGeom>
          <a:solidFill>
            <a:schemeClr val="accent1"/>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sz="1800"/>
          </a:p>
        </p:txBody>
      </p:sp>
      <p:sp>
        <p:nvSpPr>
          <p:cNvPr id="2" name="Title 1"/>
          <p:cNvSpPr>
            <a:spLocks noGrp="1"/>
          </p:cNvSpPr>
          <p:nvPr>
            <p:ph type="ctrTitle"/>
          </p:nvPr>
        </p:nvSpPr>
        <p:spPr>
          <a:xfrm>
            <a:off x="1528841" y="2404809"/>
            <a:ext cx="9134323" cy="1349829"/>
          </a:xfrm>
          <a:prstGeom prst="rect">
            <a:avLst/>
          </a:prstGeom>
        </p:spPr>
        <p:txBody>
          <a:bodyPr anchor="ctr" anchorCtr="0">
            <a:noAutofit/>
          </a:bodyPr>
          <a:lstStyle>
            <a:lvl1pPr algn="ctr">
              <a:lnSpc>
                <a:spcPct val="90000"/>
              </a:lnSpc>
              <a:defRPr sz="4500">
                <a:solidFill>
                  <a:schemeClr val="bg1"/>
                </a:solidFill>
              </a:defRPr>
            </a:lvl1pPr>
          </a:lstStyle>
          <a:p>
            <a:r>
              <a:rPr lang="sv-SE"/>
              <a:t>Klicka här för att ändra mall för rubrikformat</a:t>
            </a:r>
            <a:endParaRPr lang="en-US"/>
          </a:p>
        </p:txBody>
      </p:sp>
      <p:sp>
        <p:nvSpPr>
          <p:cNvPr id="15" name="textruta 14">
            <a:extLst>
              <a:ext uri="{FF2B5EF4-FFF2-40B4-BE49-F238E27FC236}">
                <a16:creationId xmlns:a16="http://schemas.microsoft.com/office/drawing/2014/main" id="{F8CA43A6-7E16-4DBD-AD75-D68133193CDD}"/>
              </a:ext>
            </a:extLst>
          </p:cNvPr>
          <p:cNvSpPr txBox="1"/>
          <p:nvPr userDrawn="1"/>
        </p:nvSpPr>
        <p:spPr>
          <a:xfrm>
            <a:off x="407988" y="6453188"/>
            <a:ext cx="8640000" cy="144000"/>
          </a:xfrm>
          <a:prstGeom prst="rect">
            <a:avLst/>
          </a:prstGeom>
          <a:noFill/>
        </p:spPr>
        <p:txBody>
          <a:bodyPr wrap="square" lIns="0" tIns="0" rIns="0" bIns="0" rtlCol="0" anchor="ctr" anchorCtr="0">
            <a:noAutofit/>
          </a:bodyPr>
          <a:lstStyle/>
          <a:p>
            <a:r>
              <a:rPr lang="sv-SE" sz="1050">
                <a:solidFill>
                  <a:schemeClr val="tx1"/>
                </a:solidFill>
              </a:rPr>
              <a:t>Hållbar stad – öppen för världen</a:t>
            </a:r>
          </a:p>
        </p:txBody>
      </p:sp>
      <p:pic>
        <p:nvPicPr>
          <p:cNvPr id="6" name="Bildobjekt 5" descr="Logo" title="Logo">
            <a:extLst>
              <a:ext uri="{FF2B5EF4-FFF2-40B4-BE49-F238E27FC236}">
                <a16:creationId xmlns:a16="http://schemas.microsoft.com/office/drawing/2014/main" id="{1BFA490F-F636-4FBD-9551-5FE7BB924C4D}"/>
              </a:ext>
            </a:extLst>
          </p:cNvPr>
          <p:cNvPicPr>
            <a:picLocks noChangeAspect="1"/>
          </p:cNvPicPr>
          <p:nvPr userDrawn="1"/>
        </p:nvPicPr>
        <p:blipFill>
          <a:blip r:embed="rId2"/>
          <a:stretch>
            <a:fillRect/>
          </a:stretch>
        </p:blipFill>
        <p:spPr>
          <a:xfrm>
            <a:off x="10498641" y="6168924"/>
            <a:ext cx="1280271" cy="426757"/>
          </a:xfrm>
          <a:prstGeom prst="rect">
            <a:avLst/>
          </a:prstGeom>
        </p:spPr>
      </p:pic>
    </p:spTree>
    <p:extLst>
      <p:ext uri="{BB962C8B-B14F-4D97-AF65-F5344CB8AC3E}">
        <p14:creationId xmlns:p14="http://schemas.microsoft.com/office/powerpoint/2010/main" val="15030245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Avslutsbi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89901358-FAEB-466E-A059-DFCAF845E54F}"/>
              </a:ext>
            </a:extLst>
          </p:cNvPr>
          <p:cNvSpPr/>
          <p:nvPr userDrawn="1"/>
        </p:nvSpPr>
        <p:spPr>
          <a:xfrm>
            <a:off x="407987" y="1144857"/>
            <a:ext cx="11374809" cy="5307954"/>
          </a:xfrm>
          <a:prstGeom prst="rect">
            <a:avLst/>
          </a:prstGeom>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a:p>
        </p:txBody>
      </p:sp>
      <p:pic>
        <p:nvPicPr>
          <p:cNvPr id="13" name="Bildobjekt 12" descr="Logo" title="Logo">
            <a:extLst>
              <a:ext uri="{FF2B5EF4-FFF2-40B4-BE49-F238E27FC236}">
                <a16:creationId xmlns:a16="http://schemas.microsoft.com/office/drawing/2014/main" id="{8FA31A6C-4824-4084-8D71-178D8B56BB48}"/>
              </a:ext>
            </a:extLst>
          </p:cNvPr>
          <p:cNvPicPr>
            <a:picLocks noChangeAspect="1"/>
          </p:cNvPicPr>
          <p:nvPr userDrawn="1"/>
        </p:nvPicPr>
        <p:blipFill>
          <a:blip r:embed="rId2"/>
          <a:stretch>
            <a:fillRect/>
          </a:stretch>
        </p:blipFill>
        <p:spPr>
          <a:xfrm>
            <a:off x="10297795" y="401983"/>
            <a:ext cx="1481456" cy="499915"/>
          </a:xfrm>
          <a:prstGeom prst="rect">
            <a:avLst/>
          </a:prstGeom>
        </p:spPr>
      </p:pic>
      <p:sp>
        <p:nvSpPr>
          <p:cNvPr id="4" name="Rubrik 3">
            <a:extLst>
              <a:ext uri="{FF2B5EF4-FFF2-40B4-BE49-F238E27FC236}">
                <a16:creationId xmlns:a16="http://schemas.microsoft.com/office/drawing/2014/main" id="{7A284E58-B676-47B0-B49B-D281A884EF27}"/>
              </a:ext>
            </a:extLst>
          </p:cNvPr>
          <p:cNvSpPr>
            <a:spLocks noGrp="1"/>
          </p:cNvSpPr>
          <p:nvPr>
            <p:ph type="title" hasCustomPrompt="1"/>
          </p:nvPr>
        </p:nvSpPr>
        <p:spPr>
          <a:xfrm>
            <a:off x="1420650" y="2399545"/>
            <a:ext cx="6148878" cy="309600"/>
          </a:xfrm>
        </p:spPr>
        <p:txBody>
          <a:bodyPr tIns="36000" bIns="36000">
            <a:noAutofit/>
          </a:bodyPr>
          <a:lstStyle>
            <a:lvl1pPr>
              <a:defRPr sz="1700">
                <a:solidFill>
                  <a:schemeClr val="bg1"/>
                </a:solidFill>
              </a:defRPr>
            </a:lvl1pPr>
          </a:lstStyle>
          <a:p>
            <a:r>
              <a:rPr lang="sv-SE"/>
              <a:t>Kontakt</a:t>
            </a:r>
          </a:p>
        </p:txBody>
      </p:sp>
      <p:sp>
        <p:nvSpPr>
          <p:cNvPr id="15" name="Platshållare för text 4">
            <a:extLst>
              <a:ext uri="{FF2B5EF4-FFF2-40B4-BE49-F238E27FC236}">
                <a16:creationId xmlns:a16="http://schemas.microsoft.com/office/drawing/2014/main" id="{483A67E9-807F-424F-890D-A3A5CA39AF09}"/>
              </a:ext>
            </a:extLst>
          </p:cNvPr>
          <p:cNvSpPr>
            <a:spLocks noGrp="1"/>
          </p:cNvSpPr>
          <p:nvPr>
            <p:ph type="body" sz="quarter" idx="11" hasCustomPrompt="1"/>
          </p:nvPr>
        </p:nvSpPr>
        <p:spPr>
          <a:xfrm>
            <a:off x="1420649" y="2830624"/>
            <a:ext cx="6148878" cy="2971086"/>
          </a:xfrm>
        </p:spPr>
        <p:txBody>
          <a:bodyPr numCol="1" spcCol="180000">
            <a:noAutofit/>
          </a:bodyPr>
          <a:lstStyle>
            <a:lvl1pPr marL="0" indent="0">
              <a:lnSpc>
                <a:spcPct val="110000"/>
              </a:lnSpc>
              <a:spcBef>
                <a:spcPts val="0"/>
              </a:spcBef>
              <a:buNone/>
              <a:defRPr sz="1600" b="1" kern="0" baseline="0">
                <a:solidFill>
                  <a:schemeClr val="bg1"/>
                </a:solidFill>
                <a:latin typeface="+mn-lt"/>
              </a:defRPr>
            </a:lvl1pPr>
          </a:lstStyle>
          <a:p>
            <a:pPr lvl="0"/>
            <a:r>
              <a:rPr lang="sv-SE"/>
              <a:t>Avdelning</a:t>
            </a:r>
            <a:br>
              <a:rPr lang="sv-SE"/>
            </a:br>
            <a:r>
              <a:rPr lang="sv-SE"/>
              <a:t>Område, Göteborgs Stad</a:t>
            </a:r>
            <a:br>
              <a:rPr lang="sv-SE"/>
            </a:br>
            <a:r>
              <a:rPr lang="sv-SE"/>
              <a:t>Namn</a:t>
            </a:r>
            <a:br>
              <a:rPr lang="sv-SE"/>
            </a:br>
            <a:r>
              <a:rPr lang="sv-SE"/>
              <a:t>namn@namn.se</a:t>
            </a:r>
          </a:p>
        </p:txBody>
      </p:sp>
      <p:sp>
        <p:nvSpPr>
          <p:cNvPr id="11" name="textruta 10">
            <a:extLst>
              <a:ext uri="{FF2B5EF4-FFF2-40B4-BE49-F238E27FC236}">
                <a16:creationId xmlns:a16="http://schemas.microsoft.com/office/drawing/2014/main" id="{2522B255-A89B-4F1E-A846-36B4A9F18AE3}"/>
              </a:ext>
            </a:extLst>
          </p:cNvPr>
          <p:cNvSpPr txBox="1"/>
          <p:nvPr userDrawn="1"/>
        </p:nvSpPr>
        <p:spPr>
          <a:xfrm>
            <a:off x="407987" y="580165"/>
            <a:ext cx="8640000" cy="144000"/>
          </a:xfrm>
          <a:prstGeom prst="rect">
            <a:avLst/>
          </a:prstGeom>
          <a:noFill/>
        </p:spPr>
        <p:txBody>
          <a:bodyPr wrap="square" lIns="0" tIns="0" rIns="0" bIns="0" rtlCol="0" anchor="ctr" anchorCtr="0">
            <a:noAutofit/>
          </a:bodyPr>
          <a:lstStyle/>
          <a:p>
            <a:r>
              <a:rPr lang="sv-SE" sz="1100">
                <a:solidFill>
                  <a:schemeClr val="tx1"/>
                </a:solidFill>
                <a:latin typeface="+mn-lt"/>
              </a:rPr>
              <a:t>Hållbar stad – öppen för världen</a:t>
            </a:r>
          </a:p>
        </p:txBody>
      </p:sp>
    </p:spTree>
    <p:extLst>
      <p:ext uri="{BB962C8B-B14F-4D97-AF65-F5344CB8AC3E}">
        <p14:creationId xmlns:p14="http://schemas.microsoft.com/office/powerpoint/2010/main" val="11104959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Logotyp">
    <p:spTree>
      <p:nvGrpSpPr>
        <p:cNvPr id="1" name=""/>
        <p:cNvGrpSpPr/>
        <p:nvPr/>
      </p:nvGrpSpPr>
      <p:grpSpPr>
        <a:xfrm>
          <a:off x="0" y="0"/>
          <a:ext cx="0" cy="0"/>
          <a:chOff x="0" y="0"/>
          <a:chExt cx="0" cy="0"/>
        </a:xfrm>
      </p:grpSpPr>
      <p:pic>
        <p:nvPicPr>
          <p:cNvPr id="3" name="Bildobjekt 2" descr="Logo" title="Logo">
            <a:extLst>
              <a:ext uri="{FF2B5EF4-FFF2-40B4-BE49-F238E27FC236}">
                <a16:creationId xmlns:a16="http://schemas.microsoft.com/office/drawing/2014/main" id="{1F12769C-ECF3-448E-A565-83EEEC398EEF}"/>
              </a:ext>
            </a:extLst>
          </p:cNvPr>
          <p:cNvPicPr>
            <a:picLocks noChangeAspect="1"/>
          </p:cNvPicPr>
          <p:nvPr userDrawn="1"/>
        </p:nvPicPr>
        <p:blipFill>
          <a:blip r:embed="rId2"/>
          <a:stretch>
            <a:fillRect/>
          </a:stretch>
        </p:blipFill>
        <p:spPr>
          <a:xfrm>
            <a:off x="5382706" y="2300663"/>
            <a:ext cx="1426588" cy="2261812"/>
          </a:xfrm>
          <a:prstGeom prst="rect">
            <a:avLst/>
          </a:prstGeom>
        </p:spPr>
      </p:pic>
    </p:spTree>
    <p:extLst>
      <p:ext uri="{BB962C8B-B14F-4D97-AF65-F5344CB8AC3E}">
        <p14:creationId xmlns:p14="http://schemas.microsoft.com/office/powerpoint/2010/main" val="639076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956AE382-6D43-4751-9CE2-2A4899C59678}"/>
              </a:ext>
            </a:extLst>
          </p:cNvPr>
          <p:cNvSpPr>
            <a:spLocks noGrp="1"/>
          </p:cNvSpPr>
          <p:nvPr>
            <p:ph type="title"/>
          </p:nvPr>
        </p:nvSpPr>
        <p:spPr/>
        <p:txBody>
          <a:bodyPr/>
          <a:lstStyle/>
          <a:p>
            <a:r>
              <a:rPr lang="sv-SE"/>
              <a:t>Klicka här för att ändra mall för rubrikformat</a:t>
            </a:r>
          </a:p>
        </p:txBody>
      </p:sp>
      <p:sp>
        <p:nvSpPr>
          <p:cNvPr id="8" name="Content Placeholder 2">
            <a:extLst>
              <a:ext uri="{FF2B5EF4-FFF2-40B4-BE49-F238E27FC236}">
                <a16:creationId xmlns:a16="http://schemas.microsoft.com/office/drawing/2014/main" id="{143E3ABC-9643-4C0C-A216-D9FDF5F8C34E}"/>
              </a:ext>
            </a:extLst>
          </p:cNvPr>
          <p:cNvSpPr>
            <a:spLocks noGrp="1"/>
          </p:cNvSpPr>
          <p:nvPr>
            <p:ph idx="11"/>
          </p:nvPr>
        </p:nvSpPr>
        <p:spPr>
          <a:xfrm>
            <a:off x="1056000" y="1738313"/>
            <a:ext cx="10080000" cy="4175124"/>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3" name="Platshållare för bildnummer 2">
            <a:extLst>
              <a:ext uri="{FF2B5EF4-FFF2-40B4-BE49-F238E27FC236}">
                <a16:creationId xmlns:a16="http://schemas.microsoft.com/office/drawing/2014/main" id="{040785F0-4073-4C09-A77E-AF825CBA6233}"/>
              </a:ext>
            </a:extLst>
          </p:cNvPr>
          <p:cNvSpPr>
            <a:spLocks noGrp="1"/>
          </p:cNvSpPr>
          <p:nvPr>
            <p:ph type="sldNum" sz="quarter" idx="12"/>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74884297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Rubrikbi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89901358-FAEB-466E-A059-DFCAF845E54F}"/>
              </a:ext>
            </a:extLst>
          </p:cNvPr>
          <p:cNvSpPr/>
          <p:nvPr userDrawn="1"/>
        </p:nvSpPr>
        <p:spPr>
          <a:xfrm>
            <a:off x="407987" y="1144857"/>
            <a:ext cx="11374809" cy="5307954"/>
          </a:xfrm>
          <a:prstGeom prst="rect">
            <a:avLst/>
          </a:prstGeom>
          <a:solidFill>
            <a:schemeClr val="tx2"/>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a:p>
        </p:txBody>
      </p:sp>
      <p:sp>
        <p:nvSpPr>
          <p:cNvPr id="2" name="Title 1"/>
          <p:cNvSpPr>
            <a:spLocks noGrp="1"/>
          </p:cNvSpPr>
          <p:nvPr>
            <p:ph type="ctrTitle"/>
          </p:nvPr>
        </p:nvSpPr>
        <p:spPr>
          <a:xfrm>
            <a:off x="1731696" y="2626153"/>
            <a:ext cx="8728608" cy="1349829"/>
          </a:xfrm>
          <a:prstGeom prst="rect">
            <a:avLst/>
          </a:prstGeom>
        </p:spPr>
        <p:txBody>
          <a:bodyPr anchor="ctr" anchorCtr="0">
            <a:noAutofit/>
          </a:bodyPr>
          <a:lstStyle>
            <a:lvl1pPr algn="l">
              <a:lnSpc>
                <a:spcPct val="90000"/>
              </a:lnSpc>
              <a:defRPr sz="4200" kern="0" spc="0" baseline="0">
                <a:solidFill>
                  <a:schemeClr val="bg1"/>
                </a:solidFill>
              </a:defRPr>
            </a:lvl1pPr>
          </a:lstStyle>
          <a:p>
            <a:r>
              <a:rPr lang="sv-SE"/>
              <a:t>Klicka här för att ändra mall för rubrikformat</a:t>
            </a:r>
            <a:endParaRPr lang="en-US"/>
          </a:p>
        </p:txBody>
      </p:sp>
      <p:sp>
        <p:nvSpPr>
          <p:cNvPr id="5" name="Platshållare för text 4">
            <a:extLst>
              <a:ext uri="{FF2B5EF4-FFF2-40B4-BE49-F238E27FC236}">
                <a16:creationId xmlns:a16="http://schemas.microsoft.com/office/drawing/2014/main" id="{A0F7CA53-6D92-4A66-95D1-2CEF9E76DF2C}"/>
              </a:ext>
            </a:extLst>
          </p:cNvPr>
          <p:cNvSpPr>
            <a:spLocks noGrp="1"/>
          </p:cNvSpPr>
          <p:nvPr>
            <p:ph type="body" sz="quarter" idx="10" hasCustomPrompt="1"/>
          </p:nvPr>
        </p:nvSpPr>
        <p:spPr>
          <a:xfrm>
            <a:off x="1731696" y="4165601"/>
            <a:ext cx="8728608" cy="251417"/>
          </a:xfrm>
        </p:spPr>
        <p:txBody>
          <a:bodyPr>
            <a:noAutofit/>
          </a:bodyPr>
          <a:lstStyle>
            <a:lvl1pPr marL="0" indent="0">
              <a:lnSpc>
                <a:spcPct val="100000"/>
              </a:lnSpc>
              <a:spcBef>
                <a:spcPts val="0"/>
              </a:spcBef>
              <a:buNone/>
              <a:defRPr sz="1800" kern="0" baseline="0">
                <a:solidFill>
                  <a:schemeClr val="bg1"/>
                </a:solidFill>
                <a:latin typeface="+mj-lt"/>
              </a:defRPr>
            </a:lvl1pPr>
          </a:lstStyle>
          <a:p>
            <a:pPr lvl="0"/>
            <a:r>
              <a:rPr lang="sv-SE"/>
              <a:t>Eventuell underrubrik</a:t>
            </a:r>
          </a:p>
        </p:txBody>
      </p:sp>
      <p:sp>
        <p:nvSpPr>
          <p:cNvPr id="6" name="Platshållare för text 4">
            <a:extLst>
              <a:ext uri="{FF2B5EF4-FFF2-40B4-BE49-F238E27FC236}">
                <a16:creationId xmlns:a16="http://schemas.microsoft.com/office/drawing/2014/main" id="{384ED656-5CBC-4AAE-AA1E-D848C8E71DB6}"/>
              </a:ext>
            </a:extLst>
          </p:cNvPr>
          <p:cNvSpPr>
            <a:spLocks noGrp="1"/>
          </p:cNvSpPr>
          <p:nvPr>
            <p:ph type="body" sz="quarter" idx="11" hasCustomPrompt="1"/>
          </p:nvPr>
        </p:nvSpPr>
        <p:spPr>
          <a:xfrm>
            <a:off x="1731696" y="4606637"/>
            <a:ext cx="8728608" cy="251417"/>
          </a:xfrm>
        </p:spPr>
        <p:txBody>
          <a:bodyPr>
            <a:noAutofit/>
          </a:bodyPr>
          <a:lstStyle>
            <a:lvl1pPr marL="0" indent="0">
              <a:lnSpc>
                <a:spcPct val="100000"/>
              </a:lnSpc>
              <a:spcBef>
                <a:spcPts val="0"/>
              </a:spcBef>
              <a:buNone/>
              <a:defRPr sz="1400" kern="0" baseline="0">
                <a:solidFill>
                  <a:schemeClr val="bg1"/>
                </a:solidFill>
                <a:latin typeface="+mn-lt"/>
              </a:defRPr>
            </a:lvl1pPr>
          </a:lstStyle>
          <a:p>
            <a:pPr lvl="0"/>
            <a:r>
              <a:rPr lang="sv-SE"/>
              <a:t>Eventuellt namn på föredragshållare</a:t>
            </a:r>
          </a:p>
        </p:txBody>
      </p:sp>
      <p:sp>
        <p:nvSpPr>
          <p:cNvPr id="11" name="textruta 10">
            <a:extLst>
              <a:ext uri="{FF2B5EF4-FFF2-40B4-BE49-F238E27FC236}">
                <a16:creationId xmlns:a16="http://schemas.microsoft.com/office/drawing/2014/main" id="{2522B255-A89B-4F1E-A846-36B4A9F18AE3}"/>
              </a:ext>
            </a:extLst>
          </p:cNvPr>
          <p:cNvSpPr txBox="1"/>
          <p:nvPr userDrawn="1"/>
        </p:nvSpPr>
        <p:spPr>
          <a:xfrm>
            <a:off x="407987" y="580165"/>
            <a:ext cx="8640000" cy="144000"/>
          </a:xfrm>
          <a:prstGeom prst="rect">
            <a:avLst/>
          </a:prstGeom>
          <a:noFill/>
        </p:spPr>
        <p:txBody>
          <a:bodyPr wrap="square" lIns="0" tIns="0" rIns="0" bIns="0" rtlCol="0" anchor="ctr" anchorCtr="0">
            <a:noAutofit/>
          </a:bodyPr>
          <a:lstStyle/>
          <a:p>
            <a:r>
              <a:rPr lang="sv-SE" sz="1100">
                <a:solidFill>
                  <a:schemeClr val="tx1">
                    <a:lumMod val="95000"/>
                    <a:lumOff val="5000"/>
                  </a:schemeClr>
                </a:solidFill>
                <a:latin typeface="+mn-lt"/>
              </a:rPr>
              <a:t>Hållbar stad – öppen för världen</a:t>
            </a:r>
          </a:p>
        </p:txBody>
      </p:sp>
      <p:pic>
        <p:nvPicPr>
          <p:cNvPr id="8" name="Bildobjekt 7" descr="Logo" title="Logo">
            <a:extLst>
              <a:ext uri="{FF2B5EF4-FFF2-40B4-BE49-F238E27FC236}">
                <a16:creationId xmlns:a16="http://schemas.microsoft.com/office/drawing/2014/main" id="{2DF30E6D-8B83-4DA1-ADDE-3B45462766FF}"/>
              </a:ext>
            </a:extLst>
          </p:cNvPr>
          <p:cNvPicPr>
            <a:picLocks noChangeAspect="1"/>
          </p:cNvPicPr>
          <p:nvPr userDrawn="1"/>
        </p:nvPicPr>
        <p:blipFill>
          <a:blip r:embed="rId2"/>
          <a:stretch>
            <a:fillRect/>
          </a:stretch>
        </p:blipFill>
        <p:spPr>
          <a:xfrm>
            <a:off x="10297795" y="401983"/>
            <a:ext cx="1481456" cy="499915"/>
          </a:xfrm>
          <a:prstGeom prst="rect">
            <a:avLst/>
          </a:prstGeom>
        </p:spPr>
      </p:pic>
    </p:spTree>
    <p:extLst>
      <p:ext uri="{BB962C8B-B14F-4D97-AF65-F5344CB8AC3E}">
        <p14:creationId xmlns:p14="http://schemas.microsoft.com/office/powerpoint/2010/main" val="251528837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956AE382-6D43-4751-9CE2-2A4899C59678}"/>
              </a:ext>
            </a:extLst>
          </p:cNvPr>
          <p:cNvSpPr>
            <a:spLocks noGrp="1"/>
          </p:cNvSpPr>
          <p:nvPr>
            <p:ph type="title"/>
          </p:nvPr>
        </p:nvSpPr>
        <p:spPr/>
        <p:txBody>
          <a:bodyPr/>
          <a:lstStyle/>
          <a:p>
            <a:r>
              <a:rPr lang="sv-SE"/>
              <a:t>Klicka här för att ändra mall för rubrikformat</a:t>
            </a:r>
          </a:p>
        </p:txBody>
      </p:sp>
      <p:sp>
        <p:nvSpPr>
          <p:cNvPr id="8" name="Content Placeholder 2">
            <a:extLst>
              <a:ext uri="{FF2B5EF4-FFF2-40B4-BE49-F238E27FC236}">
                <a16:creationId xmlns:a16="http://schemas.microsoft.com/office/drawing/2014/main" id="{143E3ABC-9643-4C0C-A216-D9FDF5F8C34E}"/>
              </a:ext>
            </a:extLst>
          </p:cNvPr>
          <p:cNvSpPr>
            <a:spLocks noGrp="1"/>
          </p:cNvSpPr>
          <p:nvPr>
            <p:ph idx="11"/>
          </p:nvPr>
        </p:nvSpPr>
        <p:spPr>
          <a:xfrm>
            <a:off x="1056000" y="1738313"/>
            <a:ext cx="10080000" cy="4175124"/>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3" name="Platshållare för bildnummer 2">
            <a:extLst>
              <a:ext uri="{FF2B5EF4-FFF2-40B4-BE49-F238E27FC236}">
                <a16:creationId xmlns:a16="http://schemas.microsoft.com/office/drawing/2014/main" id="{040785F0-4073-4C09-A77E-AF825CBA6233}"/>
              </a:ext>
            </a:extLst>
          </p:cNvPr>
          <p:cNvSpPr>
            <a:spLocks noGrp="1"/>
          </p:cNvSpPr>
          <p:nvPr>
            <p:ph type="sldNum" sz="quarter" idx="12"/>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354587369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4424537-5ECE-4D36-9AE9-88D8AFB54949}"/>
              </a:ext>
            </a:extLst>
          </p:cNvPr>
          <p:cNvSpPr>
            <a:spLocks noGrp="1"/>
          </p:cNvSpPr>
          <p:nvPr>
            <p:ph type="title"/>
          </p:nvPr>
        </p:nvSpPr>
        <p:spPr/>
        <p:txBody>
          <a:bodyPr/>
          <a:lstStyle/>
          <a:p>
            <a:r>
              <a:rPr lang="sv-SE"/>
              <a:t>Klicka här för att ändra mall för rubrikformat</a:t>
            </a:r>
          </a:p>
        </p:txBody>
      </p:sp>
      <p:sp>
        <p:nvSpPr>
          <p:cNvPr id="3" name="Content Placeholder 2"/>
          <p:cNvSpPr>
            <a:spLocks noGrp="1"/>
          </p:cNvSpPr>
          <p:nvPr>
            <p:ph sz="half" idx="1"/>
          </p:nvPr>
        </p:nvSpPr>
        <p:spPr>
          <a:xfrm>
            <a:off x="407988" y="1736729"/>
            <a:ext cx="5400000" cy="417671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4" name="Content Placeholder 3"/>
          <p:cNvSpPr>
            <a:spLocks noGrp="1"/>
          </p:cNvSpPr>
          <p:nvPr>
            <p:ph sz="half" idx="2"/>
          </p:nvPr>
        </p:nvSpPr>
        <p:spPr>
          <a:xfrm>
            <a:off x="6379250" y="1736729"/>
            <a:ext cx="5400000" cy="417671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5" name="Platshållare för bildnummer 4">
            <a:extLst>
              <a:ext uri="{FF2B5EF4-FFF2-40B4-BE49-F238E27FC236}">
                <a16:creationId xmlns:a16="http://schemas.microsoft.com/office/drawing/2014/main" id="{EC9B43C6-89FD-4564-BB62-9B67C1AE2E6A}"/>
              </a:ext>
            </a:extLst>
          </p:cNvPr>
          <p:cNvSpPr>
            <a:spLocks noGrp="1"/>
          </p:cNvSpPr>
          <p:nvPr>
            <p:ph type="sldNum" sz="quarter" idx="10"/>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350736155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Jämförelse">
    <p:spTree>
      <p:nvGrpSpPr>
        <p:cNvPr id="1" name=""/>
        <p:cNvGrpSpPr/>
        <p:nvPr/>
      </p:nvGrpSpPr>
      <p:grpSpPr>
        <a:xfrm>
          <a:off x="0" y="0"/>
          <a:ext cx="0" cy="0"/>
          <a:chOff x="0" y="0"/>
          <a:chExt cx="0" cy="0"/>
        </a:xfrm>
      </p:grpSpPr>
      <p:sp>
        <p:nvSpPr>
          <p:cNvPr id="7" name="Rubrik 6">
            <a:extLst>
              <a:ext uri="{FF2B5EF4-FFF2-40B4-BE49-F238E27FC236}">
                <a16:creationId xmlns:a16="http://schemas.microsoft.com/office/drawing/2014/main" id="{BCE7E41F-F5AB-42BF-88B5-ED5B44A6461E}"/>
              </a:ext>
            </a:extLst>
          </p:cNvPr>
          <p:cNvSpPr>
            <a:spLocks noGrp="1"/>
          </p:cNvSpPr>
          <p:nvPr>
            <p:ph type="title"/>
          </p:nvPr>
        </p:nvSpPr>
        <p:spPr/>
        <p:txBody>
          <a:bodyPr/>
          <a:lstStyle/>
          <a:p>
            <a:r>
              <a:rPr lang="sv-SE"/>
              <a:t>Klicka här för att ändra mall för rubrikformat</a:t>
            </a:r>
          </a:p>
        </p:txBody>
      </p:sp>
      <p:sp>
        <p:nvSpPr>
          <p:cNvPr id="3" name="Text Placeholder 2"/>
          <p:cNvSpPr>
            <a:spLocks noGrp="1"/>
          </p:cNvSpPr>
          <p:nvPr>
            <p:ph type="body" idx="1"/>
          </p:nvPr>
        </p:nvSpPr>
        <p:spPr>
          <a:xfrm>
            <a:off x="407988" y="1588563"/>
            <a:ext cx="5278080" cy="648720"/>
          </a:xfrm>
        </p:spPr>
        <p:txBody>
          <a:bodyPr anchor="t" anchorCtr="0">
            <a:normAutofit/>
          </a:bodyPr>
          <a:lstStyle>
            <a:lvl1pPr marL="0" indent="0">
              <a:spcBef>
                <a:spcPts val="0"/>
              </a:spcBef>
              <a:buNone/>
              <a:defRPr sz="20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sv-SE"/>
              <a:t>Klicka här för att ändra format på bakgrundstexten</a:t>
            </a:r>
          </a:p>
        </p:txBody>
      </p:sp>
      <p:sp>
        <p:nvSpPr>
          <p:cNvPr id="4" name="Content Placeholder 3"/>
          <p:cNvSpPr>
            <a:spLocks noGrp="1"/>
          </p:cNvSpPr>
          <p:nvPr>
            <p:ph sz="half" idx="2"/>
          </p:nvPr>
        </p:nvSpPr>
        <p:spPr>
          <a:xfrm>
            <a:off x="407988" y="2281031"/>
            <a:ext cx="5278080" cy="3524684"/>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5" name="Text Placeholder 4"/>
          <p:cNvSpPr>
            <a:spLocks noGrp="1"/>
          </p:cNvSpPr>
          <p:nvPr>
            <p:ph type="body" sz="quarter" idx="3"/>
          </p:nvPr>
        </p:nvSpPr>
        <p:spPr>
          <a:xfrm>
            <a:off x="6432000" y="1591385"/>
            <a:ext cx="5280000" cy="648720"/>
          </a:xfrm>
        </p:spPr>
        <p:txBody>
          <a:bodyPr anchor="t" anchorCtr="0">
            <a:normAutofit/>
          </a:bodyPr>
          <a:lstStyle>
            <a:lvl1pPr marL="0" indent="0">
              <a:spcBef>
                <a:spcPts val="0"/>
              </a:spcBef>
              <a:buNone/>
              <a:defRPr sz="20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sv-SE"/>
              <a:t>Klicka här för att ändra format på bakgrundstexten</a:t>
            </a:r>
          </a:p>
        </p:txBody>
      </p:sp>
      <p:sp>
        <p:nvSpPr>
          <p:cNvPr id="6" name="Content Placeholder 5"/>
          <p:cNvSpPr>
            <a:spLocks noGrp="1"/>
          </p:cNvSpPr>
          <p:nvPr>
            <p:ph sz="quarter" idx="4"/>
          </p:nvPr>
        </p:nvSpPr>
        <p:spPr>
          <a:xfrm>
            <a:off x="6432000" y="2281035"/>
            <a:ext cx="5280000" cy="3524685"/>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2" name="Platshållare för bildnummer 1">
            <a:extLst>
              <a:ext uri="{FF2B5EF4-FFF2-40B4-BE49-F238E27FC236}">
                <a16:creationId xmlns:a16="http://schemas.microsoft.com/office/drawing/2014/main" id="{5B0B39BD-A593-4A83-AD46-53A96C2F78AD}"/>
              </a:ext>
            </a:extLst>
          </p:cNvPr>
          <p:cNvSpPr>
            <a:spLocks noGrp="1"/>
          </p:cNvSpPr>
          <p:nvPr>
            <p:ph type="sldNum" sz="quarter" idx="10"/>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428778711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F68562D-9C3D-4ED0-821E-7821BFECF33E}"/>
              </a:ext>
            </a:extLst>
          </p:cNvPr>
          <p:cNvSpPr>
            <a:spLocks noGrp="1"/>
          </p:cNvSpPr>
          <p:nvPr>
            <p:ph type="title"/>
          </p:nvPr>
        </p:nvSpPr>
        <p:spPr/>
        <p:txBody>
          <a:bodyPr/>
          <a:lstStyle/>
          <a:p>
            <a:r>
              <a:rPr lang="sv-SE"/>
              <a:t>Klicka här för att ändra mall för rubrikformat</a:t>
            </a:r>
          </a:p>
        </p:txBody>
      </p:sp>
      <p:sp>
        <p:nvSpPr>
          <p:cNvPr id="3" name="Platshållare för bildnummer 2">
            <a:extLst>
              <a:ext uri="{FF2B5EF4-FFF2-40B4-BE49-F238E27FC236}">
                <a16:creationId xmlns:a16="http://schemas.microsoft.com/office/drawing/2014/main" id="{471AB884-926D-4607-993A-83391A779C12}"/>
              </a:ext>
            </a:extLst>
          </p:cNvPr>
          <p:cNvSpPr>
            <a:spLocks noGrp="1"/>
          </p:cNvSpPr>
          <p:nvPr>
            <p:ph type="sldNum" sz="quarter" idx="10"/>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346659545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Rubrik, text och 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2EDB076-0118-4581-B17D-C1A0602FB948}"/>
              </a:ext>
            </a:extLst>
          </p:cNvPr>
          <p:cNvSpPr>
            <a:spLocks noGrp="1"/>
          </p:cNvSpPr>
          <p:nvPr>
            <p:ph type="title"/>
          </p:nvPr>
        </p:nvSpPr>
        <p:spPr/>
        <p:txBody>
          <a:bodyPr/>
          <a:lstStyle/>
          <a:p>
            <a:r>
              <a:rPr lang="sv-SE"/>
              <a:t>Klicka här för att ändra mall för rubrikformat</a:t>
            </a:r>
          </a:p>
        </p:txBody>
      </p:sp>
      <p:sp>
        <p:nvSpPr>
          <p:cNvPr id="6" name="Content Placeholder 2">
            <a:extLst>
              <a:ext uri="{FF2B5EF4-FFF2-40B4-BE49-F238E27FC236}">
                <a16:creationId xmlns:a16="http://schemas.microsoft.com/office/drawing/2014/main" id="{51FAA0E3-3FDA-41A6-B9F8-73A1FEF31347}"/>
              </a:ext>
            </a:extLst>
          </p:cNvPr>
          <p:cNvSpPr>
            <a:spLocks noGrp="1"/>
          </p:cNvSpPr>
          <p:nvPr>
            <p:ph sz="half" idx="10"/>
          </p:nvPr>
        </p:nvSpPr>
        <p:spPr>
          <a:xfrm>
            <a:off x="417075" y="1736728"/>
            <a:ext cx="5678925" cy="4194629"/>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3" name="Picture Placeholder 2"/>
          <p:cNvSpPr>
            <a:spLocks noGrp="1"/>
          </p:cNvSpPr>
          <p:nvPr>
            <p:ph type="pic" idx="1" hasCustomPrompt="1"/>
          </p:nvPr>
        </p:nvSpPr>
        <p:spPr>
          <a:xfrm>
            <a:off x="7598925" y="1738313"/>
            <a:ext cx="4176000" cy="4175125"/>
          </a:xfrm>
          <a:no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5" name="Platshållare för bildnummer 4">
            <a:extLst>
              <a:ext uri="{FF2B5EF4-FFF2-40B4-BE49-F238E27FC236}">
                <a16:creationId xmlns:a16="http://schemas.microsoft.com/office/drawing/2014/main" id="{BA6D7259-E2CF-428A-9B5C-9AEE444FC134}"/>
              </a:ext>
            </a:extLst>
          </p:cNvPr>
          <p:cNvSpPr>
            <a:spLocks noGrp="1"/>
          </p:cNvSpPr>
          <p:nvPr>
            <p:ph type="sldNum" sz="quarter" idx="11"/>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245792399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Rubrik, bild och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800F4CB-80BD-4C46-8862-E3F5646FDE7A}"/>
              </a:ext>
            </a:extLst>
          </p:cNvPr>
          <p:cNvSpPr>
            <a:spLocks noGrp="1"/>
          </p:cNvSpPr>
          <p:nvPr>
            <p:ph type="title"/>
          </p:nvPr>
        </p:nvSpPr>
        <p:spPr/>
        <p:txBody>
          <a:bodyPr/>
          <a:lstStyle/>
          <a:p>
            <a:r>
              <a:rPr lang="sv-SE"/>
              <a:t>Klicka här för att ändra mall för rubrikformat</a:t>
            </a:r>
          </a:p>
        </p:txBody>
      </p:sp>
      <p:sp>
        <p:nvSpPr>
          <p:cNvPr id="5" name="Content Placeholder 2">
            <a:extLst>
              <a:ext uri="{FF2B5EF4-FFF2-40B4-BE49-F238E27FC236}">
                <a16:creationId xmlns:a16="http://schemas.microsoft.com/office/drawing/2014/main" id="{D18EAA5A-4340-4EE5-A1A8-3200B98C0962}"/>
              </a:ext>
            </a:extLst>
          </p:cNvPr>
          <p:cNvSpPr>
            <a:spLocks noGrp="1"/>
          </p:cNvSpPr>
          <p:nvPr>
            <p:ph sz="half" idx="10"/>
          </p:nvPr>
        </p:nvSpPr>
        <p:spPr>
          <a:xfrm>
            <a:off x="6096000" y="1736728"/>
            <a:ext cx="5688013" cy="4194629"/>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3" name="Picture Placeholder 2"/>
          <p:cNvSpPr>
            <a:spLocks noGrp="1"/>
          </p:cNvSpPr>
          <p:nvPr>
            <p:ph type="pic" idx="1" hasCustomPrompt="1"/>
          </p:nvPr>
        </p:nvSpPr>
        <p:spPr>
          <a:xfrm>
            <a:off x="407988" y="1738313"/>
            <a:ext cx="4176000" cy="4175125"/>
          </a:xfrm>
          <a:no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4" name="Platshållare för bildnummer 3">
            <a:extLst>
              <a:ext uri="{FF2B5EF4-FFF2-40B4-BE49-F238E27FC236}">
                <a16:creationId xmlns:a16="http://schemas.microsoft.com/office/drawing/2014/main" id="{DEAD5FAA-1657-4061-B125-FAABE5DDE224}"/>
              </a:ext>
            </a:extLst>
          </p:cNvPr>
          <p:cNvSpPr>
            <a:spLocks noGrp="1"/>
          </p:cNvSpPr>
          <p:nvPr>
            <p:ph type="sldNum" sz="quarter" idx="11"/>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25367693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re bilder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C800227-24F3-424A-950F-9031EC7717A1}"/>
              </a:ext>
            </a:extLst>
          </p:cNvPr>
          <p:cNvSpPr>
            <a:spLocks noGrp="1"/>
          </p:cNvSpPr>
          <p:nvPr>
            <p:ph type="title"/>
          </p:nvPr>
        </p:nvSpPr>
        <p:spPr/>
        <p:txBody>
          <a:bodyPr/>
          <a:lstStyle/>
          <a:p>
            <a:r>
              <a:rPr lang="sv-SE"/>
              <a:t>Klicka här för att ändra mall för rubrikformat</a:t>
            </a:r>
          </a:p>
        </p:txBody>
      </p:sp>
      <p:sp>
        <p:nvSpPr>
          <p:cNvPr id="3" name="Picture Placeholder 2"/>
          <p:cNvSpPr>
            <a:spLocks noGrp="1"/>
          </p:cNvSpPr>
          <p:nvPr>
            <p:ph type="pic" idx="1" hasCustomPrompt="1"/>
          </p:nvPr>
        </p:nvSpPr>
        <p:spPr>
          <a:xfrm>
            <a:off x="407988" y="1738313"/>
            <a:ext cx="3600000" cy="3660464"/>
          </a:xfrm>
          <a:no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4" name="Text Placeholder 3"/>
          <p:cNvSpPr>
            <a:spLocks noGrp="1"/>
          </p:cNvSpPr>
          <p:nvPr>
            <p:ph type="body" sz="half" idx="2"/>
          </p:nvPr>
        </p:nvSpPr>
        <p:spPr>
          <a:xfrm>
            <a:off x="407988"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Klicka här för att ändra format på bakgrundstexten</a:t>
            </a:r>
          </a:p>
        </p:txBody>
      </p:sp>
      <p:sp>
        <p:nvSpPr>
          <p:cNvPr id="10" name="Picture Placeholder 2">
            <a:extLst>
              <a:ext uri="{FF2B5EF4-FFF2-40B4-BE49-F238E27FC236}">
                <a16:creationId xmlns:a16="http://schemas.microsoft.com/office/drawing/2014/main" id="{F5F04B5A-F0FB-4FC9-9F5F-CDA6CEE251C7}"/>
              </a:ext>
            </a:extLst>
          </p:cNvPr>
          <p:cNvSpPr>
            <a:spLocks noGrp="1"/>
          </p:cNvSpPr>
          <p:nvPr>
            <p:ph type="pic" idx="12" hasCustomPrompt="1"/>
          </p:nvPr>
        </p:nvSpPr>
        <p:spPr>
          <a:xfrm>
            <a:off x="4296000" y="1738313"/>
            <a:ext cx="3600000" cy="3660464"/>
          </a:xfrm>
          <a:no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15" name="Text Placeholder 3">
            <a:extLst>
              <a:ext uri="{FF2B5EF4-FFF2-40B4-BE49-F238E27FC236}">
                <a16:creationId xmlns:a16="http://schemas.microsoft.com/office/drawing/2014/main" id="{A5F93C07-C166-474C-8E0B-4E9C3BBCB337}"/>
              </a:ext>
            </a:extLst>
          </p:cNvPr>
          <p:cNvSpPr>
            <a:spLocks noGrp="1"/>
          </p:cNvSpPr>
          <p:nvPr>
            <p:ph type="body" sz="half" idx="15"/>
          </p:nvPr>
        </p:nvSpPr>
        <p:spPr>
          <a:xfrm>
            <a:off x="4296000"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Klicka här för att ändra format på bakgrundstexten</a:t>
            </a:r>
          </a:p>
        </p:txBody>
      </p:sp>
      <p:sp>
        <p:nvSpPr>
          <p:cNvPr id="11" name="Picture Placeholder 2">
            <a:extLst>
              <a:ext uri="{FF2B5EF4-FFF2-40B4-BE49-F238E27FC236}">
                <a16:creationId xmlns:a16="http://schemas.microsoft.com/office/drawing/2014/main" id="{A7F97845-F21E-448F-BCE4-594A545AB8CB}"/>
              </a:ext>
            </a:extLst>
          </p:cNvPr>
          <p:cNvSpPr>
            <a:spLocks noGrp="1"/>
          </p:cNvSpPr>
          <p:nvPr>
            <p:ph type="pic" idx="13" hasCustomPrompt="1"/>
          </p:nvPr>
        </p:nvSpPr>
        <p:spPr>
          <a:xfrm>
            <a:off x="8184013" y="1738313"/>
            <a:ext cx="3600000" cy="3660464"/>
          </a:xfrm>
          <a:no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14" name="Text Placeholder 3">
            <a:extLst>
              <a:ext uri="{FF2B5EF4-FFF2-40B4-BE49-F238E27FC236}">
                <a16:creationId xmlns:a16="http://schemas.microsoft.com/office/drawing/2014/main" id="{5F230963-9997-4CAE-9B9D-4F53D8044D29}"/>
              </a:ext>
            </a:extLst>
          </p:cNvPr>
          <p:cNvSpPr>
            <a:spLocks noGrp="1"/>
          </p:cNvSpPr>
          <p:nvPr>
            <p:ph type="body" sz="half" idx="14"/>
          </p:nvPr>
        </p:nvSpPr>
        <p:spPr>
          <a:xfrm>
            <a:off x="8184013"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Klicka här för att ändra format på bakgrundstexten</a:t>
            </a:r>
          </a:p>
        </p:txBody>
      </p:sp>
      <p:sp>
        <p:nvSpPr>
          <p:cNvPr id="6" name="Platshållare för bildnummer 5">
            <a:extLst>
              <a:ext uri="{FF2B5EF4-FFF2-40B4-BE49-F238E27FC236}">
                <a16:creationId xmlns:a16="http://schemas.microsoft.com/office/drawing/2014/main" id="{344BB15C-87DA-407B-A8B6-CA070A8D70E5}"/>
              </a:ext>
            </a:extLst>
          </p:cNvPr>
          <p:cNvSpPr>
            <a:spLocks noGrp="1"/>
          </p:cNvSpPr>
          <p:nvPr>
            <p:ph type="sldNum" sz="quarter" idx="16"/>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402785034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Text och bild till höge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800F4CB-80BD-4C46-8862-E3F5646FDE7A}"/>
              </a:ext>
            </a:extLst>
          </p:cNvPr>
          <p:cNvSpPr>
            <a:spLocks noGrp="1"/>
          </p:cNvSpPr>
          <p:nvPr>
            <p:ph type="title"/>
          </p:nvPr>
        </p:nvSpPr>
        <p:spPr>
          <a:xfrm>
            <a:off x="407988" y="404813"/>
            <a:ext cx="5240337" cy="736959"/>
          </a:xfrm>
        </p:spPr>
        <p:txBody>
          <a:bodyPr/>
          <a:lstStyle/>
          <a:p>
            <a:r>
              <a:rPr lang="sv-SE"/>
              <a:t>Klicka här för att ändra mall för rubrikformat</a:t>
            </a:r>
          </a:p>
        </p:txBody>
      </p:sp>
      <p:sp>
        <p:nvSpPr>
          <p:cNvPr id="5" name="Content Placeholder 2">
            <a:extLst>
              <a:ext uri="{FF2B5EF4-FFF2-40B4-BE49-F238E27FC236}">
                <a16:creationId xmlns:a16="http://schemas.microsoft.com/office/drawing/2014/main" id="{D18EAA5A-4340-4EE5-A1A8-3200B98C0962}"/>
              </a:ext>
            </a:extLst>
          </p:cNvPr>
          <p:cNvSpPr>
            <a:spLocks noGrp="1"/>
          </p:cNvSpPr>
          <p:nvPr>
            <p:ph sz="half" idx="10"/>
          </p:nvPr>
        </p:nvSpPr>
        <p:spPr>
          <a:xfrm>
            <a:off x="407989" y="1736728"/>
            <a:ext cx="5240336" cy="4194629"/>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3" name="Picture Placeholder 2"/>
          <p:cNvSpPr>
            <a:spLocks noGrp="1"/>
          </p:cNvSpPr>
          <p:nvPr>
            <p:ph type="pic" idx="1" hasCustomPrompt="1"/>
          </p:nvPr>
        </p:nvSpPr>
        <p:spPr>
          <a:xfrm>
            <a:off x="6096000" y="0"/>
            <a:ext cx="6095999" cy="6857999"/>
          </a:xfrm>
          <a:no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4" name="Platshållare för bildnummer 3">
            <a:extLst>
              <a:ext uri="{FF2B5EF4-FFF2-40B4-BE49-F238E27FC236}">
                <a16:creationId xmlns:a16="http://schemas.microsoft.com/office/drawing/2014/main" id="{DEAD5FAA-1657-4061-B125-FAABE5DDE224}"/>
              </a:ext>
            </a:extLst>
          </p:cNvPr>
          <p:cNvSpPr>
            <a:spLocks noGrp="1"/>
          </p:cNvSpPr>
          <p:nvPr>
            <p:ph type="sldNum" sz="quarter" idx="11"/>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333500371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Text och bild till vänste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800F4CB-80BD-4C46-8862-E3F5646FDE7A}"/>
              </a:ext>
            </a:extLst>
          </p:cNvPr>
          <p:cNvSpPr>
            <a:spLocks noGrp="1"/>
          </p:cNvSpPr>
          <p:nvPr>
            <p:ph type="title"/>
          </p:nvPr>
        </p:nvSpPr>
        <p:spPr>
          <a:xfrm>
            <a:off x="6543676" y="404813"/>
            <a:ext cx="5240337" cy="736959"/>
          </a:xfrm>
        </p:spPr>
        <p:txBody>
          <a:bodyPr/>
          <a:lstStyle/>
          <a:p>
            <a:r>
              <a:rPr lang="sv-SE"/>
              <a:t>Klicka här för att ändra mall för rubrikformat</a:t>
            </a:r>
          </a:p>
        </p:txBody>
      </p:sp>
      <p:sp>
        <p:nvSpPr>
          <p:cNvPr id="5" name="Content Placeholder 2">
            <a:extLst>
              <a:ext uri="{FF2B5EF4-FFF2-40B4-BE49-F238E27FC236}">
                <a16:creationId xmlns:a16="http://schemas.microsoft.com/office/drawing/2014/main" id="{D18EAA5A-4340-4EE5-A1A8-3200B98C0962}"/>
              </a:ext>
            </a:extLst>
          </p:cNvPr>
          <p:cNvSpPr>
            <a:spLocks noGrp="1"/>
          </p:cNvSpPr>
          <p:nvPr>
            <p:ph sz="half" idx="10"/>
          </p:nvPr>
        </p:nvSpPr>
        <p:spPr>
          <a:xfrm>
            <a:off x="6543677" y="1736728"/>
            <a:ext cx="5240336" cy="4194629"/>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3" name="Picture Placeholder 2"/>
          <p:cNvSpPr>
            <a:spLocks noGrp="1"/>
          </p:cNvSpPr>
          <p:nvPr>
            <p:ph type="pic" idx="1" hasCustomPrompt="1"/>
          </p:nvPr>
        </p:nvSpPr>
        <p:spPr>
          <a:xfrm>
            <a:off x="1" y="0"/>
            <a:ext cx="6095999" cy="6857999"/>
          </a:xfrm>
          <a:no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4" name="Platshållare för bildnummer 3">
            <a:extLst>
              <a:ext uri="{FF2B5EF4-FFF2-40B4-BE49-F238E27FC236}">
                <a16:creationId xmlns:a16="http://schemas.microsoft.com/office/drawing/2014/main" id="{DEAD5FAA-1657-4061-B125-FAABE5DDE224}"/>
              </a:ext>
            </a:extLst>
          </p:cNvPr>
          <p:cNvSpPr>
            <a:spLocks noGrp="1"/>
          </p:cNvSpPr>
          <p:nvPr>
            <p:ph type="sldNum" sz="quarter" idx="11"/>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32258851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4424537-5ECE-4D36-9AE9-88D8AFB54949}"/>
              </a:ext>
            </a:extLst>
          </p:cNvPr>
          <p:cNvSpPr>
            <a:spLocks noGrp="1"/>
          </p:cNvSpPr>
          <p:nvPr>
            <p:ph type="title"/>
          </p:nvPr>
        </p:nvSpPr>
        <p:spPr/>
        <p:txBody>
          <a:bodyPr/>
          <a:lstStyle/>
          <a:p>
            <a:r>
              <a:rPr lang="sv-SE"/>
              <a:t>Klicka här för att ändra mall för rubrikformat</a:t>
            </a:r>
          </a:p>
        </p:txBody>
      </p:sp>
      <p:sp>
        <p:nvSpPr>
          <p:cNvPr id="3" name="Content Placeholder 2"/>
          <p:cNvSpPr>
            <a:spLocks noGrp="1"/>
          </p:cNvSpPr>
          <p:nvPr>
            <p:ph sz="half" idx="1"/>
          </p:nvPr>
        </p:nvSpPr>
        <p:spPr>
          <a:xfrm>
            <a:off x="407988" y="1736729"/>
            <a:ext cx="5400000" cy="417671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4" name="Content Placeholder 3"/>
          <p:cNvSpPr>
            <a:spLocks noGrp="1"/>
          </p:cNvSpPr>
          <p:nvPr>
            <p:ph sz="half" idx="2"/>
          </p:nvPr>
        </p:nvSpPr>
        <p:spPr>
          <a:xfrm>
            <a:off x="6379250" y="1736729"/>
            <a:ext cx="5400000" cy="417671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5" name="Platshållare för bildnummer 4">
            <a:extLst>
              <a:ext uri="{FF2B5EF4-FFF2-40B4-BE49-F238E27FC236}">
                <a16:creationId xmlns:a16="http://schemas.microsoft.com/office/drawing/2014/main" id="{EC9B43C6-89FD-4564-BB62-9B67C1AE2E6A}"/>
              </a:ext>
            </a:extLst>
          </p:cNvPr>
          <p:cNvSpPr>
            <a:spLocks noGrp="1"/>
          </p:cNvSpPr>
          <p:nvPr>
            <p:ph type="sldNum" sz="quarter" idx="10"/>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81934783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Bild helsida">
    <p:spTree>
      <p:nvGrpSpPr>
        <p:cNvPr id="1" name=""/>
        <p:cNvGrpSpPr/>
        <p:nvPr/>
      </p:nvGrpSpPr>
      <p:grpSpPr>
        <a:xfrm>
          <a:off x="0" y="0"/>
          <a:ext cx="0" cy="0"/>
          <a:chOff x="0" y="0"/>
          <a:chExt cx="0" cy="0"/>
        </a:xfrm>
      </p:grpSpPr>
      <p:sp>
        <p:nvSpPr>
          <p:cNvPr id="5" name="Platshållare för bild 4"/>
          <p:cNvSpPr>
            <a:spLocks noGrp="1"/>
          </p:cNvSpPr>
          <p:nvPr>
            <p:ph type="pic" sz="quarter" idx="10" hasCustomPrompt="1"/>
          </p:nvPr>
        </p:nvSpPr>
        <p:spPr>
          <a:xfrm>
            <a:off x="0" y="0"/>
            <a:ext cx="12192000" cy="6858000"/>
          </a:xfrm>
          <a:prstGeom prst="round2SameRect">
            <a:avLst>
              <a:gd name="adj1" fmla="val 0"/>
              <a:gd name="adj2" fmla="val 0"/>
            </a:avLst>
          </a:prstGeom>
          <a:no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r>
              <a:rPr lang="sv-SE"/>
              <a:t>Klicka på ikonen </a:t>
            </a:r>
            <a:br>
              <a:rPr lang="sv-SE"/>
            </a:br>
            <a:r>
              <a:rPr lang="sv-SE"/>
              <a:t>för att lägga till en bild</a:t>
            </a:r>
            <a:endParaRPr lang="en-US"/>
          </a:p>
        </p:txBody>
      </p:sp>
    </p:spTree>
    <p:extLst>
      <p:ext uri="{BB962C8B-B14F-4D97-AF65-F5344CB8AC3E}">
        <p14:creationId xmlns:p14="http://schemas.microsoft.com/office/powerpoint/2010/main" val="328289681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Bild helsida med rubrik">
    <p:spTree>
      <p:nvGrpSpPr>
        <p:cNvPr id="1" name=""/>
        <p:cNvGrpSpPr/>
        <p:nvPr/>
      </p:nvGrpSpPr>
      <p:grpSpPr>
        <a:xfrm>
          <a:off x="0" y="0"/>
          <a:ext cx="0" cy="0"/>
          <a:chOff x="0" y="0"/>
          <a:chExt cx="0" cy="0"/>
        </a:xfrm>
      </p:grpSpPr>
      <p:sp>
        <p:nvSpPr>
          <p:cNvPr id="4" name="Platshållare för bild 5">
            <a:extLst>
              <a:ext uri="{FF2B5EF4-FFF2-40B4-BE49-F238E27FC236}">
                <a16:creationId xmlns:a16="http://schemas.microsoft.com/office/drawing/2014/main" id="{1566CF40-59BE-4449-B880-5CCAFCC9D997}"/>
              </a:ext>
            </a:extLst>
          </p:cNvPr>
          <p:cNvSpPr>
            <a:spLocks noGrp="1"/>
          </p:cNvSpPr>
          <p:nvPr>
            <p:ph type="pic" sz="quarter" idx="10" hasCustomPrompt="1"/>
          </p:nvPr>
        </p:nvSpPr>
        <p:spPr>
          <a:xfrm>
            <a:off x="0" y="0"/>
            <a:ext cx="12192000" cy="6858000"/>
          </a:xfrm>
          <a:prstGeom prst="round2SameRect">
            <a:avLst>
              <a:gd name="adj1" fmla="val 0"/>
              <a:gd name="adj2" fmla="val 0"/>
            </a:avLst>
          </a:prstGeom>
          <a:no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solidFill>
                  <a:schemeClr val="tx1"/>
                </a:solidFill>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br>
              <a:rPr lang="sv-SE"/>
            </a:br>
            <a:br>
              <a:rPr lang="sv-SE"/>
            </a:br>
            <a:br>
              <a:rPr lang="sv-SE"/>
            </a:br>
            <a:r>
              <a:rPr lang="sv-SE"/>
              <a:t>Klicka på ikonen</a:t>
            </a:r>
            <a:br>
              <a:rPr lang="sv-SE"/>
            </a:br>
            <a:r>
              <a:rPr lang="sv-SE"/>
              <a:t>för att lägga till en bild</a:t>
            </a:r>
            <a:endParaRPr lang="en-US"/>
          </a:p>
        </p:txBody>
      </p:sp>
      <p:sp>
        <p:nvSpPr>
          <p:cNvPr id="6" name="Title 1">
            <a:extLst>
              <a:ext uri="{FF2B5EF4-FFF2-40B4-BE49-F238E27FC236}">
                <a16:creationId xmlns:a16="http://schemas.microsoft.com/office/drawing/2014/main" id="{5F556A3A-7138-45B2-8593-FAB5296ADD6C}"/>
              </a:ext>
            </a:extLst>
          </p:cNvPr>
          <p:cNvSpPr>
            <a:spLocks noGrp="1"/>
          </p:cNvSpPr>
          <p:nvPr>
            <p:ph type="ctrTitle" hasCustomPrompt="1"/>
          </p:nvPr>
        </p:nvSpPr>
        <p:spPr>
          <a:xfrm>
            <a:off x="407988" y="404813"/>
            <a:ext cx="5000625" cy="1703434"/>
          </a:xfrm>
          <a:prstGeom prst="rect">
            <a:avLst/>
          </a:prstGeom>
          <a:solidFill>
            <a:schemeClr val="tx2"/>
          </a:solidFill>
        </p:spPr>
        <p:txBody>
          <a:bodyPr wrap="square" lIns="432000" tIns="432000" rIns="432000" bIns="432000" anchor="ctr" anchorCtr="0">
            <a:spAutoFit/>
          </a:bodyPr>
          <a:lstStyle>
            <a:lvl1pPr algn="l">
              <a:lnSpc>
                <a:spcPct val="90000"/>
              </a:lnSpc>
              <a:defRPr sz="3000">
                <a:solidFill>
                  <a:schemeClr val="bg1"/>
                </a:solidFill>
              </a:defRPr>
            </a:lvl1pPr>
          </a:lstStyle>
          <a:p>
            <a:r>
              <a:rPr lang="sv-SE"/>
              <a:t>Rubrik på</a:t>
            </a:r>
            <a:br>
              <a:rPr lang="sv-SE"/>
            </a:br>
            <a:r>
              <a:rPr lang="sv-SE"/>
              <a:t>två rader</a:t>
            </a:r>
            <a:endParaRPr lang="en-US"/>
          </a:p>
        </p:txBody>
      </p:sp>
    </p:spTree>
    <p:extLst>
      <p:ext uri="{BB962C8B-B14F-4D97-AF65-F5344CB8AC3E}">
        <p14:creationId xmlns:p14="http://schemas.microsoft.com/office/powerpoint/2010/main" val="77125309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3" name="Platshållare för bildnummer 2">
            <a:extLst>
              <a:ext uri="{FF2B5EF4-FFF2-40B4-BE49-F238E27FC236}">
                <a16:creationId xmlns:a16="http://schemas.microsoft.com/office/drawing/2014/main" id="{474F5195-589E-4BA5-AA31-A11EABAE756F}"/>
              </a:ext>
            </a:extLst>
          </p:cNvPr>
          <p:cNvSpPr>
            <a:spLocks noGrp="1"/>
          </p:cNvSpPr>
          <p:nvPr>
            <p:ph type="sldNum" sz="quarter" idx="10"/>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370673236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blank" preserve="1">
  <p:cSld name="Helt 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147926659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Avsnittsrubrik helsida">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8966CA57-627C-4882-9601-245D15D92392}"/>
              </a:ext>
            </a:extLst>
          </p:cNvPr>
          <p:cNvSpPr/>
          <p:nvPr userDrawn="1"/>
        </p:nvSpPr>
        <p:spPr>
          <a:xfrm>
            <a:off x="1" y="0"/>
            <a:ext cx="12192000" cy="6858000"/>
          </a:xfrm>
          <a:prstGeom prst="rect">
            <a:avLst/>
          </a:prstGeom>
          <a:solidFill>
            <a:schemeClr val="tx2"/>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sz="1800"/>
          </a:p>
        </p:txBody>
      </p:sp>
      <p:sp>
        <p:nvSpPr>
          <p:cNvPr id="2" name="Title 1"/>
          <p:cNvSpPr>
            <a:spLocks noGrp="1"/>
          </p:cNvSpPr>
          <p:nvPr>
            <p:ph type="ctrTitle"/>
          </p:nvPr>
        </p:nvSpPr>
        <p:spPr>
          <a:xfrm>
            <a:off x="1528841" y="1738313"/>
            <a:ext cx="9134323" cy="3381376"/>
          </a:xfrm>
          <a:prstGeom prst="rect">
            <a:avLst/>
          </a:prstGeom>
        </p:spPr>
        <p:txBody>
          <a:bodyPr anchor="ctr" anchorCtr="0">
            <a:noAutofit/>
          </a:bodyPr>
          <a:lstStyle>
            <a:lvl1pPr algn="ctr">
              <a:lnSpc>
                <a:spcPct val="90000"/>
              </a:lnSpc>
              <a:defRPr sz="4500">
                <a:solidFill>
                  <a:schemeClr val="bg1"/>
                </a:solidFill>
              </a:defRPr>
            </a:lvl1pPr>
          </a:lstStyle>
          <a:p>
            <a:r>
              <a:rPr lang="sv-SE"/>
              <a:t>Klicka här för att ändra mall för rubrikformat</a:t>
            </a:r>
            <a:endParaRPr lang="en-US"/>
          </a:p>
        </p:txBody>
      </p:sp>
    </p:spTree>
    <p:extLst>
      <p:ext uri="{BB962C8B-B14F-4D97-AF65-F5344CB8AC3E}">
        <p14:creationId xmlns:p14="http://schemas.microsoft.com/office/powerpoint/2010/main" val="162954258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Avsnittsrubrik med bild">
    <p:spTree>
      <p:nvGrpSpPr>
        <p:cNvPr id="1" name=""/>
        <p:cNvGrpSpPr/>
        <p:nvPr/>
      </p:nvGrpSpPr>
      <p:grpSpPr>
        <a:xfrm>
          <a:off x="0" y="0"/>
          <a:ext cx="0" cy="0"/>
          <a:chOff x="0" y="0"/>
          <a:chExt cx="0" cy="0"/>
        </a:xfrm>
      </p:grpSpPr>
      <p:sp>
        <p:nvSpPr>
          <p:cNvPr id="8" name="Platshållare för bild 5">
            <a:extLst>
              <a:ext uri="{FF2B5EF4-FFF2-40B4-BE49-F238E27FC236}">
                <a16:creationId xmlns:a16="http://schemas.microsoft.com/office/drawing/2014/main" id="{E89F1A3B-CD83-40C2-B654-7491BD29FCD5}"/>
              </a:ext>
            </a:extLst>
          </p:cNvPr>
          <p:cNvSpPr>
            <a:spLocks noGrp="1"/>
          </p:cNvSpPr>
          <p:nvPr>
            <p:ph type="pic" sz="quarter" idx="11" hasCustomPrompt="1"/>
          </p:nvPr>
        </p:nvSpPr>
        <p:spPr>
          <a:xfrm>
            <a:off x="407989" y="404812"/>
            <a:ext cx="11376024" cy="5508625"/>
          </a:xfrm>
          <a:prstGeom prst="round2SameRect">
            <a:avLst>
              <a:gd name="adj1" fmla="val 0"/>
              <a:gd name="adj2" fmla="val 0"/>
            </a:avLst>
          </a:prstGeom>
          <a:no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solidFill>
                  <a:schemeClr val="tx1"/>
                </a:solidFill>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br>
              <a:rPr lang="sv-SE"/>
            </a:br>
            <a:br>
              <a:rPr lang="sv-SE"/>
            </a:br>
            <a:br>
              <a:rPr lang="sv-SE"/>
            </a:br>
            <a:r>
              <a:rPr lang="sv-SE"/>
              <a:t>Klicka på ikonen</a:t>
            </a:r>
            <a:br>
              <a:rPr lang="sv-SE"/>
            </a:br>
            <a:r>
              <a:rPr lang="sv-SE"/>
              <a:t>för att lägga till en bild</a:t>
            </a:r>
            <a:endParaRPr lang="en-US"/>
          </a:p>
        </p:txBody>
      </p:sp>
      <p:sp>
        <p:nvSpPr>
          <p:cNvPr id="6" name="textruta 5">
            <a:extLst>
              <a:ext uri="{FF2B5EF4-FFF2-40B4-BE49-F238E27FC236}">
                <a16:creationId xmlns:a16="http://schemas.microsoft.com/office/drawing/2014/main" id="{BE03C4AA-7F69-47DB-B0C7-C398C29343E8}"/>
              </a:ext>
            </a:extLst>
          </p:cNvPr>
          <p:cNvSpPr txBox="1"/>
          <p:nvPr userDrawn="1"/>
        </p:nvSpPr>
        <p:spPr>
          <a:xfrm>
            <a:off x="407988" y="6453188"/>
            <a:ext cx="8640000" cy="144000"/>
          </a:xfrm>
          <a:prstGeom prst="rect">
            <a:avLst/>
          </a:prstGeom>
          <a:noFill/>
        </p:spPr>
        <p:txBody>
          <a:bodyPr wrap="square" lIns="0" tIns="0" rIns="0" bIns="0" rtlCol="0" anchor="ctr" anchorCtr="0">
            <a:noAutofit/>
          </a:bodyPr>
          <a:lstStyle/>
          <a:p>
            <a:r>
              <a:rPr lang="sv-SE" sz="1050">
                <a:solidFill>
                  <a:schemeClr val="tx1"/>
                </a:solidFill>
              </a:rPr>
              <a:t>Hållbar stad – öppen för världen</a:t>
            </a:r>
          </a:p>
        </p:txBody>
      </p:sp>
      <p:pic>
        <p:nvPicPr>
          <p:cNvPr id="7" name="Bildobjekt 6" descr="Logo" title="Logo">
            <a:extLst>
              <a:ext uri="{FF2B5EF4-FFF2-40B4-BE49-F238E27FC236}">
                <a16:creationId xmlns:a16="http://schemas.microsoft.com/office/drawing/2014/main" id="{A42DC399-9929-4DB1-86A7-EDD1619A0A0E}"/>
              </a:ext>
            </a:extLst>
          </p:cNvPr>
          <p:cNvPicPr>
            <a:picLocks noChangeAspect="1"/>
          </p:cNvPicPr>
          <p:nvPr userDrawn="1"/>
        </p:nvPicPr>
        <p:blipFill>
          <a:blip r:embed="rId2"/>
          <a:stretch>
            <a:fillRect/>
          </a:stretch>
        </p:blipFill>
        <p:spPr>
          <a:xfrm>
            <a:off x="10498641" y="6168924"/>
            <a:ext cx="1280271" cy="426757"/>
          </a:xfrm>
          <a:prstGeom prst="rect">
            <a:avLst/>
          </a:prstGeom>
        </p:spPr>
      </p:pic>
    </p:spTree>
    <p:extLst>
      <p:ext uri="{BB962C8B-B14F-4D97-AF65-F5344CB8AC3E}">
        <p14:creationId xmlns:p14="http://schemas.microsoft.com/office/powerpoint/2010/main" val="295111439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Avsnittsrubrik">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8966CA57-627C-4882-9601-245D15D92392}"/>
              </a:ext>
            </a:extLst>
          </p:cNvPr>
          <p:cNvSpPr/>
          <p:nvPr userDrawn="1"/>
        </p:nvSpPr>
        <p:spPr>
          <a:xfrm>
            <a:off x="407988" y="404813"/>
            <a:ext cx="11376025" cy="5508000"/>
          </a:xfrm>
          <a:prstGeom prst="rect">
            <a:avLst/>
          </a:prstGeom>
          <a:solidFill>
            <a:schemeClr val="tx2"/>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sz="1800"/>
          </a:p>
        </p:txBody>
      </p:sp>
      <p:sp>
        <p:nvSpPr>
          <p:cNvPr id="2" name="Title 1"/>
          <p:cNvSpPr>
            <a:spLocks noGrp="1"/>
          </p:cNvSpPr>
          <p:nvPr>
            <p:ph type="ctrTitle"/>
          </p:nvPr>
        </p:nvSpPr>
        <p:spPr>
          <a:xfrm>
            <a:off x="1528841" y="2404809"/>
            <a:ext cx="9134323" cy="1349829"/>
          </a:xfrm>
          <a:prstGeom prst="rect">
            <a:avLst/>
          </a:prstGeom>
        </p:spPr>
        <p:txBody>
          <a:bodyPr anchor="ctr" anchorCtr="0">
            <a:noAutofit/>
          </a:bodyPr>
          <a:lstStyle>
            <a:lvl1pPr algn="ctr">
              <a:lnSpc>
                <a:spcPct val="90000"/>
              </a:lnSpc>
              <a:defRPr sz="4500">
                <a:solidFill>
                  <a:schemeClr val="bg1"/>
                </a:solidFill>
              </a:defRPr>
            </a:lvl1pPr>
          </a:lstStyle>
          <a:p>
            <a:r>
              <a:rPr lang="sv-SE"/>
              <a:t>Klicka här för att ändra mall för rubrikformat</a:t>
            </a:r>
            <a:endParaRPr lang="en-US"/>
          </a:p>
        </p:txBody>
      </p:sp>
      <p:pic>
        <p:nvPicPr>
          <p:cNvPr id="6" name="Bildobjekt 5" descr="Logo" title="Logo">
            <a:extLst>
              <a:ext uri="{FF2B5EF4-FFF2-40B4-BE49-F238E27FC236}">
                <a16:creationId xmlns:a16="http://schemas.microsoft.com/office/drawing/2014/main" id="{1BFA490F-F636-4FBD-9551-5FE7BB924C4D}"/>
              </a:ext>
            </a:extLst>
          </p:cNvPr>
          <p:cNvPicPr>
            <a:picLocks noChangeAspect="1"/>
          </p:cNvPicPr>
          <p:nvPr userDrawn="1"/>
        </p:nvPicPr>
        <p:blipFill>
          <a:blip r:embed="rId2"/>
          <a:stretch>
            <a:fillRect/>
          </a:stretch>
        </p:blipFill>
        <p:spPr>
          <a:xfrm>
            <a:off x="10498641" y="6168924"/>
            <a:ext cx="1280271" cy="426757"/>
          </a:xfrm>
          <a:prstGeom prst="rect">
            <a:avLst/>
          </a:prstGeom>
        </p:spPr>
      </p:pic>
      <p:sp>
        <p:nvSpPr>
          <p:cNvPr id="8" name="textruta 7">
            <a:extLst>
              <a:ext uri="{FF2B5EF4-FFF2-40B4-BE49-F238E27FC236}">
                <a16:creationId xmlns:a16="http://schemas.microsoft.com/office/drawing/2014/main" id="{A5CC9138-760F-4A17-8B1B-6D99EFF79AD6}"/>
              </a:ext>
            </a:extLst>
          </p:cNvPr>
          <p:cNvSpPr txBox="1"/>
          <p:nvPr userDrawn="1"/>
        </p:nvSpPr>
        <p:spPr>
          <a:xfrm>
            <a:off x="407988" y="6453188"/>
            <a:ext cx="8640000" cy="144000"/>
          </a:xfrm>
          <a:prstGeom prst="rect">
            <a:avLst/>
          </a:prstGeom>
          <a:noFill/>
        </p:spPr>
        <p:txBody>
          <a:bodyPr wrap="square" lIns="0" tIns="0" rIns="0" bIns="0" rtlCol="0" anchor="ctr" anchorCtr="0">
            <a:noAutofit/>
          </a:bodyPr>
          <a:lstStyle/>
          <a:p>
            <a:r>
              <a:rPr lang="sv-SE" sz="1050">
                <a:solidFill>
                  <a:schemeClr val="tx1">
                    <a:lumMod val="95000"/>
                    <a:lumOff val="5000"/>
                  </a:schemeClr>
                </a:solidFill>
              </a:rPr>
              <a:t>Hållbar stad – öppen för världen</a:t>
            </a:r>
          </a:p>
        </p:txBody>
      </p:sp>
    </p:spTree>
    <p:extLst>
      <p:ext uri="{BB962C8B-B14F-4D97-AF65-F5344CB8AC3E}">
        <p14:creationId xmlns:p14="http://schemas.microsoft.com/office/powerpoint/2010/main" val="185843718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Avslutsbi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89901358-FAEB-466E-A059-DFCAF845E54F}"/>
              </a:ext>
            </a:extLst>
          </p:cNvPr>
          <p:cNvSpPr/>
          <p:nvPr userDrawn="1"/>
        </p:nvSpPr>
        <p:spPr>
          <a:xfrm>
            <a:off x="407987" y="1144857"/>
            <a:ext cx="11374809" cy="5307954"/>
          </a:xfrm>
          <a:prstGeom prst="rect">
            <a:avLst/>
          </a:prstGeom>
          <a:solidFill>
            <a:schemeClr val="tx2"/>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a:p>
        </p:txBody>
      </p:sp>
      <p:pic>
        <p:nvPicPr>
          <p:cNvPr id="13" name="Bildobjekt 12" descr="Logo&#10;&#10;Logo" title="Logo">
            <a:extLst>
              <a:ext uri="{FF2B5EF4-FFF2-40B4-BE49-F238E27FC236}">
                <a16:creationId xmlns:a16="http://schemas.microsoft.com/office/drawing/2014/main" id="{8FA31A6C-4824-4084-8D71-178D8B56BB48}"/>
              </a:ext>
            </a:extLst>
          </p:cNvPr>
          <p:cNvPicPr>
            <a:picLocks noChangeAspect="1"/>
          </p:cNvPicPr>
          <p:nvPr userDrawn="1"/>
        </p:nvPicPr>
        <p:blipFill>
          <a:blip r:embed="rId2"/>
          <a:stretch>
            <a:fillRect/>
          </a:stretch>
        </p:blipFill>
        <p:spPr>
          <a:xfrm>
            <a:off x="10297795" y="401983"/>
            <a:ext cx="1481456" cy="499915"/>
          </a:xfrm>
          <a:prstGeom prst="rect">
            <a:avLst/>
          </a:prstGeom>
        </p:spPr>
      </p:pic>
      <p:sp>
        <p:nvSpPr>
          <p:cNvPr id="15" name="Platshållare för text 4">
            <a:extLst>
              <a:ext uri="{FF2B5EF4-FFF2-40B4-BE49-F238E27FC236}">
                <a16:creationId xmlns:a16="http://schemas.microsoft.com/office/drawing/2014/main" id="{483A67E9-807F-424F-890D-A3A5CA39AF09}"/>
              </a:ext>
            </a:extLst>
          </p:cNvPr>
          <p:cNvSpPr>
            <a:spLocks noGrp="1"/>
          </p:cNvSpPr>
          <p:nvPr>
            <p:ph type="body" sz="quarter" idx="11" hasCustomPrompt="1"/>
          </p:nvPr>
        </p:nvSpPr>
        <p:spPr>
          <a:xfrm>
            <a:off x="1420649" y="2830624"/>
            <a:ext cx="6148878" cy="2971086"/>
          </a:xfrm>
        </p:spPr>
        <p:txBody>
          <a:bodyPr numCol="1" spcCol="180000">
            <a:noAutofit/>
          </a:bodyPr>
          <a:lstStyle>
            <a:lvl1pPr marL="0" indent="0">
              <a:lnSpc>
                <a:spcPct val="110000"/>
              </a:lnSpc>
              <a:spcBef>
                <a:spcPts val="0"/>
              </a:spcBef>
              <a:buNone/>
              <a:defRPr sz="1600" b="1" kern="0" baseline="0">
                <a:solidFill>
                  <a:schemeClr val="bg1"/>
                </a:solidFill>
                <a:latin typeface="+mn-lt"/>
              </a:defRPr>
            </a:lvl1pPr>
          </a:lstStyle>
          <a:p>
            <a:pPr lvl="0"/>
            <a:r>
              <a:rPr lang="sv-SE"/>
              <a:t>Avdelning</a:t>
            </a:r>
            <a:br>
              <a:rPr lang="sv-SE"/>
            </a:br>
            <a:r>
              <a:rPr lang="sv-SE"/>
              <a:t>Område, Göteborgs Stad</a:t>
            </a:r>
            <a:br>
              <a:rPr lang="sv-SE"/>
            </a:br>
            <a:r>
              <a:rPr lang="sv-SE"/>
              <a:t>Namn</a:t>
            </a:r>
            <a:br>
              <a:rPr lang="sv-SE"/>
            </a:br>
            <a:r>
              <a:rPr lang="sv-SE"/>
              <a:t>namn@namn.se</a:t>
            </a:r>
          </a:p>
        </p:txBody>
      </p:sp>
      <p:sp>
        <p:nvSpPr>
          <p:cNvPr id="7" name="textruta 6">
            <a:extLst>
              <a:ext uri="{FF2B5EF4-FFF2-40B4-BE49-F238E27FC236}">
                <a16:creationId xmlns:a16="http://schemas.microsoft.com/office/drawing/2014/main" id="{201825FE-CC31-4DE6-9AA9-7C27B553E870}"/>
              </a:ext>
            </a:extLst>
          </p:cNvPr>
          <p:cNvSpPr txBox="1"/>
          <p:nvPr userDrawn="1"/>
        </p:nvSpPr>
        <p:spPr>
          <a:xfrm>
            <a:off x="407987" y="580165"/>
            <a:ext cx="8640000" cy="144000"/>
          </a:xfrm>
          <a:prstGeom prst="rect">
            <a:avLst/>
          </a:prstGeom>
          <a:noFill/>
        </p:spPr>
        <p:txBody>
          <a:bodyPr wrap="square" lIns="0" tIns="0" rIns="0" bIns="0" rtlCol="0" anchor="ctr" anchorCtr="0">
            <a:noAutofit/>
          </a:bodyPr>
          <a:lstStyle/>
          <a:p>
            <a:r>
              <a:rPr lang="sv-SE" sz="1100">
                <a:solidFill>
                  <a:schemeClr val="tx1">
                    <a:lumMod val="95000"/>
                    <a:lumOff val="5000"/>
                  </a:schemeClr>
                </a:solidFill>
                <a:latin typeface="+mn-lt"/>
              </a:rPr>
              <a:t>Hållbar stad – öppen för världen</a:t>
            </a:r>
          </a:p>
        </p:txBody>
      </p:sp>
      <p:sp>
        <p:nvSpPr>
          <p:cNvPr id="2" name="Rubrik 3">
            <a:extLst>
              <a:ext uri="{FF2B5EF4-FFF2-40B4-BE49-F238E27FC236}">
                <a16:creationId xmlns:a16="http://schemas.microsoft.com/office/drawing/2014/main" id="{9D6F5AB1-2AEA-F21F-66E0-3054F0956C80}"/>
              </a:ext>
            </a:extLst>
          </p:cNvPr>
          <p:cNvSpPr>
            <a:spLocks noGrp="1"/>
          </p:cNvSpPr>
          <p:nvPr>
            <p:ph type="title" hasCustomPrompt="1"/>
          </p:nvPr>
        </p:nvSpPr>
        <p:spPr>
          <a:xfrm>
            <a:off x="1420650" y="2399545"/>
            <a:ext cx="6148878" cy="309600"/>
          </a:xfrm>
        </p:spPr>
        <p:txBody>
          <a:bodyPr tIns="36000" bIns="36000">
            <a:noAutofit/>
          </a:bodyPr>
          <a:lstStyle>
            <a:lvl1pPr>
              <a:defRPr sz="1700">
                <a:solidFill>
                  <a:schemeClr val="bg1"/>
                </a:solidFill>
              </a:defRPr>
            </a:lvl1pPr>
          </a:lstStyle>
          <a:p>
            <a:r>
              <a:rPr lang="sv-SE"/>
              <a:t>Kontakt</a:t>
            </a:r>
          </a:p>
        </p:txBody>
      </p:sp>
    </p:spTree>
    <p:extLst>
      <p:ext uri="{BB962C8B-B14F-4D97-AF65-F5344CB8AC3E}">
        <p14:creationId xmlns:p14="http://schemas.microsoft.com/office/powerpoint/2010/main" val="91725922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Logotyp">
    <p:spTree>
      <p:nvGrpSpPr>
        <p:cNvPr id="1" name=""/>
        <p:cNvGrpSpPr/>
        <p:nvPr/>
      </p:nvGrpSpPr>
      <p:grpSpPr>
        <a:xfrm>
          <a:off x="0" y="0"/>
          <a:ext cx="0" cy="0"/>
          <a:chOff x="0" y="0"/>
          <a:chExt cx="0" cy="0"/>
        </a:xfrm>
      </p:grpSpPr>
      <p:pic>
        <p:nvPicPr>
          <p:cNvPr id="3" name="Bildobjekt 2" descr="Logo" title="Logo">
            <a:extLst>
              <a:ext uri="{FF2B5EF4-FFF2-40B4-BE49-F238E27FC236}">
                <a16:creationId xmlns:a16="http://schemas.microsoft.com/office/drawing/2014/main" id="{1F12769C-ECF3-448E-A565-83EEEC398EEF}"/>
              </a:ext>
            </a:extLst>
          </p:cNvPr>
          <p:cNvPicPr>
            <a:picLocks noChangeAspect="1"/>
          </p:cNvPicPr>
          <p:nvPr userDrawn="1"/>
        </p:nvPicPr>
        <p:blipFill>
          <a:blip r:embed="rId2"/>
          <a:stretch>
            <a:fillRect/>
          </a:stretch>
        </p:blipFill>
        <p:spPr>
          <a:xfrm>
            <a:off x="5382706" y="2300663"/>
            <a:ext cx="1426588" cy="2261812"/>
          </a:xfrm>
          <a:prstGeom prst="rect">
            <a:avLst/>
          </a:prstGeom>
        </p:spPr>
      </p:pic>
    </p:spTree>
    <p:extLst>
      <p:ext uri="{BB962C8B-B14F-4D97-AF65-F5344CB8AC3E}">
        <p14:creationId xmlns:p14="http://schemas.microsoft.com/office/powerpoint/2010/main" val="268922150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Rubrikbi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89901358-FAEB-466E-A059-DFCAF845E54F}"/>
              </a:ext>
            </a:extLst>
          </p:cNvPr>
          <p:cNvSpPr/>
          <p:nvPr userDrawn="1"/>
        </p:nvSpPr>
        <p:spPr>
          <a:xfrm>
            <a:off x="407987" y="1144857"/>
            <a:ext cx="11374809" cy="5307954"/>
          </a:xfrm>
          <a:prstGeom prst="rect">
            <a:avLst/>
          </a:prstGeom>
          <a:solidFill>
            <a:schemeClr val="accent2"/>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a:p>
        </p:txBody>
      </p:sp>
      <p:sp>
        <p:nvSpPr>
          <p:cNvPr id="2" name="Title 1"/>
          <p:cNvSpPr>
            <a:spLocks noGrp="1"/>
          </p:cNvSpPr>
          <p:nvPr>
            <p:ph type="ctrTitle"/>
          </p:nvPr>
        </p:nvSpPr>
        <p:spPr>
          <a:xfrm>
            <a:off x="1731696" y="2626153"/>
            <a:ext cx="8728608" cy="1349829"/>
          </a:xfrm>
          <a:prstGeom prst="rect">
            <a:avLst/>
          </a:prstGeom>
        </p:spPr>
        <p:txBody>
          <a:bodyPr anchor="ctr" anchorCtr="0">
            <a:noAutofit/>
          </a:bodyPr>
          <a:lstStyle>
            <a:lvl1pPr algn="l">
              <a:lnSpc>
                <a:spcPct val="90000"/>
              </a:lnSpc>
              <a:defRPr sz="4200" kern="0" spc="0" baseline="0">
                <a:solidFill>
                  <a:schemeClr val="bg1"/>
                </a:solidFill>
              </a:defRPr>
            </a:lvl1pPr>
          </a:lstStyle>
          <a:p>
            <a:r>
              <a:rPr lang="sv-SE"/>
              <a:t>Klicka här för att ändra mall för rubrikformat</a:t>
            </a:r>
            <a:endParaRPr lang="en-US"/>
          </a:p>
        </p:txBody>
      </p:sp>
      <p:sp>
        <p:nvSpPr>
          <p:cNvPr id="5" name="Platshållare för text 4">
            <a:extLst>
              <a:ext uri="{FF2B5EF4-FFF2-40B4-BE49-F238E27FC236}">
                <a16:creationId xmlns:a16="http://schemas.microsoft.com/office/drawing/2014/main" id="{A0F7CA53-6D92-4A66-95D1-2CEF9E76DF2C}"/>
              </a:ext>
            </a:extLst>
          </p:cNvPr>
          <p:cNvSpPr>
            <a:spLocks noGrp="1"/>
          </p:cNvSpPr>
          <p:nvPr>
            <p:ph type="body" sz="quarter" idx="10" hasCustomPrompt="1"/>
          </p:nvPr>
        </p:nvSpPr>
        <p:spPr>
          <a:xfrm>
            <a:off x="1731696" y="4165601"/>
            <a:ext cx="8728608" cy="251417"/>
          </a:xfrm>
        </p:spPr>
        <p:txBody>
          <a:bodyPr>
            <a:noAutofit/>
          </a:bodyPr>
          <a:lstStyle>
            <a:lvl1pPr marL="0" indent="0">
              <a:lnSpc>
                <a:spcPct val="100000"/>
              </a:lnSpc>
              <a:spcBef>
                <a:spcPts val="0"/>
              </a:spcBef>
              <a:buNone/>
              <a:defRPr sz="1800" kern="0" baseline="0">
                <a:solidFill>
                  <a:schemeClr val="bg1"/>
                </a:solidFill>
                <a:latin typeface="+mj-lt"/>
              </a:defRPr>
            </a:lvl1pPr>
          </a:lstStyle>
          <a:p>
            <a:pPr lvl="0"/>
            <a:r>
              <a:rPr lang="sv-SE"/>
              <a:t>Eventuell underrubrik</a:t>
            </a:r>
          </a:p>
        </p:txBody>
      </p:sp>
      <p:sp>
        <p:nvSpPr>
          <p:cNvPr id="6" name="Platshållare för text 4">
            <a:extLst>
              <a:ext uri="{FF2B5EF4-FFF2-40B4-BE49-F238E27FC236}">
                <a16:creationId xmlns:a16="http://schemas.microsoft.com/office/drawing/2014/main" id="{384ED656-5CBC-4AAE-AA1E-D848C8E71DB6}"/>
              </a:ext>
            </a:extLst>
          </p:cNvPr>
          <p:cNvSpPr>
            <a:spLocks noGrp="1"/>
          </p:cNvSpPr>
          <p:nvPr>
            <p:ph type="body" sz="quarter" idx="11" hasCustomPrompt="1"/>
          </p:nvPr>
        </p:nvSpPr>
        <p:spPr>
          <a:xfrm>
            <a:off x="1731696" y="4606637"/>
            <a:ext cx="8728608" cy="251417"/>
          </a:xfrm>
        </p:spPr>
        <p:txBody>
          <a:bodyPr>
            <a:noAutofit/>
          </a:bodyPr>
          <a:lstStyle>
            <a:lvl1pPr marL="0" indent="0">
              <a:lnSpc>
                <a:spcPct val="100000"/>
              </a:lnSpc>
              <a:spcBef>
                <a:spcPts val="0"/>
              </a:spcBef>
              <a:buNone/>
              <a:defRPr sz="1400" kern="0" baseline="0">
                <a:solidFill>
                  <a:schemeClr val="bg1"/>
                </a:solidFill>
                <a:latin typeface="+mn-lt"/>
              </a:defRPr>
            </a:lvl1pPr>
          </a:lstStyle>
          <a:p>
            <a:pPr lvl="0"/>
            <a:r>
              <a:rPr lang="sv-SE"/>
              <a:t>Eventuellt namn på föredragshållare</a:t>
            </a:r>
          </a:p>
        </p:txBody>
      </p:sp>
      <p:sp>
        <p:nvSpPr>
          <p:cNvPr id="11" name="textruta 10">
            <a:extLst>
              <a:ext uri="{FF2B5EF4-FFF2-40B4-BE49-F238E27FC236}">
                <a16:creationId xmlns:a16="http://schemas.microsoft.com/office/drawing/2014/main" id="{2522B255-A89B-4F1E-A846-36B4A9F18AE3}"/>
              </a:ext>
            </a:extLst>
          </p:cNvPr>
          <p:cNvSpPr txBox="1"/>
          <p:nvPr userDrawn="1"/>
        </p:nvSpPr>
        <p:spPr>
          <a:xfrm>
            <a:off x="407987" y="580165"/>
            <a:ext cx="8640000" cy="144000"/>
          </a:xfrm>
          <a:prstGeom prst="rect">
            <a:avLst/>
          </a:prstGeom>
          <a:noFill/>
        </p:spPr>
        <p:txBody>
          <a:bodyPr wrap="square" lIns="0" tIns="0" rIns="0" bIns="0" rtlCol="0" anchor="ctr" anchorCtr="0">
            <a:noAutofit/>
          </a:bodyPr>
          <a:lstStyle/>
          <a:p>
            <a:r>
              <a:rPr lang="sv-SE" sz="1100">
                <a:solidFill>
                  <a:schemeClr val="tx1"/>
                </a:solidFill>
                <a:latin typeface="+mn-lt"/>
              </a:rPr>
              <a:t>Hållbar stad – öppen för världen</a:t>
            </a:r>
          </a:p>
        </p:txBody>
      </p:sp>
      <p:pic>
        <p:nvPicPr>
          <p:cNvPr id="8" name="Bildobjekt 7" descr="Logo" title="Logo">
            <a:extLst>
              <a:ext uri="{FF2B5EF4-FFF2-40B4-BE49-F238E27FC236}">
                <a16:creationId xmlns:a16="http://schemas.microsoft.com/office/drawing/2014/main" id="{2DF30E6D-8B83-4DA1-ADDE-3B45462766FF}"/>
              </a:ext>
            </a:extLst>
          </p:cNvPr>
          <p:cNvPicPr>
            <a:picLocks noChangeAspect="1"/>
          </p:cNvPicPr>
          <p:nvPr userDrawn="1"/>
        </p:nvPicPr>
        <p:blipFill>
          <a:blip r:embed="rId2"/>
          <a:stretch>
            <a:fillRect/>
          </a:stretch>
        </p:blipFill>
        <p:spPr>
          <a:xfrm>
            <a:off x="10297795" y="401983"/>
            <a:ext cx="1481456" cy="499915"/>
          </a:xfrm>
          <a:prstGeom prst="rect">
            <a:avLst/>
          </a:prstGeom>
        </p:spPr>
      </p:pic>
    </p:spTree>
    <p:extLst>
      <p:ext uri="{BB962C8B-B14F-4D97-AF65-F5344CB8AC3E}">
        <p14:creationId xmlns:p14="http://schemas.microsoft.com/office/powerpoint/2010/main" val="6802138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Jämförelse">
    <p:spTree>
      <p:nvGrpSpPr>
        <p:cNvPr id="1" name=""/>
        <p:cNvGrpSpPr/>
        <p:nvPr/>
      </p:nvGrpSpPr>
      <p:grpSpPr>
        <a:xfrm>
          <a:off x="0" y="0"/>
          <a:ext cx="0" cy="0"/>
          <a:chOff x="0" y="0"/>
          <a:chExt cx="0" cy="0"/>
        </a:xfrm>
      </p:grpSpPr>
      <p:sp>
        <p:nvSpPr>
          <p:cNvPr id="7" name="Rubrik 6">
            <a:extLst>
              <a:ext uri="{FF2B5EF4-FFF2-40B4-BE49-F238E27FC236}">
                <a16:creationId xmlns:a16="http://schemas.microsoft.com/office/drawing/2014/main" id="{BCE7E41F-F5AB-42BF-88B5-ED5B44A6461E}"/>
              </a:ext>
            </a:extLst>
          </p:cNvPr>
          <p:cNvSpPr>
            <a:spLocks noGrp="1"/>
          </p:cNvSpPr>
          <p:nvPr>
            <p:ph type="title"/>
          </p:nvPr>
        </p:nvSpPr>
        <p:spPr/>
        <p:txBody>
          <a:bodyPr/>
          <a:lstStyle/>
          <a:p>
            <a:r>
              <a:rPr lang="sv-SE"/>
              <a:t>Klicka här för att ändra mall för rubrikformat</a:t>
            </a:r>
          </a:p>
        </p:txBody>
      </p:sp>
      <p:sp>
        <p:nvSpPr>
          <p:cNvPr id="3" name="Text Placeholder 2"/>
          <p:cNvSpPr>
            <a:spLocks noGrp="1"/>
          </p:cNvSpPr>
          <p:nvPr>
            <p:ph type="body" idx="1"/>
          </p:nvPr>
        </p:nvSpPr>
        <p:spPr>
          <a:xfrm>
            <a:off x="407988" y="1588563"/>
            <a:ext cx="5278080" cy="648720"/>
          </a:xfrm>
        </p:spPr>
        <p:txBody>
          <a:bodyPr anchor="t" anchorCtr="0">
            <a:normAutofit/>
          </a:bodyPr>
          <a:lstStyle>
            <a:lvl1pPr marL="0" indent="0">
              <a:spcBef>
                <a:spcPts val="0"/>
              </a:spcBef>
              <a:buNone/>
              <a:defRPr sz="20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sv-SE"/>
              <a:t>Klicka här för att ändra format på bakgrundstexten</a:t>
            </a:r>
          </a:p>
        </p:txBody>
      </p:sp>
      <p:sp>
        <p:nvSpPr>
          <p:cNvPr id="4" name="Content Placeholder 3"/>
          <p:cNvSpPr>
            <a:spLocks noGrp="1"/>
          </p:cNvSpPr>
          <p:nvPr>
            <p:ph sz="half" idx="2"/>
          </p:nvPr>
        </p:nvSpPr>
        <p:spPr>
          <a:xfrm>
            <a:off x="407988" y="2281031"/>
            <a:ext cx="5278080" cy="3524684"/>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5" name="Text Placeholder 4"/>
          <p:cNvSpPr>
            <a:spLocks noGrp="1"/>
          </p:cNvSpPr>
          <p:nvPr>
            <p:ph type="body" sz="quarter" idx="3"/>
          </p:nvPr>
        </p:nvSpPr>
        <p:spPr>
          <a:xfrm>
            <a:off x="6432000" y="1591385"/>
            <a:ext cx="5280000" cy="648720"/>
          </a:xfrm>
        </p:spPr>
        <p:txBody>
          <a:bodyPr anchor="t" anchorCtr="0">
            <a:normAutofit/>
          </a:bodyPr>
          <a:lstStyle>
            <a:lvl1pPr marL="0" indent="0">
              <a:spcBef>
                <a:spcPts val="0"/>
              </a:spcBef>
              <a:buNone/>
              <a:defRPr sz="20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sv-SE"/>
              <a:t>Klicka här för att ändra format på bakgrundstexten</a:t>
            </a:r>
          </a:p>
        </p:txBody>
      </p:sp>
      <p:sp>
        <p:nvSpPr>
          <p:cNvPr id="6" name="Content Placeholder 5"/>
          <p:cNvSpPr>
            <a:spLocks noGrp="1"/>
          </p:cNvSpPr>
          <p:nvPr>
            <p:ph sz="quarter" idx="4"/>
          </p:nvPr>
        </p:nvSpPr>
        <p:spPr>
          <a:xfrm>
            <a:off x="6432000" y="2281035"/>
            <a:ext cx="5280000" cy="3524685"/>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2" name="Platshållare för bildnummer 1">
            <a:extLst>
              <a:ext uri="{FF2B5EF4-FFF2-40B4-BE49-F238E27FC236}">
                <a16:creationId xmlns:a16="http://schemas.microsoft.com/office/drawing/2014/main" id="{5B0B39BD-A593-4A83-AD46-53A96C2F78AD}"/>
              </a:ext>
            </a:extLst>
          </p:cNvPr>
          <p:cNvSpPr>
            <a:spLocks noGrp="1"/>
          </p:cNvSpPr>
          <p:nvPr>
            <p:ph type="sldNum" sz="quarter" idx="10"/>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375064579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956AE382-6D43-4751-9CE2-2A4899C59678}"/>
              </a:ext>
            </a:extLst>
          </p:cNvPr>
          <p:cNvSpPr>
            <a:spLocks noGrp="1"/>
          </p:cNvSpPr>
          <p:nvPr>
            <p:ph type="title"/>
          </p:nvPr>
        </p:nvSpPr>
        <p:spPr/>
        <p:txBody>
          <a:bodyPr/>
          <a:lstStyle/>
          <a:p>
            <a:r>
              <a:rPr lang="sv-SE"/>
              <a:t>Klicka här för att ändra mall för rubrikformat</a:t>
            </a:r>
          </a:p>
        </p:txBody>
      </p:sp>
      <p:sp>
        <p:nvSpPr>
          <p:cNvPr id="8" name="Content Placeholder 2">
            <a:extLst>
              <a:ext uri="{FF2B5EF4-FFF2-40B4-BE49-F238E27FC236}">
                <a16:creationId xmlns:a16="http://schemas.microsoft.com/office/drawing/2014/main" id="{143E3ABC-9643-4C0C-A216-D9FDF5F8C34E}"/>
              </a:ext>
            </a:extLst>
          </p:cNvPr>
          <p:cNvSpPr>
            <a:spLocks noGrp="1"/>
          </p:cNvSpPr>
          <p:nvPr>
            <p:ph idx="11"/>
          </p:nvPr>
        </p:nvSpPr>
        <p:spPr>
          <a:xfrm>
            <a:off x="1056000" y="1738313"/>
            <a:ext cx="10080000" cy="4175124"/>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3" name="Platshållare för bildnummer 2">
            <a:extLst>
              <a:ext uri="{FF2B5EF4-FFF2-40B4-BE49-F238E27FC236}">
                <a16:creationId xmlns:a16="http://schemas.microsoft.com/office/drawing/2014/main" id="{040785F0-4073-4C09-A77E-AF825CBA6233}"/>
              </a:ext>
            </a:extLst>
          </p:cNvPr>
          <p:cNvSpPr>
            <a:spLocks noGrp="1"/>
          </p:cNvSpPr>
          <p:nvPr>
            <p:ph type="sldNum" sz="quarter" idx="12"/>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157048918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4424537-5ECE-4D36-9AE9-88D8AFB54949}"/>
              </a:ext>
            </a:extLst>
          </p:cNvPr>
          <p:cNvSpPr>
            <a:spLocks noGrp="1"/>
          </p:cNvSpPr>
          <p:nvPr>
            <p:ph type="title"/>
          </p:nvPr>
        </p:nvSpPr>
        <p:spPr/>
        <p:txBody>
          <a:bodyPr/>
          <a:lstStyle/>
          <a:p>
            <a:r>
              <a:rPr lang="sv-SE"/>
              <a:t>Klicka här för att ändra mall för rubrikformat</a:t>
            </a:r>
          </a:p>
        </p:txBody>
      </p:sp>
      <p:sp>
        <p:nvSpPr>
          <p:cNvPr id="3" name="Content Placeholder 2"/>
          <p:cNvSpPr>
            <a:spLocks noGrp="1"/>
          </p:cNvSpPr>
          <p:nvPr>
            <p:ph sz="half" idx="1"/>
          </p:nvPr>
        </p:nvSpPr>
        <p:spPr>
          <a:xfrm>
            <a:off x="407988" y="1736729"/>
            <a:ext cx="5400000" cy="417671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4" name="Content Placeholder 3"/>
          <p:cNvSpPr>
            <a:spLocks noGrp="1"/>
          </p:cNvSpPr>
          <p:nvPr>
            <p:ph sz="half" idx="2"/>
          </p:nvPr>
        </p:nvSpPr>
        <p:spPr>
          <a:xfrm>
            <a:off x="6379250" y="1736729"/>
            <a:ext cx="5400000" cy="417671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5" name="Platshållare för bildnummer 4">
            <a:extLst>
              <a:ext uri="{FF2B5EF4-FFF2-40B4-BE49-F238E27FC236}">
                <a16:creationId xmlns:a16="http://schemas.microsoft.com/office/drawing/2014/main" id="{EC9B43C6-89FD-4564-BB62-9B67C1AE2E6A}"/>
              </a:ext>
            </a:extLst>
          </p:cNvPr>
          <p:cNvSpPr>
            <a:spLocks noGrp="1"/>
          </p:cNvSpPr>
          <p:nvPr>
            <p:ph type="sldNum" sz="quarter" idx="10"/>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71524629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Jämförelse">
    <p:spTree>
      <p:nvGrpSpPr>
        <p:cNvPr id="1" name=""/>
        <p:cNvGrpSpPr/>
        <p:nvPr/>
      </p:nvGrpSpPr>
      <p:grpSpPr>
        <a:xfrm>
          <a:off x="0" y="0"/>
          <a:ext cx="0" cy="0"/>
          <a:chOff x="0" y="0"/>
          <a:chExt cx="0" cy="0"/>
        </a:xfrm>
      </p:grpSpPr>
      <p:sp>
        <p:nvSpPr>
          <p:cNvPr id="7" name="Rubrik 6">
            <a:extLst>
              <a:ext uri="{FF2B5EF4-FFF2-40B4-BE49-F238E27FC236}">
                <a16:creationId xmlns:a16="http://schemas.microsoft.com/office/drawing/2014/main" id="{BCE7E41F-F5AB-42BF-88B5-ED5B44A6461E}"/>
              </a:ext>
            </a:extLst>
          </p:cNvPr>
          <p:cNvSpPr>
            <a:spLocks noGrp="1"/>
          </p:cNvSpPr>
          <p:nvPr>
            <p:ph type="title"/>
          </p:nvPr>
        </p:nvSpPr>
        <p:spPr/>
        <p:txBody>
          <a:bodyPr/>
          <a:lstStyle/>
          <a:p>
            <a:r>
              <a:rPr lang="sv-SE"/>
              <a:t>Klicka här för att ändra mall för rubrikformat</a:t>
            </a:r>
          </a:p>
        </p:txBody>
      </p:sp>
      <p:sp>
        <p:nvSpPr>
          <p:cNvPr id="3" name="Text Placeholder 2"/>
          <p:cNvSpPr>
            <a:spLocks noGrp="1"/>
          </p:cNvSpPr>
          <p:nvPr>
            <p:ph type="body" idx="1"/>
          </p:nvPr>
        </p:nvSpPr>
        <p:spPr>
          <a:xfrm>
            <a:off x="407988" y="1588563"/>
            <a:ext cx="5278080" cy="648720"/>
          </a:xfrm>
        </p:spPr>
        <p:txBody>
          <a:bodyPr anchor="t" anchorCtr="0">
            <a:normAutofit/>
          </a:bodyPr>
          <a:lstStyle>
            <a:lvl1pPr marL="0" indent="0">
              <a:spcBef>
                <a:spcPts val="0"/>
              </a:spcBef>
              <a:buNone/>
              <a:defRPr sz="20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sv-SE"/>
              <a:t>Klicka här för att ändra format på bakgrundstexten</a:t>
            </a:r>
          </a:p>
        </p:txBody>
      </p:sp>
      <p:sp>
        <p:nvSpPr>
          <p:cNvPr id="4" name="Content Placeholder 3"/>
          <p:cNvSpPr>
            <a:spLocks noGrp="1"/>
          </p:cNvSpPr>
          <p:nvPr>
            <p:ph sz="half" idx="2"/>
          </p:nvPr>
        </p:nvSpPr>
        <p:spPr>
          <a:xfrm>
            <a:off x="407988" y="2281031"/>
            <a:ext cx="5278080" cy="3524684"/>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5" name="Text Placeholder 4"/>
          <p:cNvSpPr>
            <a:spLocks noGrp="1"/>
          </p:cNvSpPr>
          <p:nvPr>
            <p:ph type="body" sz="quarter" idx="3"/>
          </p:nvPr>
        </p:nvSpPr>
        <p:spPr>
          <a:xfrm>
            <a:off x="6432000" y="1591385"/>
            <a:ext cx="5280000" cy="648720"/>
          </a:xfrm>
        </p:spPr>
        <p:txBody>
          <a:bodyPr anchor="t" anchorCtr="0">
            <a:normAutofit/>
          </a:bodyPr>
          <a:lstStyle>
            <a:lvl1pPr marL="0" indent="0">
              <a:spcBef>
                <a:spcPts val="0"/>
              </a:spcBef>
              <a:buNone/>
              <a:defRPr sz="20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sv-SE"/>
              <a:t>Klicka här för att ändra format på bakgrundstexten</a:t>
            </a:r>
          </a:p>
        </p:txBody>
      </p:sp>
      <p:sp>
        <p:nvSpPr>
          <p:cNvPr id="6" name="Content Placeholder 5"/>
          <p:cNvSpPr>
            <a:spLocks noGrp="1"/>
          </p:cNvSpPr>
          <p:nvPr>
            <p:ph sz="quarter" idx="4"/>
          </p:nvPr>
        </p:nvSpPr>
        <p:spPr>
          <a:xfrm>
            <a:off x="6432000" y="2281035"/>
            <a:ext cx="5280000" cy="3524685"/>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2" name="Platshållare för bildnummer 1">
            <a:extLst>
              <a:ext uri="{FF2B5EF4-FFF2-40B4-BE49-F238E27FC236}">
                <a16:creationId xmlns:a16="http://schemas.microsoft.com/office/drawing/2014/main" id="{5B0B39BD-A593-4A83-AD46-53A96C2F78AD}"/>
              </a:ext>
            </a:extLst>
          </p:cNvPr>
          <p:cNvSpPr>
            <a:spLocks noGrp="1"/>
          </p:cNvSpPr>
          <p:nvPr>
            <p:ph type="sldNum" sz="quarter" idx="10"/>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146204922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F68562D-9C3D-4ED0-821E-7821BFECF33E}"/>
              </a:ext>
            </a:extLst>
          </p:cNvPr>
          <p:cNvSpPr>
            <a:spLocks noGrp="1"/>
          </p:cNvSpPr>
          <p:nvPr>
            <p:ph type="title"/>
          </p:nvPr>
        </p:nvSpPr>
        <p:spPr/>
        <p:txBody>
          <a:bodyPr/>
          <a:lstStyle/>
          <a:p>
            <a:r>
              <a:rPr lang="sv-SE"/>
              <a:t>Klicka här för att ändra mall för rubrikformat</a:t>
            </a:r>
          </a:p>
        </p:txBody>
      </p:sp>
      <p:sp>
        <p:nvSpPr>
          <p:cNvPr id="3" name="Platshållare för bildnummer 2">
            <a:extLst>
              <a:ext uri="{FF2B5EF4-FFF2-40B4-BE49-F238E27FC236}">
                <a16:creationId xmlns:a16="http://schemas.microsoft.com/office/drawing/2014/main" id="{471AB884-926D-4607-993A-83391A779C12}"/>
              </a:ext>
            </a:extLst>
          </p:cNvPr>
          <p:cNvSpPr>
            <a:spLocks noGrp="1"/>
          </p:cNvSpPr>
          <p:nvPr>
            <p:ph type="sldNum" sz="quarter" idx="10"/>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407911999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Rubrik, text och 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2EDB076-0118-4581-B17D-C1A0602FB948}"/>
              </a:ext>
            </a:extLst>
          </p:cNvPr>
          <p:cNvSpPr>
            <a:spLocks noGrp="1"/>
          </p:cNvSpPr>
          <p:nvPr>
            <p:ph type="title"/>
          </p:nvPr>
        </p:nvSpPr>
        <p:spPr/>
        <p:txBody>
          <a:bodyPr/>
          <a:lstStyle/>
          <a:p>
            <a:r>
              <a:rPr lang="sv-SE"/>
              <a:t>Klicka här för att ändra mall för rubrikformat</a:t>
            </a:r>
          </a:p>
        </p:txBody>
      </p:sp>
      <p:sp>
        <p:nvSpPr>
          <p:cNvPr id="6" name="Content Placeholder 2">
            <a:extLst>
              <a:ext uri="{FF2B5EF4-FFF2-40B4-BE49-F238E27FC236}">
                <a16:creationId xmlns:a16="http://schemas.microsoft.com/office/drawing/2014/main" id="{51FAA0E3-3FDA-41A6-B9F8-73A1FEF31347}"/>
              </a:ext>
            </a:extLst>
          </p:cNvPr>
          <p:cNvSpPr>
            <a:spLocks noGrp="1"/>
          </p:cNvSpPr>
          <p:nvPr>
            <p:ph sz="half" idx="10"/>
          </p:nvPr>
        </p:nvSpPr>
        <p:spPr>
          <a:xfrm>
            <a:off x="417075" y="1736728"/>
            <a:ext cx="5678925" cy="4194629"/>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3" name="Picture Placeholder 2"/>
          <p:cNvSpPr>
            <a:spLocks noGrp="1"/>
          </p:cNvSpPr>
          <p:nvPr>
            <p:ph type="pic" idx="1" hasCustomPrompt="1"/>
          </p:nvPr>
        </p:nvSpPr>
        <p:spPr>
          <a:xfrm>
            <a:off x="7598925" y="1738313"/>
            <a:ext cx="4176000" cy="4175125"/>
          </a:xfrm>
          <a:no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5" name="Platshållare för bildnummer 4">
            <a:extLst>
              <a:ext uri="{FF2B5EF4-FFF2-40B4-BE49-F238E27FC236}">
                <a16:creationId xmlns:a16="http://schemas.microsoft.com/office/drawing/2014/main" id="{BA6D7259-E2CF-428A-9B5C-9AEE444FC134}"/>
              </a:ext>
            </a:extLst>
          </p:cNvPr>
          <p:cNvSpPr>
            <a:spLocks noGrp="1"/>
          </p:cNvSpPr>
          <p:nvPr>
            <p:ph type="sldNum" sz="quarter" idx="11"/>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342541974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Rubrik, bild och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800F4CB-80BD-4C46-8862-E3F5646FDE7A}"/>
              </a:ext>
            </a:extLst>
          </p:cNvPr>
          <p:cNvSpPr>
            <a:spLocks noGrp="1"/>
          </p:cNvSpPr>
          <p:nvPr>
            <p:ph type="title"/>
          </p:nvPr>
        </p:nvSpPr>
        <p:spPr/>
        <p:txBody>
          <a:bodyPr/>
          <a:lstStyle/>
          <a:p>
            <a:r>
              <a:rPr lang="sv-SE"/>
              <a:t>Klicka här för att ändra mall för rubrikformat</a:t>
            </a:r>
          </a:p>
        </p:txBody>
      </p:sp>
      <p:sp>
        <p:nvSpPr>
          <p:cNvPr id="5" name="Content Placeholder 2">
            <a:extLst>
              <a:ext uri="{FF2B5EF4-FFF2-40B4-BE49-F238E27FC236}">
                <a16:creationId xmlns:a16="http://schemas.microsoft.com/office/drawing/2014/main" id="{D18EAA5A-4340-4EE5-A1A8-3200B98C0962}"/>
              </a:ext>
            </a:extLst>
          </p:cNvPr>
          <p:cNvSpPr>
            <a:spLocks noGrp="1"/>
          </p:cNvSpPr>
          <p:nvPr>
            <p:ph sz="half" idx="10"/>
          </p:nvPr>
        </p:nvSpPr>
        <p:spPr>
          <a:xfrm>
            <a:off x="6096000" y="1736728"/>
            <a:ext cx="5688013" cy="4194629"/>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3" name="Picture Placeholder 2"/>
          <p:cNvSpPr>
            <a:spLocks noGrp="1"/>
          </p:cNvSpPr>
          <p:nvPr>
            <p:ph type="pic" idx="1" hasCustomPrompt="1"/>
          </p:nvPr>
        </p:nvSpPr>
        <p:spPr>
          <a:xfrm>
            <a:off x="407988" y="1738313"/>
            <a:ext cx="4176000" cy="4175125"/>
          </a:xfrm>
          <a:no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4" name="Platshållare för bildnummer 3">
            <a:extLst>
              <a:ext uri="{FF2B5EF4-FFF2-40B4-BE49-F238E27FC236}">
                <a16:creationId xmlns:a16="http://schemas.microsoft.com/office/drawing/2014/main" id="{DEAD5FAA-1657-4061-B125-FAABE5DDE224}"/>
              </a:ext>
            </a:extLst>
          </p:cNvPr>
          <p:cNvSpPr>
            <a:spLocks noGrp="1"/>
          </p:cNvSpPr>
          <p:nvPr>
            <p:ph type="sldNum" sz="quarter" idx="11"/>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278638445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re bilder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C800227-24F3-424A-950F-9031EC7717A1}"/>
              </a:ext>
            </a:extLst>
          </p:cNvPr>
          <p:cNvSpPr>
            <a:spLocks noGrp="1"/>
          </p:cNvSpPr>
          <p:nvPr>
            <p:ph type="title"/>
          </p:nvPr>
        </p:nvSpPr>
        <p:spPr/>
        <p:txBody>
          <a:bodyPr/>
          <a:lstStyle/>
          <a:p>
            <a:r>
              <a:rPr lang="sv-SE"/>
              <a:t>Klicka här för att ändra mall för rubrikformat</a:t>
            </a:r>
          </a:p>
        </p:txBody>
      </p:sp>
      <p:sp>
        <p:nvSpPr>
          <p:cNvPr id="3" name="Picture Placeholder 2"/>
          <p:cNvSpPr>
            <a:spLocks noGrp="1"/>
          </p:cNvSpPr>
          <p:nvPr>
            <p:ph type="pic" idx="1" hasCustomPrompt="1"/>
          </p:nvPr>
        </p:nvSpPr>
        <p:spPr>
          <a:xfrm>
            <a:off x="407988" y="1738313"/>
            <a:ext cx="3600000" cy="3660464"/>
          </a:xfrm>
          <a:no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4" name="Text Placeholder 3"/>
          <p:cNvSpPr>
            <a:spLocks noGrp="1"/>
          </p:cNvSpPr>
          <p:nvPr>
            <p:ph type="body" sz="half" idx="2"/>
          </p:nvPr>
        </p:nvSpPr>
        <p:spPr>
          <a:xfrm>
            <a:off x="407988"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Klicka här för att ändra format på bakgrundstexten</a:t>
            </a:r>
          </a:p>
        </p:txBody>
      </p:sp>
      <p:sp>
        <p:nvSpPr>
          <p:cNvPr id="10" name="Picture Placeholder 2">
            <a:extLst>
              <a:ext uri="{FF2B5EF4-FFF2-40B4-BE49-F238E27FC236}">
                <a16:creationId xmlns:a16="http://schemas.microsoft.com/office/drawing/2014/main" id="{F5F04B5A-F0FB-4FC9-9F5F-CDA6CEE251C7}"/>
              </a:ext>
            </a:extLst>
          </p:cNvPr>
          <p:cNvSpPr>
            <a:spLocks noGrp="1"/>
          </p:cNvSpPr>
          <p:nvPr>
            <p:ph type="pic" idx="12" hasCustomPrompt="1"/>
          </p:nvPr>
        </p:nvSpPr>
        <p:spPr>
          <a:xfrm>
            <a:off x="4296000" y="1738313"/>
            <a:ext cx="3600000" cy="3660464"/>
          </a:xfrm>
          <a:no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15" name="Text Placeholder 3">
            <a:extLst>
              <a:ext uri="{FF2B5EF4-FFF2-40B4-BE49-F238E27FC236}">
                <a16:creationId xmlns:a16="http://schemas.microsoft.com/office/drawing/2014/main" id="{A5F93C07-C166-474C-8E0B-4E9C3BBCB337}"/>
              </a:ext>
            </a:extLst>
          </p:cNvPr>
          <p:cNvSpPr>
            <a:spLocks noGrp="1"/>
          </p:cNvSpPr>
          <p:nvPr>
            <p:ph type="body" sz="half" idx="15"/>
          </p:nvPr>
        </p:nvSpPr>
        <p:spPr>
          <a:xfrm>
            <a:off x="4296000"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Klicka här för att ändra format på bakgrundstexten</a:t>
            </a:r>
          </a:p>
        </p:txBody>
      </p:sp>
      <p:sp>
        <p:nvSpPr>
          <p:cNvPr id="11" name="Picture Placeholder 2">
            <a:extLst>
              <a:ext uri="{FF2B5EF4-FFF2-40B4-BE49-F238E27FC236}">
                <a16:creationId xmlns:a16="http://schemas.microsoft.com/office/drawing/2014/main" id="{A7F97845-F21E-448F-BCE4-594A545AB8CB}"/>
              </a:ext>
            </a:extLst>
          </p:cNvPr>
          <p:cNvSpPr>
            <a:spLocks noGrp="1"/>
          </p:cNvSpPr>
          <p:nvPr>
            <p:ph type="pic" idx="13" hasCustomPrompt="1"/>
          </p:nvPr>
        </p:nvSpPr>
        <p:spPr>
          <a:xfrm>
            <a:off x="8184013" y="1738313"/>
            <a:ext cx="3600000" cy="3660464"/>
          </a:xfrm>
          <a:no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14" name="Text Placeholder 3">
            <a:extLst>
              <a:ext uri="{FF2B5EF4-FFF2-40B4-BE49-F238E27FC236}">
                <a16:creationId xmlns:a16="http://schemas.microsoft.com/office/drawing/2014/main" id="{5F230963-9997-4CAE-9B9D-4F53D8044D29}"/>
              </a:ext>
            </a:extLst>
          </p:cNvPr>
          <p:cNvSpPr>
            <a:spLocks noGrp="1"/>
          </p:cNvSpPr>
          <p:nvPr>
            <p:ph type="body" sz="half" idx="14"/>
          </p:nvPr>
        </p:nvSpPr>
        <p:spPr>
          <a:xfrm>
            <a:off x="8184013"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Klicka här för att ändra format på bakgrundstexten</a:t>
            </a:r>
          </a:p>
        </p:txBody>
      </p:sp>
      <p:sp>
        <p:nvSpPr>
          <p:cNvPr id="6" name="Platshållare för bildnummer 5">
            <a:extLst>
              <a:ext uri="{FF2B5EF4-FFF2-40B4-BE49-F238E27FC236}">
                <a16:creationId xmlns:a16="http://schemas.microsoft.com/office/drawing/2014/main" id="{344BB15C-87DA-407B-A8B6-CA070A8D70E5}"/>
              </a:ext>
            </a:extLst>
          </p:cNvPr>
          <p:cNvSpPr>
            <a:spLocks noGrp="1"/>
          </p:cNvSpPr>
          <p:nvPr>
            <p:ph type="sldNum" sz="quarter" idx="16"/>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65117899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Text och bild till höge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800F4CB-80BD-4C46-8862-E3F5646FDE7A}"/>
              </a:ext>
            </a:extLst>
          </p:cNvPr>
          <p:cNvSpPr>
            <a:spLocks noGrp="1"/>
          </p:cNvSpPr>
          <p:nvPr>
            <p:ph type="title"/>
          </p:nvPr>
        </p:nvSpPr>
        <p:spPr>
          <a:xfrm>
            <a:off x="407988" y="404813"/>
            <a:ext cx="5240337" cy="736959"/>
          </a:xfrm>
        </p:spPr>
        <p:txBody>
          <a:bodyPr/>
          <a:lstStyle/>
          <a:p>
            <a:r>
              <a:rPr lang="sv-SE"/>
              <a:t>Klicka här för att ändra mall för rubrikformat</a:t>
            </a:r>
          </a:p>
        </p:txBody>
      </p:sp>
      <p:sp>
        <p:nvSpPr>
          <p:cNvPr id="5" name="Content Placeholder 2">
            <a:extLst>
              <a:ext uri="{FF2B5EF4-FFF2-40B4-BE49-F238E27FC236}">
                <a16:creationId xmlns:a16="http://schemas.microsoft.com/office/drawing/2014/main" id="{D18EAA5A-4340-4EE5-A1A8-3200B98C0962}"/>
              </a:ext>
            </a:extLst>
          </p:cNvPr>
          <p:cNvSpPr>
            <a:spLocks noGrp="1"/>
          </p:cNvSpPr>
          <p:nvPr>
            <p:ph sz="half" idx="10"/>
          </p:nvPr>
        </p:nvSpPr>
        <p:spPr>
          <a:xfrm>
            <a:off x="407989" y="1736728"/>
            <a:ext cx="5240336" cy="4194629"/>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3" name="Picture Placeholder 2"/>
          <p:cNvSpPr>
            <a:spLocks noGrp="1"/>
          </p:cNvSpPr>
          <p:nvPr>
            <p:ph type="pic" idx="1" hasCustomPrompt="1"/>
          </p:nvPr>
        </p:nvSpPr>
        <p:spPr>
          <a:xfrm>
            <a:off x="6096000" y="0"/>
            <a:ext cx="6095999" cy="6857999"/>
          </a:xfrm>
          <a:no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4" name="Platshållare för bildnummer 3">
            <a:extLst>
              <a:ext uri="{FF2B5EF4-FFF2-40B4-BE49-F238E27FC236}">
                <a16:creationId xmlns:a16="http://schemas.microsoft.com/office/drawing/2014/main" id="{DEAD5FAA-1657-4061-B125-FAABE5DDE224}"/>
              </a:ext>
            </a:extLst>
          </p:cNvPr>
          <p:cNvSpPr>
            <a:spLocks noGrp="1"/>
          </p:cNvSpPr>
          <p:nvPr>
            <p:ph type="sldNum" sz="quarter" idx="11"/>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40200790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Text och bild till vänste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800F4CB-80BD-4C46-8862-E3F5646FDE7A}"/>
              </a:ext>
            </a:extLst>
          </p:cNvPr>
          <p:cNvSpPr>
            <a:spLocks noGrp="1"/>
          </p:cNvSpPr>
          <p:nvPr>
            <p:ph type="title"/>
          </p:nvPr>
        </p:nvSpPr>
        <p:spPr>
          <a:xfrm>
            <a:off x="6543676" y="404813"/>
            <a:ext cx="5240337" cy="736959"/>
          </a:xfrm>
        </p:spPr>
        <p:txBody>
          <a:bodyPr/>
          <a:lstStyle/>
          <a:p>
            <a:r>
              <a:rPr lang="sv-SE"/>
              <a:t>Klicka här för att ändra mall för rubrikformat</a:t>
            </a:r>
          </a:p>
        </p:txBody>
      </p:sp>
      <p:sp>
        <p:nvSpPr>
          <p:cNvPr id="5" name="Content Placeholder 2">
            <a:extLst>
              <a:ext uri="{FF2B5EF4-FFF2-40B4-BE49-F238E27FC236}">
                <a16:creationId xmlns:a16="http://schemas.microsoft.com/office/drawing/2014/main" id="{D18EAA5A-4340-4EE5-A1A8-3200B98C0962}"/>
              </a:ext>
            </a:extLst>
          </p:cNvPr>
          <p:cNvSpPr>
            <a:spLocks noGrp="1"/>
          </p:cNvSpPr>
          <p:nvPr>
            <p:ph sz="half" idx="10"/>
          </p:nvPr>
        </p:nvSpPr>
        <p:spPr>
          <a:xfrm>
            <a:off x="6543677" y="1736728"/>
            <a:ext cx="5240336" cy="4194629"/>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3" name="Picture Placeholder 2"/>
          <p:cNvSpPr>
            <a:spLocks noGrp="1"/>
          </p:cNvSpPr>
          <p:nvPr>
            <p:ph type="pic" idx="1" hasCustomPrompt="1"/>
          </p:nvPr>
        </p:nvSpPr>
        <p:spPr>
          <a:xfrm>
            <a:off x="1" y="0"/>
            <a:ext cx="6095999" cy="6857999"/>
          </a:xfrm>
          <a:no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4" name="Platshållare för bildnummer 3">
            <a:extLst>
              <a:ext uri="{FF2B5EF4-FFF2-40B4-BE49-F238E27FC236}">
                <a16:creationId xmlns:a16="http://schemas.microsoft.com/office/drawing/2014/main" id="{DEAD5FAA-1657-4061-B125-FAABE5DDE224}"/>
              </a:ext>
            </a:extLst>
          </p:cNvPr>
          <p:cNvSpPr>
            <a:spLocks noGrp="1"/>
          </p:cNvSpPr>
          <p:nvPr>
            <p:ph type="sldNum" sz="quarter" idx="11"/>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221101428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Bild helsida">
    <p:spTree>
      <p:nvGrpSpPr>
        <p:cNvPr id="1" name=""/>
        <p:cNvGrpSpPr/>
        <p:nvPr/>
      </p:nvGrpSpPr>
      <p:grpSpPr>
        <a:xfrm>
          <a:off x="0" y="0"/>
          <a:ext cx="0" cy="0"/>
          <a:chOff x="0" y="0"/>
          <a:chExt cx="0" cy="0"/>
        </a:xfrm>
      </p:grpSpPr>
      <p:sp>
        <p:nvSpPr>
          <p:cNvPr id="5" name="Platshållare för bild 4"/>
          <p:cNvSpPr>
            <a:spLocks noGrp="1"/>
          </p:cNvSpPr>
          <p:nvPr>
            <p:ph type="pic" sz="quarter" idx="10" hasCustomPrompt="1"/>
          </p:nvPr>
        </p:nvSpPr>
        <p:spPr>
          <a:xfrm>
            <a:off x="0" y="0"/>
            <a:ext cx="12192000" cy="6858000"/>
          </a:xfrm>
          <a:prstGeom prst="round2SameRect">
            <a:avLst>
              <a:gd name="adj1" fmla="val 0"/>
              <a:gd name="adj2" fmla="val 0"/>
            </a:avLst>
          </a:prstGeom>
          <a:no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r>
              <a:rPr lang="sv-SE"/>
              <a:t>Klicka på ikonen </a:t>
            </a:r>
            <a:br>
              <a:rPr lang="sv-SE"/>
            </a:br>
            <a:r>
              <a:rPr lang="sv-SE"/>
              <a:t>för att lägga till en bild</a:t>
            </a:r>
            <a:endParaRPr lang="en-US"/>
          </a:p>
        </p:txBody>
      </p:sp>
    </p:spTree>
    <p:extLst>
      <p:ext uri="{BB962C8B-B14F-4D97-AF65-F5344CB8AC3E}">
        <p14:creationId xmlns:p14="http://schemas.microsoft.com/office/powerpoint/2010/main" val="33241170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F68562D-9C3D-4ED0-821E-7821BFECF33E}"/>
              </a:ext>
            </a:extLst>
          </p:cNvPr>
          <p:cNvSpPr>
            <a:spLocks noGrp="1"/>
          </p:cNvSpPr>
          <p:nvPr>
            <p:ph type="title"/>
          </p:nvPr>
        </p:nvSpPr>
        <p:spPr/>
        <p:txBody>
          <a:bodyPr/>
          <a:lstStyle/>
          <a:p>
            <a:r>
              <a:rPr lang="sv-SE"/>
              <a:t>Klicka här för att ändra mall för rubrikformat</a:t>
            </a:r>
          </a:p>
        </p:txBody>
      </p:sp>
      <p:sp>
        <p:nvSpPr>
          <p:cNvPr id="3" name="Platshållare för bildnummer 2">
            <a:extLst>
              <a:ext uri="{FF2B5EF4-FFF2-40B4-BE49-F238E27FC236}">
                <a16:creationId xmlns:a16="http://schemas.microsoft.com/office/drawing/2014/main" id="{471AB884-926D-4607-993A-83391A779C12}"/>
              </a:ext>
            </a:extLst>
          </p:cNvPr>
          <p:cNvSpPr>
            <a:spLocks noGrp="1"/>
          </p:cNvSpPr>
          <p:nvPr>
            <p:ph type="sldNum" sz="quarter" idx="10"/>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158700239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Bild helsida med rubrik">
    <p:spTree>
      <p:nvGrpSpPr>
        <p:cNvPr id="1" name=""/>
        <p:cNvGrpSpPr/>
        <p:nvPr/>
      </p:nvGrpSpPr>
      <p:grpSpPr>
        <a:xfrm>
          <a:off x="0" y="0"/>
          <a:ext cx="0" cy="0"/>
          <a:chOff x="0" y="0"/>
          <a:chExt cx="0" cy="0"/>
        </a:xfrm>
      </p:grpSpPr>
      <p:sp>
        <p:nvSpPr>
          <p:cNvPr id="4" name="Platshållare för bild 5">
            <a:extLst>
              <a:ext uri="{FF2B5EF4-FFF2-40B4-BE49-F238E27FC236}">
                <a16:creationId xmlns:a16="http://schemas.microsoft.com/office/drawing/2014/main" id="{1566CF40-59BE-4449-B880-5CCAFCC9D997}"/>
              </a:ext>
            </a:extLst>
          </p:cNvPr>
          <p:cNvSpPr>
            <a:spLocks noGrp="1"/>
          </p:cNvSpPr>
          <p:nvPr>
            <p:ph type="pic" sz="quarter" idx="10" hasCustomPrompt="1"/>
          </p:nvPr>
        </p:nvSpPr>
        <p:spPr>
          <a:xfrm>
            <a:off x="0" y="0"/>
            <a:ext cx="12192000" cy="6858000"/>
          </a:xfrm>
          <a:prstGeom prst="round2SameRect">
            <a:avLst>
              <a:gd name="adj1" fmla="val 0"/>
              <a:gd name="adj2" fmla="val 0"/>
            </a:avLst>
          </a:prstGeom>
          <a:no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solidFill>
                  <a:schemeClr val="tx1"/>
                </a:solidFill>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br>
              <a:rPr lang="sv-SE"/>
            </a:br>
            <a:br>
              <a:rPr lang="sv-SE"/>
            </a:br>
            <a:br>
              <a:rPr lang="sv-SE"/>
            </a:br>
            <a:r>
              <a:rPr lang="sv-SE"/>
              <a:t>Klicka på ikonen</a:t>
            </a:r>
            <a:br>
              <a:rPr lang="sv-SE"/>
            </a:br>
            <a:r>
              <a:rPr lang="sv-SE"/>
              <a:t>för att lägga till en bild</a:t>
            </a:r>
            <a:endParaRPr lang="en-US"/>
          </a:p>
        </p:txBody>
      </p:sp>
      <p:sp>
        <p:nvSpPr>
          <p:cNvPr id="6" name="Title 1">
            <a:extLst>
              <a:ext uri="{FF2B5EF4-FFF2-40B4-BE49-F238E27FC236}">
                <a16:creationId xmlns:a16="http://schemas.microsoft.com/office/drawing/2014/main" id="{5F556A3A-7138-45B2-8593-FAB5296ADD6C}"/>
              </a:ext>
            </a:extLst>
          </p:cNvPr>
          <p:cNvSpPr>
            <a:spLocks noGrp="1"/>
          </p:cNvSpPr>
          <p:nvPr>
            <p:ph type="ctrTitle" hasCustomPrompt="1"/>
          </p:nvPr>
        </p:nvSpPr>
        <p:spPr>
          <a:xfrm>
            <a:off x="407988" y="404813"/>
            <a:ext cx="5000625" cy="1703434"/>
          </a:xfrm>
          <a:prstGeom prst="rect">
            <a:avLst/>
          </a:prstGeom>
          <a:solidFill>
            <a:schemeClr val="accent2"/>
          </a:solidFill>
        </p:spPr>
        <p:txBody>
          <a:bodyPr wrap="square" lIns="432000" tIns="432000" rIns="432000" bIns="432000" anchor="ctr" anchorCtr="0">
            <a:spAutoFit/>
          </a:bodyPr>
          <a:lstStyle>
            <a:lvl1pPr algn="l">
              <a:lnSpc>
                <a:spcPct val="90000"/>
              </a:lnSpc>
              <a:defRPr sz="3000">
                <a:solidFill>
                  <a:schemeClr val="bg1"/>
                </a:solidFill>
              </a:defRPr>
            </a:lvl1pPr>
          </a:lstStyle>
          <a:p>
            <a:r>
              <a:rPr lang="sv-SE"/>
              <a:t>Rubrik på</a:t>
            </a:r>
            <a:br>
              <a:rPr lang="sv-SE"/>
            </a:br>
            <a:r>
              <a:rPr lang="sv-SE"/>
              <a:t>två rader</a:t>
            </a:r>
            <a:endParaRPr lang="en-US"/>
          </a:p>
        </p:txBody>
      </p:sp>
    </p:spTree>
    <p:extLst>
      <p:ext uri="{BB962C8B-B14F-4D97-AF65-F5344CB8AC3E}">
        <p14:creationId xmlns:p14="http://schemas.microsoft.com/office/powerpoint/2010/main" val="216804016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3" name="Platshållare för bildnummer 2">
            <a:extLst>
              <a:ext uri="{FF2B5EF4-FFF2-40B4-BE49-F238E27FC236}">
                <a16:creationId xmlns:a16="http://schemas.microsoft.com/office/drawing/2014/main" id="{474F5195-589E-4BA5-AA31-A11EABAE756F}"/>
              </a:ext>
            </a:extLst>
          </p:cNvPr>
          <p:cNvSpPr>
            <a:spLocks noGrp="1"/>
          </p:cNvSpPr>
          <p:nvPr>
            <p:ph type="sldNum" sz="quarter" idx="10"/>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286412254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blank" preserve="1">
  <p:cSld name="Helt 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349722801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Avsnittsrubrik helsida">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8966CA57-627C-4882-9601-245D15D92392}"/>
              </a:ext>
            </a:extLst>
          </p:cNvPr>
          <p:cNvSpPr/>
          <p:nvPr userDrawn="1"/>
        </p:nvSpPr>
        <p:spPr>
          <a:xfrm>
            <a:off x="1" y="0"/>
            <a:ext cx="12192000" cy="6858000"/>
          </a:xfrm>
          <a:prstGeom prst="rect">
            <a:avLst/>
          </a:prstGeom>
          <a:solidFill>
            <a:schemeClr val="accent2"/>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sz="1800"/>
          </a:p>
        </p:txBody>
      </p:sp>
      <p:sp>
        <p:nvSpPr>
          <p:cNvPr id="2" name="Title 1"/>
          <p:cNvSpPr>
            <a:spLocks noGrp="1"/>
          </p:cNvSpPr>
          <p:nvPr>
            <p:ph type="ctrTitle"/>
          </p:nvPr>
        </p:nvSpPr>
        <p:spPr>
          <a:xfrm>
            <a:off x="1528841" y="1738313"/>
            <a:ext cx="9134323" cy="3381376"/>
          </a:xfrm>
          <a:prstGeom prst="rect">
            <a:avLst/>
          </a:prstGeom>
        </p:spPr>
        <p:txBody>
          <a:bodyPr anchor="ctr" anchorCtr="0">
            <a:noAutofit/>
          </a:bodyPr>
          <a:lstStyle>
            <a:lvl1pPr algn="ctr">
              <a:lnSpc>
                <a:spcPct val="90000"/>
              </a:lnSpc>
              <a:defRPr sz="4500">
                <a:solidFill>
                  <a:schemeClr val="bg1"/>
                </a:solidFill>
              </a:defRPr>
            </a:lvl1pPr>
          </a:lstStyle>
          <a:p>
            <a:r>
              <a:rPr lang="sv-SE"/>
              <a:t>Klicka här för att ändra mall för rubrikformat</a:t>
            </a:r>
            <a:endParaRPr lang="en-US"/>
          </a:p>
        </p:txBody>
      </p:sp>
    </p:spTree>
    <p:extLst>
      <p:ext uri="{BB962C8B-B14F-4D97-AF65-F5344CB8AC3E}">
        <p14:creationId xmlns:p14="http://schemas.microsoft.com/office/powerpoint/2010/main" val="350565453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Avsnittsrubrik med bild">
    <p:spTree>
      <p:nvGrpSpPr>
        <p:cNvPr id="1" name=""/>
        <p:cNvGrpSpPr/>
        <p:nvPr/>
      </p:nvGrpSpPr>
      <p:grpSpPr>
        <a:xfrm>
          <a:off x="0" y="0"/>
          <a:ext cx="0" cy="0"/>
          <a:chOff x="0" y="0"/>
          <a:chExt cx="0" cy="0"/>
        </a:xfrm>
      </p:grpSpPr>
      <p:sp>
        <p:nvSpPr>
          <p:cNvPr id="8" name="Platshållare för bild 5">
            <a:extLst>
              <a:ext uri="{FF2B5EF4-FFF2-40B4-BE49-F238E27FC236}">
                <a16:creationId xmlns:a16="http://schemas.microsoft.com/office/drawing/2014/main" id="{E89F1A3B-CD83-40C2-B654-7491BD29FCD5}"/>
              </a:ext>
            </a:extLst>
          </p:cNvPr>
          <p:cNvSpPr>
            <a:spLocks noGrp="1"/>
          </p:cNvSpPr>
          <p:nvPr>
            <p:ph type="pic" sz="quarter" idx="11" hasCustomPrompt="1"/>
          </p:nvPr>
        </p:nvSpPr>
        <p:spPr>
          <a:xfrm>
            <a:off x="407989" y="404812"/>
            <a:ext cx="11376024" cy="5508625"/>
          </a:xfrm>
          <a:prstGeom prst="round2SameRect">
            <a:avLst>
              <a:gd name="adj1" fmla="val 0"/>
              <a:gd name="adj2" fmla="val 0"/>
            </a:avLst>
          </a:prstGeom>
          <a:no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solidFill>
                  <a:schemeClr val="tx1"/>
                </a:solidFill>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br>
              <a:rPr lang="sv-SE"/>
            </a:br>
            <a:br>
              <a:rPr lang="sv-SE"/>
            </a:br>
            <a:br>
              <a:rPr lang="sv-SE"/>
            </a:br>
            <a:r>
              <a:rPr lang="sv-SE"/>
              <a:t>Klicka på ikonen</a:t>
            </a:r>
            <a:br>
              <a:rPr lang="sv-SE"/>
            </a:br>
            <a:r>
              <a:rPr lang="sv-SE"/>
              <a:t>för att lägga till en bild</a:t>
            </a:r>
            <a:endParaRPr lang="en-US"/>
          </a:p>
        </p:txBody>
      </p:sp>
      <p:sp>
        <p:nvSpPr>
          <p:cNvPr id="6" name="textruta 5">
            <a:extLst>
              <a:ext uri="{FF2B5EF4-FFF2-40B4-BE49-F238E27FC236}">
                <a16:creationId xmlns:a16="http://schemas.microsoft.com/office/drawing/2014/main" id="{BE03C4AA-7F69-47DB-B0C7-C398C29343E8}"/>
              </a:ext>
            </a:extLst>
          </p:cNvPr>
          <p:cNvSpPr txBox="1"/>
          <p:nvPr userDrawn="1"/>
        </p:nvSpPr>
        <p:spPr>
          <a:xfrm>
            <a:off x="407988" y="6453188"/>
            <a:ext cx="8640000" cy="144000"/>
          </a:xfrm>
          <a:prstGeom prst="rect">
            <a:avLst/>
          </a:prstGeom>
          <a:noFill/>
        </p:spPr>
        <p:txBody>
          <a:bodyPr wrap="square" lIns="0" tIns="0" rIns="0" bIns="0" rtlCol="0" anchor="ctr" anchorCtr="0">
            <a:noAutofit/>
          </a:bodyPr>
          <a:lstStyle/>
          <a:p>
            <a:r>
              <a:rPr lang="sv-SE" sz="1050">
                <a:solidFill>
                  <a:schemeClr val="tx1"/>
                </a:solidFill>
              </a:rPr>
              <a:t>Hållbar stad – öppen för världen</a:t>
            </a:r>
          </a:p>
        </p:txBody>
      </p:sp>
      <p:pic>
        <p:nvPicPr>
          <p:cNvPr id="7" name="Bildobjekt 6" descr="Logo" title="Logo">
            <a:extLst>
              <a:ext uri="{FF2B5EF4-FFF2-40B4-BE49-F238E27FC236}">
                <a16:creationId xmlns:a16="http://schemas.microsoft.com/office/drawing/2014/main" id="{A42DC399-9929-4DB1-86A7-EDD1619A0A0E}"/>
              </a:ext>
            </a:extLst>
          </p:cNvPr>
          <p:cNvPicPr>
            <a:picLocks noChangeAspect="1"/>
          </p:cNvPicPr>
          <p:nvPr userDrawn="1"/>
        </p:nvPicPr>
        <p:blipFill>
          <a:blip r:embed="rId2"/>
          <a:stretch>
            <a:fillRect/>
          </a:stretch>
        </p:blipFill>
        <p:spPr>
          <a:xfrm>
            <a:off x="10498641" y="6168924"/>
            <a:ext cx="1280271" cy="426757"/>
          </a:xfrm>
          <a:prstGeom prst="rect">
            <a:avLst/>
          </a:prstGeom>
        </p:spPr>
      </p:pic>
    </p:spTree>
    <p:extLst>
      <p:ext uri="{BB962C8B-B14F-4D97-AF65-F5344CB8AC3E}">
        <p14:creationId xmlns:p14="http://schemas.microsoft.com/office/powerpoint/2010/main" val="98403451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Avsnittsrubrik">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8966CA57-627C-4882-9601-245D15D92392}"/>
              </a:ext>
            </a:extLst>
          </p:cNvPr>
          <p:cNvSpPr/>
          <p:nvPr userDrawn="1"/>
        </p:nvSpPr>
        <p:spPr>
          <a:xfrm>
            <a:off x="407988" y="404813"/>
            <a:ext cx="11376025" cy="5508000"/>
          </a:xfrm>
          <a:prstGeom prst="rect">
            <a:avLst/>
          </a:prstGeom>
          <a:solidFill>
            <a:schemeClr val="accent2"/>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sz="1800"/>
          </a:p>
        </p:txBody>
      </p:sp>
      <p:sp>
        <p:nvSpPr>
          <p:cNvPr id="2" name="Title 1"/>
          <p:cNvSpPr>
            <a:spLocks noGrp="1"/>
          </p:cNvSpPr>
          <p:nvPr>
            <p:ph type="ctrTitle"/>
          </p:nvPr>
        </p:nvSpPr>
        <p:spPr>
          <a:xfrm>
            <a:off x="1528841" y="2404809"/>
            <a:ext cx="9134323" cy="1349829"/>
          </a:xfrm>
          <a:prstGeom prst="rect">
            <a:avLst/>
          </a:prstGeom>
        </p:spPr>
        <p:txBody>
          <a:bodyPr anchor="ctr" anchorCtr="0">
            <a:noAutofit/>
          </a:bodyPr>
          <a:lstStyle>
            <a:lvl1pPr algn="ctr">
              <a:lnSpc>
                <a:spcPct val="90000"/>
              </a:lnSpc>
              <a:defRPr sz="4500">
                <a:solidFill>
                  <a:schemeClr val="bg1"/>
                </a:solidFill>
              </a:defRPr>
            </a:lvl1pPr>
          </a:lstStyle>
          <a:p>
            <a:r>
              <a:rPr lang="sv-SE"/>
              <a:t>Klicka här för att ändra mall för rubrikformat</a:t>
            </a:r>
            <a:endParaRPr lang="en-US"/>
          </a:p>
        </p:txBody>
      </p:sp>
      <p:pic>
        <p:nvPicPr>
          <p:cNvPr id="6" name="Bildobjekt 5" descr="Logo" title="Logo">
            <a:extLst>
              <a:ext uri="{FF2B5EF4-FFF2-40B4-BE49-F238E27FC236}">
                <a16:creationId xmlns:a16="http://schemas.microsoft.com/office/drawing/2014/main" id="{1BFA490F-F636-4FBD-9551-5FE7BB924C4D}"/>
              </a:ext>
            </a:extLst>
          </p:cNvPr>
          <p:cNvPicPr>
            <a:picLocks noChangeAspect="1"/>
          </p:cNvPicPr>
          <p:nvPr userDrawn="1"/>
        </p:nvPicPr>
        <p:blipFill>
          <a:blip r:embed="rId2"/>
          <a:stretch>
            <a:fillRect/>
          </a:stretch>
        </p:blipFill>
        <p:spPr>
          <a:xfrm>
            <a:off x="10498641" y="6168924"/>
            <a:ext cx="1280271" cy="426757"/>
          </a:xfrm>
          <a:prstGeom prst="rect">
            <a:avLst/>
          </a:prstGeom>
        </p:spPr>
      </p:pic>
      <p:sp>
        <p:nvSpPr>
          <p:cNvPr id="8" name="textruta 7">
            <a:extLst>
              <a:ext uri="{FF2B5EF4-FFF2-40B4-BE49-F238E27FC236}">
                <a16:creationId xmlns:a16="http://schemas.microsoft.com/office/drawing/2014/main" id="{477CCA5E-96FA-4B08-97E3-9C131E99F26D}"/>
              </a:ext>
            </a:extLst>
          </p:cNvPr>
          <p:cNvSpPr txBox="1"/>
          <p:nvPr userDrawn="1"/>
        </p:nvSpPr>
        <p:spPr>
          <a:xfrm>
            <a:off x="407988" y="6453188"/>
            <a:ext cx="8640000" cy="144000"/>
          </a:xfrm>
          <a:prstGeom prst="rect">
            <a:avLst/>
          </a:prstGeom>
          <a:noFill/>
        </p:spPr>
        <p:txBody>
          <a:bodyPr wrap="square" lIns="0" tIns="0" rIns="0" bIns="0" rtlCol="0" anchor="ctr" anchorCtr="0">
            <a:noAutofit/>
          </a:bodyPr>
          <a:lstStyle/>
          <a:p>
            <a:r>
              <a:rPr lang="sv-SE" sz="1050">
                <a:solidFill>
                  <a:schemeClr val="tx1">
                    <a:lumMod val="95000"/>
                    <a:lumOff val="5000"/>
                  </a:schemeClr>
                </a:solidFill>
              </a:rPr>
              <a:t>Hållbar stad – </a:t>
            </a:r>
            <a:r>
              <a:rPr lang="sv-SE" sz="1050">
                <a:solidFill>
                  <a:schemeClr val="tx1"/>
                </a:solidFill>
              </a:rPr>
              <a:t>öppen</a:t>
            </a:r>
            <a:r>
              <a:rPr lang="sv-SE" sz="1050">
                <a:solidFill>
                  <a:schemeClr val="tx1">
                    <a:lumMod val="95000"/>
                    <a:lumOff val="5000"/>
                  </a:schemeClr>
                </a:solidFill>
              </a:rPr>
              <a:t> för världen</a:t>
            </a:r>
          </a:p>
        </p:txBody>
      </p:sp>
    </p:spTree>
    <p:extLst>
      <p:ext uri="{BB962C8B-B14F-4D97-AF65-F5344CB8AC3E}">
        <p14:creationId xmlns:p14="http://schemas.microsoft.com/office/powerpoint/2010/main" val="123955551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userDrawn="1">
  <p:cSld name="Avslutsbi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89901358-FAEB-466E-A059-DFCAF845E54F}"/>
              </a:ext>
            </a:extLst>
          </p:cNvPr>
          <p:cNvSpPr/>
          <p:nvPr userDrawn="1"/>
        </p:nvSpPr>
        <p:spPr>
          <a:xfrm>
            <a:off x="407987" y="1144857"/>
            <a:ext cx="11374809" cy="5307954"/>
          </a:xfrm>
          <a:prstGeom prst="rect">
            <a:avLst/>
          </a:prstGeom>
          <a:solidFill>
            <a:schemeClr val="accent2"/>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a:p>
        </p:txBody>
      </p:sp>
      <p:pic>
        <p:nvPicPr>
          <p:cNvPr id="13" name="Bildobjekt 12" descr="Logo" title="Logo">
            <a:extLst>
              <a:ext uri="{FF2B5EF4-FFF2-40B4-BE49-F238E27FC236}">
                <a16:creationId xmlns:a16="http://schemas.microsoft.com/office/drawing/2014/main" id="{8FA31A6C-4824-4084-8D71-178D8B56BB48}"/>
              </a:ext>
            </a:extLst>
          </p:cNvPr>
          <p:cNvPicPr>
            <a:picLocks noChangeAspect="1"/>
          </p:cNvPicPr>
          <p:nvPr userDrawn="1"/>
        </p:nvPicPr>
        <p:blipFill>
          <a:blip r:embed="rId2"/>
          <a:stretch>
            <a:fillRect/>
          </a:stretch>
        </p:blipFill>
        <p:spPr>
          <a:xfrm>
            <a:off x="10297795" y="401983"/>
            <a:ext cx="1481456" cy="499915"/>
          </a:xfrm>
          <a:prstGeom prst="rect">
            <a:avLst/>
          </a:prstGeom>
        </p:spPr>
      </p:pic>
      <p:sp>
        <p:nvSpPr>
          <p:cNvPr id="15" name="Platshållare för text 4">
            <a:extLst>
              <a:ext uri="{FF2B5EF4-FFF2-40B4-BE49-F238E27FC236}">
                <a16:creationId xmlns:a16="http://schemas.microsoft.com/office/drawing/2014/main" id="{483A67E9-807F-424F-890D-A3A5CA39AF09}"/>
              </a:ext>
            </a:extLst>
          </p:cNvPr>
          <p:cNvSpPr>
            <a:spLocks noGrp="1"/>
          </p:cNvSpPr>
          <p:nvPr>
            <p:ph type="body" sz="quarter" idx="11" hasCustomPrompt="1"/>
          </p:nvPr>
        </p:nvSpPr>
        <p:spPr>
          <a:xfrm>
            <a:off x="1420649" y="2830624"/>
            <a:ext cx="6148878" cy="2971086"/>
          </a:xfrm>
        </p:spPr>
        <p:txBody>
          <a:bodyPr numCol="1" spcCol="180000">
            <a:noAutofit/>
          </a:bodyPr>
          <a:lstStyle>
            <a:lvl1pPr marL="0" indent="0">
              <a:lnSpc>
                <a:spcPct val="110000"/>
              </a:lnSpc>
              <a:spcBef>
                <a:spcPts val="0"/>
              </a:spcBef>
              <a:buNone/>
              <a:defRPr sz="1600" b="1" kern="0" baseline="0">
                <a:solidFill>
                  <a:schemeClr val="bg1"/>
                </a:solidFill>
                <a:latin typeface="+mn-lt"/>
              </a:defRPr>
            </a:lvl1pPr>
          </a:lstStyle>
          <a:p>
            <a:pPr lvl="0"/>
            <a:r>
              <a:rPr lang="sv-SE"/>
              <a:t>Avdelning</a:t>
            </a:r>
            <a:br>
              <a:rPr lang="sv-SE"/>
            </a:br>
            <a:r>
              <a:rPr lang="sv-SE"/>
              <a:t>Område, Göteborgs Stad</a:t>
            </a:r>
            <a:br>
              <a:rPr lang="sv-SE"/>
            </a:br>
            <a:r>
              <a:rPr lang="sv-SE"/>
              <a:t>Namn</a:t>
            </a:r>
            <a:br>
              <a:rPr lang="sv-SE"/>
            </a:br>
            <a:r>
              <a:rPr lang="sv-SE"/>
              <a:t>namn@namn.se</a:t>
            </a:r>
          </a:p>
        </p:txBody>
      </p:sp>
      <p:sp>
        <p:nvSpPr>
          <p:cNvPr id="7" name="textruta 6">
            <a:extLst>
              <a:ext uri="{FF2B5EF4-FFF2-40B4-BE49-F238E27FC236}">
                <a16:creationId xmlns:a16="http://schemas.microsoft.com/office/drawing/2014/main" id="{03B86F8F-A217-4EC5-95CF-481328A25B1B}"/>
              </a:ext>
            </a:extLst>
          </p:cNvPr>
          <p:cNvSpPr txBox="1"/>
          <p:nvPr userDrawn="1"/>
        </p:nvSpPr>
        <p:spPr>
          <a:xfrm>
            <a:off x="407987" y="580165"/>
            <a:ext cx="8640000" cy="144000"/>
          </a:xfrm>
          <a:prstGeom prst="rect">
            <a:avLst/>
          </a:prstGeom>
          <a:noFill/>
        </p:spPr>
        <p:txBody>
          <a:bodyPr wrap="square" lIns="0" tIns="0" rIns="0" bIns="0" rtlCol="0" anchor="ctr" anchorCtr="0">
            <a:noAutofit/>
          </a:bodyPr>
          <a:lstStyle/>
          <a:p>
            <a:r>
              <a:rPr lang="sv-SE" sz="1100">
                <a:solidFill>
                  <a:schemeClr val="tx1">
                    <a:lumMod val="95000"/>
                    <a:lumOff val="5000"/>
                  </a:schemeClr>
                </a:solidFill>
                <a:latin typeface="+mn-lt"/>
              </a:rPr>
              <a:t>Hållbar stad – öppen för världen</a:t>
            </a:r>
          </a:p>
        </p:txBody>
      </p:sp>
      <p:sp>
        <p:nvSpPr>
          <p:cNvPr id="2" name="Rubrik 3">
            <a:extLst>
              <a:ext uri="{FF2B5EF4-FFF2-40B4-BE49-F238E27FC236}">
                <a16:creationId xmlns:a16="http://schemas.microsoft.com/office/drawing/2014/main" id="{D1A0E380-5DF5-5913-9E3F-A6C5E1749419}"/>
              </a:ext>
            </a:extLst>
          </p:cNvPr>
          <p:cNvSpPr>
            <a:spLocks noGrp="1"/>
          </p:cNvSpPr>
          <p:nvPr>
            <p:ph type="title" hasCustomPrompt="1"/>
          </p:nvPr>
        </p:nvSpPr>
        <p:spPr>
          <a:xfrm>
            <a:off x="1420650" y="2399545"/>
            <a:ext cx="6148878" cy="309600"/>
          </a:xfrm>
        </p:spPr>
        <p:txBody>
          <a:bodyPr tIns="36000" bIns="36000">
            <a:noAutofit/>
          </a:bodyPr>
          <a:lstStyle>
            <a:lvl1pPr>
              <a:defRPr sz="1700">
                <a:solidFill>
                  <a:schemeClr val="bg1"/>
                </a:solidFill>
              </a:defRPr>
            </a:lvl1pPr>
          </a:lstStyle>
          <a:p>
            <a:r>
              <a:rPr lang="sv-SE"/>
              <a:t>Kontakt</a:t>
            </a:r>
          </a:p>
        </p:txBody>
      </p:sp>
    </p:spTree>
    <p:extLst>
      <p:ext uri="{BB962C8B-B14F-4D97-AF65-F5344CB8AC3E}">
        <p14:creationId xmlns:p14="http://schemas.microsoft.com/office/powerpoint/2010/main" val="343101534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Logotyp">
    <p:spTree>
      <p:nvGrpSpPr>
        <p:cNvPr id="1" name=""/>
        <p:cNvGrpSpPr/>
        <p:nvPr/>
      </p:nvGrpSpPr>
      <p:grpSpPr>
        <a:xfrm>
          <a:off x="0" y="0"/>
          <a:ext cx="0" cy="0"/>
          <a:chOff x="0" y="0"/>
          <a:chExt cx="0" cy="0"/>
        </a:xfrm>
      </p:grpSpPr>
      <p:pic>
        <p:nvPicPr>
          <p:cNvPr id="3" name="Bildobjekt 2" descr="Logo" title="Logo">
            <a:extLst>
              <a:ext uri="{FF2B5EF4-FFF2-40B4-BE49-F238E27FC236}">
                <a16:creationId xmlns:a16="http://schemas.microsoft.com/office/drawing/2014/main" id="{1F12769C-ECF3-448E-A565-83EEEC398EEF}"/>
              </a:ext>
            </a:extLst>
          </p:cNvPr>
          <p:cNvPicPr>
            <a:picLocks noChangeAspect="1"/>
          </p:cNvPicPr>
          <p:nvPr userDrawn="1"/>
        </p:nvPicPr>
        <p:blipFill>
          <a:blip r:embed="rId2"/>
          <a:stretch>
            <a:fillRect/>
          </a:stretch>
        </p:blipFill>
        <p:spPr>
          <a:xfrm>
            <a:off x="5382706" y="2300663"/>
            <a:ext cx="1426588" cy="2261812"/>
          </a:xfrm>
          <a:prstGeom prst="rect">
            <a:avLst/>
          </a:prstGeom>
        </p:spPr>
      </p:pic>
    </p:spTree>
    <p:extLst>
      <p:ext uri="{BB962C8B-B14F-4D97-AF65-F5344CB8AC3E}">
        <p14:creationId xmlns:p14="http://schemas.microsoft.com/office/powerpoint/2010/main" val="42608267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Rubrikbi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89901358-FAEB-466E-A059-DFCAF845E54F}"/>
              </a:ext>
            </a:extLst>
          </p:cNvPr>
          <p:cNvSpPr/>
          <p:nvPr userDrawn="1"/>
        </p:nvSpPr>
        <p:spPr>
          <a:xfrm>
            <a:off x="407987" y="1144857"/>
            <a:ext cx="11374809" cy="5307954"/>
          </a:xfrm>
          <a:prstGeom prst="rect">
            <a:avLst/>
          </a:prstGeom>
          <a:solidFill>
            <a:schemeClr val="accent3"/>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a:p>
        </p:txBody>
      </p:sp>
      <p:sp>
        <p:nvSpPr>
          <p:cNvPr id="2" name="Title 1"/>
          <p:cNvSpPr>
            <a:spLocks noGrp="1"/>
          </p:cNvSpPr>
          <p:nvPr>
            <p:ph type="ctrTitle"/>
          </p:nvPr>
        </p:nvSpPr>
        <p:spPr>
          <a:xfrm>
            <a:off x="1731696" y="2626153"/>
            <a:ext cx="8728608" cy="1349829"/>
          </a:xfrm>
          <a:prstGeom prst="rect">
            <a:avLst/>
          </a:prstGeom>
        </p:spPr>
        <p:txBody>
          <a:bodyPr anchor="ctr" anchorCtr="0">
            <a:noAutofit/>
          </a:bodyPr>
          <a:lstStyle>
            <a:lvl1pPr algn="l">
              <a:lnSpc>
                <a:spcPct val="90000"/>
              </a:lnSpc>
              <a:defRPr sz="4200" kern="0" spc="0" baseline="0">
                <a:solidFill>
                  <a:schemeClr val="bg1"/>
                </a:solidFill>
              </a:defRPr>
            </a:lvl1pPr>
          </a:lstStyle>
          <a:p>
            <a:r>
              <a:rPr lang="sv-SE"/>
              <a:t>Klicka här för att ändra mall för rubrikformat</a:t>
            </a:r>
            <a:endParaRPr lang="en-US"/>
          </a:p>
        </p:txBody>
      </p:sp>
      <p:sp>
        <p:nvSpPr>
          <p:cNvPr id="5" name="Platshållare för text 4">
            <a:extLst>
              <a:ext uri="{FF2B5EF4-FFF2-40B4-BE49-F238E27FC236}">
                <a16:creationId xmlns:a16="http://schemas.microsoft.com/office/drawing/2014/main" id="{A0F7CA53-6D92-4A66-95D1-2CEF9E76DF2C}"/>
              </a:ext>
            </a:extLst>
          </p:cNvPr>
          <p:cNvSpPr>
            <a:spLocks noGrp="1"/>
          </p:cNvSpPr>
          <p:nvPr>
            <p:ph type="body" sz="quarter" idx="10" hasCustomPrompt="1"/>
          </p:nvPr>
        </p:nvSpPr>
        <p:spPr>
          <a:xfrm>
            <a:off x="1731696" y="4165601"/>
            <a:ext cx="8728608" cy="251417"/>
          </a:xfrm>
        </p:spPr>
        <p:txBody>
          <a:bodyPr>
            <a:noAutofit/>
          </a:bodyPr>
          <a:lstStyle>
            <a:lvl1pPr marL="0" indent="0">
              <a:lnSpc>
                <a:spcPct val="100000"/>
              </a:lnSpc>
              <a:spcBef>
                <a:spcPts val="0"/>
              </a:spcBef>
              <a:buNone/>
              <a:defRPr sz="1800" kern="0" baseline="0">
                <a:solidFill>
                  <a:schemeClr val="bg1"/>
                </a:solidFill>
                <a:latin typeface="+mj-lt"/>
              </a:defRPr>
            </a:lvl1pPr>
          </a:lstStyle>
          <a:p>
            <a:pPr lvl="0"/>
            <a:r>
              <a:rPr lang="sv-SE"/>
              <a:t>Eventuell underrubrik</a:t>
            </a:r>
          </a:p>
        </p:txBody>
      </p:sp>
      <p:sp>
        <p:nvSpPr>
          <p:cNvPr id="6" name="Platshållare för text 4">
            <a:extLst>
              <a:ext uri="{FF2B5EF4-FFF2-40B4-BE49-F238E27FC236}">
                <a16:creationId xmlns:a16="http://schemas.microsoft.com/office/drawing/2014/main" id="{384ED656-5CBC-4AAE-AA1E-D848C8E71DB6}"/>
              </a:ext>
            </a:extLst>
          </p:cNvPr>
          <p:cNvSpPr>
            <a:spLocks noGrp="1"/>
          </p:cNvSpPr>
          <p:nvPr>
            <p:ph type="body" sz="quarter" idx="11" hasCustomPrompt="1"/>
          </p:nvPr>
        </p:nvSpPr>
        <p:spPr>
          <a:xfrm>
            <a:off x="1731696" y="4606637"/>
            <a:ext cx="8728608" cy="251417"/>
          </a:xfrm>
        </p:spPr>
        <p:txBody>
          <a:bodyPr>
            <a:noAutofit/>
          </a:bodyPr>
          <a:lstStyle>
            <a:lvl1pPr marL="0" indent="0">
              <a:lnSpc>
                <a:spcPct val="100000"/>
              </a:lnSpc>
              <a:spcBef>
                <a:spcPts val="0"/>
              </a:spcBef>
              <a:buNone/>
              <a:defRPr sz="1400" kern="0" baseline="0">
                <a:solidFill>
                  <a:schemeClr val="bg1"/>
                </a:solidFill>
                <a:latin typeface="+mn-lt"/>
              </a:defRPr>
            </a:lvl1pPr>
          </a:lstStyle>
          <a:p>
            <a:pPr lvl="0"/>
            <a:r>
              <a:rPr lang="sv-SE"/>
              <a:t>Eventuellt namn på föredragshållare</a:t>
            </a:r>
          </a:p>
        </p:txBody>
      </p:sp>
      <p:sp>
        <p:nvSpPr>
          <p:cNvPr id="11" name="textruta 10">
            <a:extLst>
              <a:ext uri="{FF2B5EF4-FFF2-40B4-BE49-F238E27FC236}">
                <a16:creationId xmlns:a16="http://schemas.microsoft.com/office/drawing/2014/main" id="{2522B255-A89B-4F1E-A846-36B4A9F18AE3}"/>
              </a:ext>
            </a:extLst>
          </p:cNvPr>
          <p:cNvSpPr txBox="1"/>
          <p:nvPr userDrawn="1"/>
        </p:nvSpPr>
        <p:spPr>
          <a:xfrm>
            <a:off x="407987" y="580165"/>
            <a:ext cx="8640000" cy="144000"/>
          </a:xfrm>
          <a:prstGeom prst="rect">
            <a:avLst/>
          </a:prstGeom>
          <a:noFill/>
        </p:spPr>
        <p:txBody>
          <a:bodyPr wrap="square" lIns="0" tIns="0" rIns="0" bIns="0" rtlCol="0" anchor="ctr" anchorCtr="0">
            <a:noAutofit/>
          </a:bodyPr>
          <a:lstStyle/>
          <a:p>
            <a:r>
              <a:rPr lang="sv-SE" sz="1100">
                <a:latin typeface="+mn-lt"/>
              </a:rPr>
              <a:t>Hållbar stad – öppen för världen</a:t>
            </a:r>
          </a:p>
        </p:txBody>
      </p:sp>
      <p:pic>
        <p:nvPicPr>
          <p:cNvPr id="8" name="Bildobjekt 7" descr="Logo" title="Logo">
            <a:extLst>
              <a:ext uri="{FF2B5EF4-FFF2-40B4-BE49-F238E27FC236}">
                <a16:creationId xmlns:a16="http://schemas.microsoft.com/office/drawing/2014/main" id="{2DF30E6D-8B83-4DA1-ADDE-3B45462766FF}"/>
              </a:ext>
            </a:extLst>
          </p:cNvPr>
          <p:cNvPicPr>
            <a:picLocks noChangeAspect="1"/>
          </p:cNvPicPr>
          <p:nvPr userDrawn="1"/>
        </p:nvPicPr>
        <p:blipFill>
          <a:blip r:embed="rId2"/>
          <a:stretch>
            <a:fillRect/>
          </a:stretch>
        </p:blipFill>
        <p:spPr>
          <a:xfrm>
            <a:off x="10297795" y="401983"/>
            <a:ext cx="1481456" cy="499915"/>
          </a:xfrm>
          <a:prstGeom prst="rect">
            <a:avLst/>
          </a:prstGeom>
        </p:spPr>
      </p:pic>
    </p:spTree>
    <p:extLst>
      <p:ext uri="{BB962C8B-B14F-4D97-AF65-F5344CB8AC3E}">
        <p14:creationId xmlns:p14="http://schemas.microsoft.com/office/powerpoint/2010/main" val="146530566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956AE382-6D43-4751-9CE2-2A4899C59678}"/>
              </a:ext>
            </a:extLst>
          </p:cNvPr>
          <p:cNvSpPr>
            <a:spLocks noGrp="1"/>
          </p:cNvSpPr>
          <p:nvPr>
            <p:ph type="title"/>
          </p:nvPr>
        </p:nvSpPr>
        <p:spPr/>
        <p:txBody>
          <a:bodyPr/>
          <a:lstStyle/>
          <a:p>
            <a:r>
              <a:rPr lang="sv-SE"/>
              <a:t>Klicka här för att ändra mall för rubrikformat</a:t>
            </a:r>
          </a:p>
        </p:txBody>
      </p:sp>
      <p:sp>
        <p:nvSpPr>
          <p:cNvPr id="8" name="Content Placeholder 2">
            <a:extLst>
              <a:ext uri="{FF2B5EF4-FFF2-40B4-BE49-F238E27FC236}">
                <a16:creationId xmlns:a16="http://schemas.microsoft.com/office/drawing/2014/main" id="{143E3ABC-9643-4C0C-A216-D9FDF5F8C34E}"/>
              </a:ext>
            </a:extLst>
          </p:cNvPr>
          <p:cNvSpPr>
            <a:spLocks noGrp="1"/>
          </p:cNvSpPr>
          <p:nvPr>
            <p:ph idx="11"/>
          </p:nvPr>
        </p:nvSpPr>
        <p:spPr>
          <a:xfrm>
            <a:off x="1056000" y="1738313"/>
            <a:ext cx="10080000" cy="4175124"/>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3" name="Platshållare för bildnummer 2">
            <a:extLst>
              <a:ext uri="{FF2B5EF4-FFF2-40B4-BE49-F238E27FC236}">
                <a16:creationId xmlns:a16="http://schemas.microsoft.com/office/drawing/2014/main" id="{040785F0-4073-4C09-A77E-AF825CBA6233}"/>
              </a:ext>
            </a:extLst>
          </p:cNvPr>
          <p:cNvSpPr>
            <a:spLocks noGrp="1"/>
          </p:cNvSpPr>
          <p:nvPr>
            <p:ph type="sldNum" sz="quarter" idx="12"/>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18635117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Rubrik, text och 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2EDB076-0118-4581-B17D-C1A0602FB948}"/>
              </a:ext>
            </a:extLst>
          </p:cNvPr>
          <p:cNvSpPr>
            <a:spLocks noGrp="1"/>
          </p:cNvSpPr>
          <p:nvPr>
            <p:ph type="title"/>
          </p:nvPr>
        </p:nvSpPr>
        <p:spPr/>
        <p:txBody>
          <a:bodyPr/>
          <a:lstStyle/>
          <a:p>
            <a:r>
              <a:rPr lang="sv-SE"/>
              <a:t>Klicka här för att ändra mall för rubrikformat</a:t>
            </a:r>
          </a:p>
        </p:txBody>
      </p:sp>
      <p:sp>
        <p:nvSpPr>
          <p:cNvPr id="6" name="Content Placeholder 2">
            <a:extLst>
              <a:ext uri="{FF2B5EF4-FFF2-40B4-BE49-F238E27FC236}">
                <a16:creationId xmlns:a16="http://schemas.microsoft.com/office/drawing/2014/main" id="{51FAA0E3-3FDA-41A6-B9F8-73A1FEF31347}"/>
              </a:ext>
            </a:extLst>
          </p:cNvPr>
          <p:cNvSpPr>
            <a:spLocks noGrp="1"/>
          </p:cNvSpPr>
          <p:nvPr>
            <p:ph sz="half" idx="10"/>
          </p:nvPr>
        </p:nvSpPr>
        <p:spPr>
          <a:xfrm>
            <a:off x="417075" y="1736728"/>
            <a:ext cx="5678925" cy="4194629"/>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3" name="Picture Placeholder 2"/>
          <p:cNvSpPr>
            <a:spLocks noGrp="1"/>
          </p:cNvSpPr>
          <p:nvPr>
            <p:ph type="pic" idx="1" hasCustomPrompt="1"/>
          </p:nvPr>
        </p:nvSpPr>
        <p:spPr>
          <a:xfrm>
            <a:off x="7598925" y="1738313"/>
            <a:ext cx="4176000" cy="4175125"/>
          </a:xfrm>
          <a:no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5" name="Platshållare för bildnummer 4">
            <a:extLst>
              <a:ext uri="{FF2B5EF4-FFF2-40B4-BE49-F238E27FC236}">
                <a16:creationId xmlns:a16="http://schemas.microsoft.com/office/drawing/2014/main" id="{BA6D7259-E2CF-428A-9B5C-9AEE444FC134}"/>
              </a:ext>
            </a:extLst>
          </p:cNvPr>
          <p:cNvSpPr>
            <a:spLocks noGrp="1"/>
          </p:cNvSpPr>
          <p:nvPr>
            <p:ph type="sldNum" sz="quarter" idx="11"/>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330508569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4424537-5ECE-4D36-9AE9-88D8AFB54949}"/>
              </a:ext>
            </a:extLst>
          </p:cNvPr>
          <p:cNvSpPr>
            <a:spLocks noGrp="1"/>
          </p:cNvSpPr>
          <p:nvPr>
            <p:ph type="title"/>
          </p:nvPr>
        </p:nvSpPr>
        <p:spPr/>
        <p:txBody>
          <a:bodyPr/>
          <a:lstStyle/>
          <a:p>
            <a:r>
              <a:rPr lang="sv-SE"/>
              <a:t>Klicka här för att ändra mall för rubrikformat</a:t>
            </a:r>
          </a:p>
        </p:txBody>
      </p:sp>
      <p:sp>
        <p:nvSpPr>
          <p:cNvPr id="3" name="Content Placeholder 2"/>
          <p:cNvSpPr>
            <a:spLocks noGrp="1"/>
          </p:cNvSpPr>
          <p:nvPr>
            <p:ph sz="half" idx="1"/>
          </p:nvPr>
        </p:nvSpPr>
        <p:spPr>
          <a:xfrm>
            <a:off x="407988" y="1736729"/>
            <a:ext cx="5400000" cy="417671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4" name="Content Placeholder 3"/>
          <p:cNvSpPr>
            <a:spLocks noGrp="1"/>
          </p:cNvSpPr>
          <p:nvPr>
            <p:ph sz="half" idx="2"/>
          </p:nvPr>
        </p:nvSpPr>
        <p:spPr>
          <a:xfrm>
            <a:off x="6379250" y="1736729"/>
            <a:ext cx="5400000" cy="417671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5" name="Platshållare för bildnummer 4">
            <a:extLst>
              <a:ext uri="{FF2B5EF4-FFF2-40B4-BE49-F238E27FC236}">
                <a16:creationId xmlns:a16="http://schemas.microsoft.com/office/drawing/2014/main" id="{EC9B43C6-89FD-4564-BB62-9B67C1AE2E6A}"/>
              </a:ext>
            </a:extLst>
          </p:cNvPr>
          <p:cNvSpPr>
            <a:spLocks noGrp="1"/>
          </p:cNvSpPr>
          <p:nvPr>
            <p:ph type="sldNum" sz="quarter" idx="10"/>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345331792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Jämförelse">
    <p:spTree>
      <p:nvGrpSpPr>
        <p:cNvPr id="1" name=""/>
        <p:cNvGrpSpPr/>
        <p:nvPr/>
      </p:nvGrpSpPr>
      <p:grpSpPr>
        <a:xfrm>
          <a:off x="0" y="0"/>
          <a:ext cx="0" cy="0"/>
          <a:chOff x="0" y="0"/>
          <a:chExt cx="0" cy="0"/>
        </a:xfrm>
      </p:grpSpPr>
      <p:sp>
        <p:nvSpPr>
          <p:cNvPr id="7" name="Rubrik 6">
            <a:extLst>
              <a:ext uri="{FF2B5EF4-FFF2-40B4-BE49-F238E27FC236}">
                <a16:creationId xmlns:a16="http://schemas.microsoft.com/office/drawing/2014/main" id="{BCE7E41F-F5AB-42BF-88B5-ED5B44A6461E}"/>
              </a:ext>
            </a:extLst>
          </p:cNvPr>
          <p:cNvSpPr>
            <a:spLocks noGrp="1"/>
          </p:cNvSpPr>
          <p:nvPr>
            <p:ph type="title"/>
          </p:nvPr>
        </p:nvSpPr>
        <p:spPr/>
        <p:txBody>
          <a:bodyPr/>
          <a:lstStyle/>
          <a:p>
            <a:r>
              <a:rPr lang="sv-SE"/>
              <a:t>Klicka här för att ändra mall för rubrikformat</a:t>
            </a:r>
          </a:p>
        </p:txBody>
      </p:sp>
      <p:sp>
        <p:nvSpPr>
          <p:cNvPr id="3" name="Text Placeholder 2"/>
          <p:cNvSpPr>
            <a:spLocks noGrp="1"/>
          </p:cNvSpPr>
          <p:nvPr>
            <p:ph type="body" idx="1"/>
          </p:nvPr>
        </p:nvSpPr>
        <p:spPr>
          <a:xfrm>
            <a:off x="407988" y="1588563"/>
            <a:ext cx="5278080" cy="648720"/>
          </a:xfrm>
        </p:spPr>
        <p:txBody>
          <a:bodyPr anchor="t" anchorCtr="0">
            <a:normAutofit/>
          </a:bodyPr>
          <a:lstStyle>
            <a:lvl1pPr marL="0" indent="0">
              <a:spcBef>
                <a:spcPts val="0"/>
              </a:spcBef>
              <a:buNone/>
              <a:defRPr sz="20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sv-SE"/>
              <a:t>Klicka här för att ändra format på bakgrundstexten</a:t>
            </a:r>
          </a:p>
        </p:txBody>
      </p:sp>
      <p:sp>
        <p:nvSpPr>
          <p:cNvPr id="4" name="Content Placeholder 3"/>
          <p:cNvSpPr>
            <a:spLocks noGrp="1"/>
          </p:cNvSpPr>
          <p:nvPr>
            <p:ph sz="half" idx="2"/>
          </p:nvPr>
        </p:nvSpPr>
        <p:spPr>
          <a:xfrm>
            <a:off x="407988" y="2281031"/>
            <a:ext cx="5278080" cy="3524684"/>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5" name="Text Placeholder 4"/>
          <p:cNvSpPr>
            <a:spLocks noGrp="1"/>
          </p:cNvSpPr>
          <p:nvPr>
            <p:ph type="body" sz="quarter" idx="3"/>
          </p:nvPr>
        </p:nvSpPr>
        <p:spPr>
          <a:xfrm>
            <a:off x="6432000" y="1591385"/>
            <a:ext cx="5280000" cy="648720"/>
          </a:xfrm>
        </p:spPr>
        <p:txBody>
          <a:bodyPr anchor="t" anchorCtr="0">
            <a:normAutofit/>
          </a:bodyPr>
          <a:lstStyle>
            <a:lvl1pPr marL="0" indent="0">
              <a:spcBef>
                <a:spcPts val="0"/>
              </a:spcBef>
              <a:buNone/>
              <a:defRPr sz="20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sv-SE"/>
              <a:t>Klicka här för att ändra format på bakgrundstexten</a:t>
            </a:r>
          </a:p>
        </p:txBody>
      </p:sp>
      <p:sp>
        <p:nvSpPr>
          <p:cNvPr id="6" name="Content Placeholder 5"/>
          <p:cNvSpPr>
            <a:spLocks noGrp="1"/>
          </p:cNvSpPr>
          <p:nvPr>
            <p:ph sz="quarter" idx="4"/>
          </p:nvPr>
        </p:nvSpPr>
        <p:spPr>
          <a:xfrm>
            <a:off x="6432000" y="2281035"/>
            <a:ext cx="5280000" cy="3524685"/>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2" name="Platshållare för bildnummer 1">
            <a:extLst>
              <a:ext uri="{FF2B5EF4-FFF2-40B4-BE49-F238E27FC236}">
                <a16:creationId xmlns:a16="http://schemas.microsoft.com/office/drawing/2014/main" id="{5B0B39BD-A593-4A83-AD46-53A96C2F78AD}"/>
              </a:ext>
            </a:extLst>
          </p:cNvPr>
          <p:cNvSpPr>
            <a:spLocks noGrp="1"/>
          </p:cNvSpPr>
          <p:nvPr>
            <p:ph type="sldNum" sz="quarter" idx="10"/>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324928388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F68562D-9C3D-4ED0-821E-7821BFECF33E}"/>
              </a:ext>
            </a:extLst>
          </p:cNvPr>
          <p:cNvSpPr>
            <a:spLocks noGrp="1"/>
          </p:cNvSpPr>
          <p:nvPr>
            <p:ph type="title"/>
          </p:nvPr>
        </p:nvSpPr>
        <p:spPr/>
        <p:txBody>
          <a:bodyPr/>
          <a:lstStyle/>
          <a:p>
            <a:r>
              <a:rPr lang="sv-SE"/>
              <a:t>Klicka här för att ändra mall för rubrikformat</a:t>
            </a:r>
          </a:p>
        </p:txBody>
      </p:sp>
      <p:sp>
        <p:nvSpPr>
          <p:cNvPr id="3" name="Platshållare för bildnummer 2">
            <a:extLst>
              <a:ext uri="{FF2B5EF4-FFF2-40B4-BE49-F238E27FC236}">
                <a16:creationId xmlns:a16="http://schemas.microsoft.com/office/drawing/2014/main" id="{471AB884-926D-4607-993A-83391A779C12}"/>
              </a:ext>
            </a:extLst>
          </p:cNvPr>
          <p:cNvSpPr>
            <a:spLocks noGrp="1"/>
          </p:cNvSpPr>
          <p:nvPr>
            <p:ph type="sldNum" sz="quarter" idx="10"/>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412588250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Rubrik, text och 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2EDB076-0118-4581-B17D-C1A0602FB948}"/>
              </a:ext>
            </a:extLst>
          </p:cNvPr>
          <p:cNvSpPr>
            <a:spLocks noGrp="1"/>
          </p:cNvSpPr>
          <p:nvPr>
            <p:ph type="title"/>
          </p:nvPr>
        </p:nvSpPr>
        <p:spPr/>
        <p:txBody>
          <a:bodyPr/>
          <a:lstStyle/>
          <a:p>
            <a:r>
              <a:rPr lang="sv-SE"/>
              <a:t>Klicka här för att ändra mall för rubrikformat</a:t>
            </a:r>
          </a:p>
        </p:txBody>
      </p:sp>
      <p:sp>
        <p:nvSpPr>
          <p:cNvPr id="6" name="Content Placeholder 2">
            <a:extLst>
              <a:ext uri="{FF2B5EF4-FFF2-40B4-BE49-F238E27FC236}">
                <a16:creationId xmlns:a16="http://schemas.microsoft.com/office/drawing/2014/main" id="{51FAA0E3-3FDA-41A6-B9F8-73A1FEF31347}"/>
              </a:ext>
            </a:extLst>
          </p:cNvPr>
          <p:cNvSpPr>
            <a:spLocks noGrp="1"/>
          </p:cNvSpPr>
          <p:nvPr>
            <p:ph sz="half" idx="10"/>
          </p:nvPr>
        </p:nvSpPr>
        <p:spPr>
          <a:xfrm>
            <a:off x="417075" y="1736728"/>
            <a:ext cx="5678925" cy="4194629"/>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3" name="Picture Placeholder 2"/>
          <p:cNvSpPr>
            <a:spLocks noGrp="1"/>
          </p:cNvSpPr>
          <p:nvPr>
            <p:ph type="pic" idx="1" hasCustomPrompt="1"/>
          </p:nvPr>
        </p:nvSpPr>
        <p:spPr>
          <a:xfrm>
            <a:off x="7598925" y="1738313"/>
            <a:ext cx="4176000" cy="4175125"/>
          </a:xfrm>
          <a:no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5" name="Platshållare för bildnummer 4">
            <a:extLst>
              <a:ext uri="{FF2B5EF4-FFF2-40B4-BE49-F238E27FC236}">
                <a16:creationId xmlns:a16="http://schemas.microsoft.com/office/drawing/2014/main" id="{BA6D7259-E2CF-428A-9B5C-9AEE444FC134}"/>
              </a:ext>
            </a:extLst>
          </p:cNvPr>
          <p:cNvSpPr>
            <a:spLocks noGrp="1"/>
          </p:cNvSpPr>
          <p:nvPr>
            <p:ph type="sldNum" sz="quarter" idx="11"/>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276349661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Rubrik, bild och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800F4CB-80BD-4C46-8862-E3F5646FDE7A}"/>
              </a:ext>
            </a:extLst>
          </p:cNvPr>
          <p:cNvSpPr>
            <a:spLocks noGrp="1"/>
          </p:cNvSpPr>
          <p:nvPr>
            <p:ph type="title"/>
          </p:nvPr>
        </p:nvSpPr>
        <p:spPr/>
        <p:txBody>
          <a:bodyPr/>
          <a:lstStyle/>
          <a:p>
            <a:r>
              <a:rPr lang="sv-SE"/>
              <a:t>Klicka här för att ändra mall för rubrikformat</a:t>
            </a:r>
          </a:p>
        </p:txBody>
      </p:sp>
      <p:sp>
        <p:nvSpPr>
          <p:cNvPr id="5" name="Content Placeholder 2">
            <a:extLst>
              <a:ext uri="{FF2B5EF4-FFF2-40B4-BE49-F238E27FC236}">
                <a16:creationId xmlns:a16="http://schemas.microsoft.com/office/drawing/2014/main" id="{D18EAA5A-4340-4EE5-A1A8-3200B98C0962}"/>
              </a:ext>
            </a:extLst>
          </p:cNvPr>
          <p:cNvSpPr>
            <a:spLocks noGrp="1"/>
          </p:cNvSpPr>
          <p:nvPr>
            <p:ph sz="half" idx="10"/>
          </p:nvPr>
        </p:nvSpPr>
        <p:spPr>
          <a:xfrm>
            <a:off x="6096000" y="1736728"/>
            <a:ext cx="5688013" cy="4194629"/>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3" name="Picture Placeholder 2"/>
          <p:cNvSpPr>
            <a:spLocks noGrp="1"/>
          </p:cNvSpPr>
          <p:nvPr>
            <p:ph type="pic" idx="1" hasCustomPrompt="1"/>
          </p:nvPr>
        </p:nvSpPr>
        <p:spPr>
          <a:xfrm>
            <a:off x="407988" y="1738313"/>
            <a:ext cx="4176000" cy="4175125"/>
          </a:xfrm>
          <a:no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4" name="Platshållare för bildnummer 3">
            <a:extLst>
              <a:ext uri="{FF2B5EF4-FFF2-40B4-BE49-F238E27FC236}">
                <a16:creationId xmlns:a16="http://schemas.microsoft.com/office/drawing/2014/main" id="{DEAD5FAA-1657-4061-B125-FAABE5DDE224}"/>
              </a:ext>
            </a:extLst>
          </p:cNvPr>
          <p:cNvSpPr>
            <a:spLocks noGrp="1"/>
          </p:cNvSpPr>
          <p:nvPr>
            <p:ph type="sldNum" sz="quarter" idx="11"/>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217327029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re bilder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C800227-24F3-424A-950F-9031EC7717A1}"/>
              </a:ext>
            </a:extLst>
          </p:cNvPr>
          <p:cNvSpPr>
            <a:spLocks noGrp="1"/>
          </p:cNvSpPr>
          <p:nvPr>
            <p:ph type="title"/>
          </p:nvPr>
        </p:nvSpPr>
        <p:spPr/>
        <p:txBody>
          <a:bodyPr/>
          <a:lstStyle/>
          <a:p>
            <a:r>
              <a:rPr lang="sv-SE"/>
              <a:t>Klicka här för att ändra mall för rubrikformat</a:t>
            </a:r>
          </a:p>
        </p:txBody>
      </p:sp>
      <p:sp>
        <p:nvSpPr>
          <p:cNvPr id="3" name="Picture Placeholder 2"/>
          <p:cNvSpPr>
            <a:spLocks noGrp="1"/>
          </p:cNvSpPr>
          <p:nvPr>
            <p:ph type="pic" idx="1" hasCustomPrompt="1"/>
          </p:nvPr>
        </p:nvSpPr>
        <p:spPr>
          <a:xfrm>
            <a:off x="407988" y="1738313"/>
            <a:ext cx="3600000" cy="3660464"/>
          </a:xfrm>
          <a:no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4" name="Text Placeholder 3"/>
          <p:cNvSpPr>
            <a:spLocks noGrp="1"/>
          </p:cNvSpPr>
          <p:nvPr>
            <p:ph type="body" sz="half" idx="2"/>
          </p:nvPr>
        </p:nvSpPr>
        <p:spPr>
          <a:xfrm>
            <a:off x="407988"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Klicka här för att ändra format på bakgrundstexten</a:t>
            </a:r>
          </a:p>
        </p:txBody>
      </p:sp>
      <p:sp>
        <p:nvSpPr>
          <p:cNvPr id="10" name="Picture Placeholder 2">
            <a:extLst>
              <a:ext uri="{FF2B5EF4-FFF2-40B4-BE49-F238E27FC236}">
                <a16:creationId xmlns:a16="http://schemas.microsoft.com/office/drawing/2014/main" id="{F5F04B5A-F0FB-4FC9-9F5F-CDA6CEE251C7}"/>
              </a:ext>
            </a:extLst>
          </p:cNvPr>
          <p:cNvSpPr>
            <a:spLocks noGrp="1"/>
          </p:cNvSpPr>
          <p:nvPr>
            <p:ph type="pic" idx="12" hasCustomPrompt="1"/>
          </p:nvPr>
        </p:nvSpPr>
        <p:spPr>
          <a:xfrm>
            <a:off x="4296000" y="1738313"/>
            <a:ext cx="3600000" cy="3660464"/>
          </a:xfrm>
          <a:no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15" name="Text Placeholder 3">
            <a:extLst>
              <a:ext uri="{FF2B5EF4-FFF2-40B4-BE49-F238E27FC236}">
                <a16:creationId xmlns:a16="http://schemas.microsoft.com/office/drawing/2014/main" id="{A5F93C07-C166-474C-8E0B-4E9C3BBCB337}"/>
              </a:ext>
            </a:extLst>
          </p:cNvPr>
          <p:cNvSpPr>
            <a:spLocks noGrp="1"/>
          </p:cNvSpPr>
          <p:nvPr>
            <p:ph type="body" sz="half" idx="15"/>
          </p:nvPr>
        </p:nvSpPr>
        <p:spPr>
          <a:xfrm>
            <a:off x="4296000"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Klicka här för att ändra format på bakgrundstexten</a:t>
            </a:r>
          </a:p>
        </p:txBody>
      </p:sp>
      <p:sp>
        <p:nvSpPr>
          <p:cNvPr id="11" name="Picture Placeholder 2">
            <a:extLst>
              <a:ext uri="{FF2B5EF4-FFF2-40B4-BE49-F238E27FC236}">
                <a16:creationId xmlns:a16="http://schemas.microsoft.com/office/drawing/2014/main" id="{A7F97845-F21E-448F-BCE4-594A545AB8CB}"/>
              </a:ext>
            </a:extLst>
          </p:cNvPr>
          <p:cNvSpPr>
            <a:spLocks noGrp="1"/>
          </p:cNvSpPr>
          <p:nvPr>
            <p:ph type="pic" idx="13" hasCustomPrompt="1"/>
          </p:nvPr>
        </p:nvSpPr>
        <p:spPr>
          <a:xfrm>
            <a:off x="8184013" y="1738313"/>
            <a:ext cx="3600000" cy="3660464"/>
          </a:xfrm>
          <a:no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14" name="Text Placeholder 3">
            <a:extLst>
              <a:ext uri="{FF2B5EF4-FFF2-40B4-BE49-F238E27FC236}">
                <a16:creationId xmlns:a16="http://schemas.microsoft.com/office/drawing/2014/main" id="{5F230963-9997-4CAE-9B9D-4F53D8044D29}"/>
              </a:ext>
            </a:extLst>
          </p:cNvPr>
          <p:cNvSpPr>
            <a:spLocks noGrp="1"/>
          </p:cNvSpPr>
          <p:nvPr>
            <p:ph type="body" sz="half" idx="14"/>
          </p:nvPr>
        </p:nvSpPr>
        <p:spPr>
          <a:xfrm>
            <a:off x="8184013"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Klicka här för att ändra format på bakgrundstexten</a:t>
            </a:r>
          </a:p>
        </p:txBody>
      </p:sp>
      <p:sp>
        <p:nvSpPr>
          <p:cNvPr id="6" name="Platshållare för bildnummer 5">
            <a:extLst>
              <a:ext uri="{FF2B5EF4-FFF2-40B4-BE49-F238E27FC236}">
                <a16:creationId xmlns:a16="http://schemas.microsoft.com/office/drawing/2014/main" id="{344BB15C-87DA-407B-A8B6-CA070A8D70E5}"/>
              </a:ext>
            </a:extLst>
          </p:cNvPr>
          <p:cNvSpPr>
            <a:spLocks noGrp="1"/>
          </p:cNvSpPr>
          <p:nvPr>
            <p:ph type="sldNum" sz="quarter" idx="16"/>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220453734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userDrawn="1">
  <p:cSld name="Text och bild till höge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800F4CB-80BD-4C46-8862-E3F5646FDE7A}"/>
              </a:ext>
            </a:extLst>
          </p:cNvPr>
          <p:cNvSpPr>
            <a:spLocks noGrp="1"/>
          </p:cNvSpPr>
          <p:nvPr>
            <p:ph type="title"/>
          </p:nvPr>
        </p:nvSpPr>
        <p:spPr>
          <a:xfrm>
            <a:off x="407988" y="404813"/>
            <a:ext cx="5240337" cy="736959"/>
          </a:xfrm>
        </p:spPr>
        <p:txBody>
          <a:bodyPr/>
          <a:lstStyle/>
          <a:p>
            <a:r>
              <a:rPr lang="sv-SE"/>
              <a:t>Klicka här för att ändra mall för rubrikformat</a:t>
            </a:r>
          </a:p>
        </p:txBody>
      </p:sp>
      <p:sp>
        <p:nvSpPr>
          <p:cNvPr id="5" name="Content Placeholder 2">
            <a:extLst>
              <a:ext uri="{FF2B5EF4-FFF2-40B4-BE49-F238E27FC236}">
                <a16:creationId xmlns:a16="http://schemas.microsoft.com/office/drawing/2014/main" id="{D18EAA5A-4340-4EE5-A1A8-3200B98C0962}"/>
              </a:ext>
            </a:extLst>
          </p:cNvPr>
          <p:cNvSpPr>
            <a:spLocks noGrp="1"/>
          </p:cNvSpPr>
          <p:nvPr>
            <p:ph sz="half" idx="10"/>
          </p:nvPr>
        </p:nvSpPr>
        <p:spPr>
          <a:xfrm>
            <a:off x="407989" y="1736728"/>
            <a:ext cx="5240336" cy="4194629"/>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3" name="Picture Placeholder 2"/>
          <p:cNvSpPr>
            <a:spLocks noGrp="1"/>
          </p:cNvSpPr>
          <p:nvPr>
            <p:ph type="pic" idx="1" hasCustomPrompt="1"/>
          </p:nvPr>
        </p:nvSpPr>
        <p:spPr>
          <a:xfrm>
            <a:off x="6096000" y="0"/>
            <a:ext cx="6095999" cy="6857999"/>
          </a:xfrm>
          <a:no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4" name="Platshållare för bildnummer 3">
            <a:extLst>
              <a:ext uri="{FF2B5EF4-FFF2-40B4-BE49-F238E27FC236}">
                <a16:creationId xmlns:a16="http://schemas.microsoft.com/office/drawing/2014/main" id="{DEAD5FAA-1657-4061-B125-FAABE5DDE224}"/>
              </a:ext>
            </a:extLst>
          </p:cNvPr>
          <p:cNvSpPr>
            <a:spLocks noGrp="1"/>
          </p:cNvSpPr>
          <p:nvPr>
            <p:ph type="sldNum" sz="quarter" idx="11"/>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303443592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reserve="1" userDrawn="1">
  <p:cSld name="Text och bild till vänste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800F4CB-80BD-4C46-8862-E3F5646FDE7A}"/>
              </a:ext>
            </a:extLst>
          </p:cNvPr>
          <p:cNvSpPr>
            <a:spLocks noGrp="1"/>
          </p:cNvSpPr>
          <p:nvPr>
            <p:ph type="title"/>
          </p:nvPr>
        </p:nvSpPr>
        <p:spPr>
          <a:xfrm>
            <a:off x="6543676" y="404813"/>
            <a:ext cx="5240337" cy="736959"/>
          </a:xfrm>
        </p:spPr>
        <p:txBody>
          <a:bodyPr/>
          <a:lstStyle/>
          <a:p>
            <a:r>
              <a:rPr lang="sv-SE"/>
              <a:t>Klicka här för att ändra mall för rubrikformat</a:t>
            </a:r>
          </a:p>
        </p:txBody>
      </p:sp>
      <p:sp>
        <p:nvSpPr>
          <p:cNvPr id="5" name="Content Placeholder 2">
            <a:extLst>
              <a:ext uri="{FF2B5EF4-FFF2-40B4-BE49-F238E27FC236}">
                <a16:creationId xmlns:a16="http://schemas.microsoft.com/office/drawing/2014/main" id="{D18EAA5A-4340-4EE5-A1A8-3200B98C0962}"/>
              </a:ext>
            </a:extLst>
          </p:cNvPr>
          <p:cNvSpPr>
            <a:spLocks noGrp="1"/>
          </p:cNvSpPr>
          <p:nvPr>
            <p:ph sz="half" idx="10"/>
          </p:nvPr>
        </p:nvSpPr>
        <p:spPr>
          <a:xfrm>
            <a:off x="6543677" y="1736728"/>
            <a:ext cx="5240336" cy="4194629"/>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3" name="Picture Placeholder 2"/>
          <p:cNvSpPr>
            <a:spLocks noGrp="1"/>
          </p:cNvSpPr>
          <p:nvPr>
            <p:ph type="pic" idx="1" hasCustomPrompt="1"/>
          </p:nvPr>
        </p:nvSpPr>
        <p:spPr>
          <a:xfrm>
            <a:off x="1" y="0"/>
            <a:ext cx="6095999" cy="6857999"/>
          </a:xfrm>
          <a:no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4" name="Platshållare för bildnummer 3">
            <a:extLst>
              <a:ext uri="{FF2B5EF4-FFF2-40B4-BE49-F238E27FC236}">
                <a16:creationId xmlns:a16="http://schemas.microsoft.com/office/drawing/2014/main" id="{DEAD5FAA-1657-4061-B125-FAABE5DDE224}"/>
              </a:ext>
            </a:extLst>
          </p:cNvPr>
          <p:cNvSpPr>
            <a:spLocks noGrp="1"/>
          </p:cNvSpPr>
          <p:nvPr>
            <p:ph type="sldNum" sz="quarter" idx="11"/>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204506912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preserve="1" userDrawn="1">
  <p:cSld name="Bild helsida">
    <p:spTree>
      <p:nvGrpSpPr>
        <p:cNvPr id="1" name=""/>
        <p:cNvGrpSpPr/>
        <p:nvPr/>
      </p:nvGrpSpPr>
      <p:grpSpPr>
        <a:xfrm>
          <a:off x="0" y="0"/>
          <a:ext cx="0" cy="0"/>
          <a:chOff x="0" y="0"/>
          <a:chExt cx="0" cy="0"/>
        </a:xfrm>
      </p:grpSpPr>
      <p:sp>
        <p:nvSpPr>
          <p:cNvPr id="5" name="Platshållare för bild 4"/>
          <p:cNvSpPr>
            <a:spLocks noGrp="1"/>
          </p:cNvSpPr>
          <p:nvPr>
            <p:ph type="pic" sz="quarter" idx="10" hasCustomPrompt="1"/>
          </p:nvPr>
        </p:nvSpPr>
        <p:spPr>
          <a:xfrm>
            <a:off x="0" y="0"/>
            <a:ext cx="12192000" cy="6858000"/>
          </a:xfrm>
          <a:prstGeom prst="round2SameRect">
            <a:avLst>
              <a:gd name="adj1" fmla="val 0"/>
              <a:gd name="adj2" fmla="val 0"/>
            </a:avLst>
          </a:prstGeom>
          <a:no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r>
              <a:rPr lang="sv-SE"/>
              <a:t>Klicka på ikonen </a:t>
            </a:r>
            <a:br>
              <a:rPr lang="sv-SE"/>
            </a:br>
            <a:r>
              <a:rPr lang="sv-SE"/>
              <a:t>för att lägga till en bild</a:t>
            </a:r>
            <a:endParaRPr lang="en-US"/>
          </a:p>
        </p:txBody>
      </p:sp>
    </p:spTree>
    <p:extLst>
      <p:ext uri="{BB962C8B-B14F-4D97-AF65-F5344CB8AC3E}">
        <p14:creationId xmlns:p14="http://schemas.microsoft.com/office/powerpoint/2010/main" val="302659061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preserve="1" userDrawn="1">
  <p:cSld name="Bild helsida med rubrik">
    <p:spTree>
      <p:nvGrpSpPr>
        <p:cNvPr id="1" name=""/>
        <p:cNvGrpSpPr/>
        <p:nvPr/>
      </p:nvGrpSpPr>
      <p:grpSpPr>
        <a:xfrm>
          <a:off x="0" y="0"/>
          <a:ext cx="0" cy="0"/>
          <a:chOff x="0" y="0"/>
          <a:chExt cx="0" cy="0"/>
        </a:xfrm>
      </p:grpSpPr>
      <p:sp>
        <p:nvSpPr>
          <p:cNvPr id="4" name="Platshållare för bild 5">
            <a:extLst>
              <a:ext uri="{FF2B5EF4-FFF2-40B4-BE49-F238E27FC236}">
                <a16:creationId xmlns:a16="http://schemas.microsoft.com/office/drawing/2014/main" id="{1566CF40-59BE-4449-B880-5CCAFCC9D997}"/>
              </a:ext>
            </a:extLst>
          </p:cNvPr>
          <p:cNvSpPr>
            <a:spLocks noGrp="1"/>
          </p:cNvSpPr>
          <p:nvPr>
            <p:ph type="pic" sz="quarter" idx="10" hasCustomPrompt="1"/>
          </p:nvPr>
        </p:nvSpPr>
        <p:spPr>
          <a:xfrm>
            <a:off x="0" y="0"/>
            <a:ext cx="12192000" cy="6858000"/>
          </a:xfrm>
          <a:prstGeom prst="round2SameRect">
            <a:avLst>
              <a:gd name="adj1" fmla="val 0"/>
              <a:gd name="adj2" fmla="val 0"/>
            </a:avLst>
          </a:prstGeom>
          <a:no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solidFill>
                  <a:schemeClr val="tx1"/>
                </a:solidFill>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br>
              <a:rPr lang="sv-SE"/>
            </a:br>
            <a:br>
              <a:rPr lang="sv-SE"/>
            </a:br>
            <a:br>
              <a:rPr lang="sv-SE"/>
            </a:br>
            <a:r>
              <a:rPr lang="sv-SE"/>
              <a:t>Klicka på ikonen</a:t>
            </a:r>
            <a:br>
              <a:rPr lang="sv-SE"/>
            </a:br>
            <a:r>
              <a:rPr lang="sv-SE"/>
              <a:t>för att lägga till en bild</a:t>
            </a:r>
            <a:endParaRPr lang="en-US"/>
          </a:p>
        </p:txBody>
      </p:sp>
      <p:sp>
        <p:nvSpPr>
          <p:cNvPr id="6" name="Title 1">
            <a:extLst>
              <a:ext uri="{FF2B5EF4-FFF2-40B4-BE49-F238E27FC236}">
                <a16:creationId xmlns:a16="http://schemas.microsoft.com/office/drawing/2014/main" id="{5F556A3A-7138-45B2-8593-FAB5296ADD6C}"/>
              </a:ext>
            </a:extLst>
          </p:cNvPr>
          <p:cNvSpPr>
            <a:spLocks noGrp="1"/>
          </p:cNvSpPr>
          <p:nvPr>
            <p:ph type="ctrTitle" hasCustomPrompt="1"/>
          </p:nvPr>
        </p:nvSpPr>
        <p:spPr>
          <a:xfrm>
            <a:off x="407988" y="404813"/>
            <a:ext cx="5000625" cy="1703434"/>
          </a:xfrm>
          <a:prstGeom prst="rect">
            <a:avLst/>
          </a:prstGeom>
          <a:solidFill>
            <a:schemeClr val="accent3"/>
          </a:solidFill>
        </p:spPr>
        <p:txBody>
          <a:bodyPr wrap="square" lIns="432000" tIns="432000" rIns="432000" bIns="432000" anchor="ctr" anchorCtr="0">
            <a:spAutoFit/>
          </a:bodyPr>
          <a:lstStyle>
            <a:lvl1pPr algn="l">
              <a:lnSpc>
                <a:spcPct val="90000"/>
              </a:lnSpc>
              <a:defRPr sz="3000">
                <a:solidFill>
                  <a:schemeClr val="bg1"/>
                </a:solidFill>
              </a:defRPr>
            </a:lvl1pPr>
          </a:lstStyle>
          <a:p>
            <a:r>
              <a:rPr lang="sv-SE"/>
              <a:t>Rubrik på</a:t>
            </a:r>
            <a:br>
              <a:rPr lang="sv-SE"/>
            </a:br>
            <a:r>
              <a:rPr lang="sv-SE"/>
              <a:t>två rader</a:t>
            </a:r>
            <a:endParaRPr lang="en-US"/>
          </a:p>
        </p:txBody>
      </p:sp>
    </p:spTree>
    <p:extLst>
      <p:ext uri="{BB962C8B-B14F-4D97-AF65-F5344CB8AC3E}">
        <p14:creationId xmlns:p14="http://schemas.microsoft.com/office/powerpoint/2010/main" val="11507710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Rubrik, bild och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800F4CB-80BD-4C46-8862-E3F5646FDE7A}"/>
              </a:ext>
            </a:extLst>
          </p:cNvPr>
          <p:cNvSpPr>
            <a:spLocks noGrp="1"/>
          </p:cNvSpPr>
          <p:nvPr>
            <p:ph type="title"/>
          </p:nvPr>
        </p:nvSpPr>
        <p:spPr/>
        <p:txBody>
          <a:bodyPr/>
          <a:lstStyle/>
          <a:p>
            <a:r>
              <a:rPr lang="sv-SE"/>
              <a:t>Klicka här för att ändra mall för rubrikformat</a:t>
            </a:r>
          </a:p>
        </p:txBody>
      </p:sp>
      <p:sp>
        <p:nvSpPr>
          <p:cNvPr id="5" name="Content Placeholder 2">
            <a:extLst>
              <a:ext uri="{FF2B5EF4-FFF2-40B4-BE49-F238E27FC236}">
                <a16:creationId xmlns:a16="http://schemas.microsoft.com/office/drawing/2014/main" id="{D18EAA5A-4340-4EE5-A1A8-3200B98C0962}"/>
              </a:ext>
            </a:extLst>
          </p:cNvPr>
          <p:cNvSpPr>
            <a:spLocks noGrp="1"/>
          </p:cNvSpPr>
          <p:nvPr>
            <p:ph sz="half" idx="10"/>
          </p:nvPr>
        </p:nvSpPr>
        <p:spPr>
          <a:xfrm>
            <a:off x="6096000" y="1736728"/>
            <a:ext cx="5688013" cy="4194629"/>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3" name="Picture Placeholder 2"/>
          <p:cNvSpPr>
            <a:spLocks noGrp="1"/>
          </p:cNvSpPr>
          <p:nvPr>
            <p:ph type="pic" idx="1" hasCustomPrompt="1"/>
          </p:nvPr>
        </p:nvSpPr>
        <p:spPr>
          <a:xfrm>
            <a:off x="407988" y="1738313"/>
            <a:ext cx="4176000" cy="4175125"/>
          </a:xfrm>
          <a:no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4" name="Platshållare för bildnummer 3">
            <a:extLst>
              <a:ext uri="{FF2B5EF4-FFF2-40B4-BE49-F238E27FC236}">
                <a16:creationId xmlns:a16="http://schemas.microsoft.com/office/drawing/2014/main" id="{DEAD5FAA-1657-4061-B125-FAABE5DDE224}"/>
              </a:ext>
            </a:extLst>
          </p:cNvPr>
          <p:cNvSpPr>
            <a:spLocks noGrp="1"/>
          </p:cNvSpPr>
          <p:nvPr>
            <p:ph type="sldNum" sz="quarter" idx="11"/>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250509718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3" name="Platshållare för bildnummer 2">
            <a:extLst>
              <a:ext uri="{FF2B5EF4-FFF2-40B4-BE49-F238E27FC236}">
                <a16:creationId xmlns:a16="http://schemas.microsoft.com/office/drawing/2014/main" id="{474F5195-589E-4BA5-AA31-A11EABAE756F}"/>
              </a:ext>
            </a:extLst>
          </p:cNvPr>
          <p:cNvSpPr>
            <a:spLocks noGrp="1"/>
          </p:cNvSpPr>
          <p:nvPr>
            <p:ph type="sldNum" sz="quarter" idx="10"/>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142834421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type="blank" preserve="1">
  <p:cSld name="Helt 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26457508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preserve="1" userDrawn="1">
  <p:cSld name="Avsnittsrubrik helsida">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8966CA57-627C-4882-9601-245D15D92392}"/>
              </a:ext>
            </a:extLst>
          </p:cNvPr>
          <p:cNvSpPr/>
          <p:nvPr userDrawn="1"/>
        </p:nvSpPr>
        <p:spPr>
          <a:xfrm>
            <a:off x="1" y="0"/>
            <a:ext cx="12192000" cy="6858000"/>
          </a:xfrm>
          <a:prstGeom prst="rect">
            <a:avLst/>
          </a:prstGeom>
          <a:solidFill>
            <a:schemeClr val="accent3"/>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sz="1800"/>
          </a:p>
        </p:txBody>
      </p:sp>
      <p:sp>
        <p:nvSpPr>
          <p:cNvPr id="2" name="Title 1"/>
          <p:cNvSpPr>
            <a:spLocks noGrp="1"/>
          </p:cNvSpPr>
          <p:nvPr>
            <p:ph type="ctrTitle"/>
          </p:nvPr>
        </p:nvSpPr>
        <p:spPr>
          <a:xfrm>
            <a:off x="1528841" y="1738313"/>
            <a:ext cx="9134323" cy="3381376"/>
          </a:xfrm>
          <a:prstGeom prst="rect">
            <a:avLst/>
          </a:prstGeom>
        </p:spPr>
        <p:txBody>
          <a:bodyPr anchor="ctr" anchorCtr="0">
            <a:noAutofit/>
          </a:bodyPr>
          <a:lstStyle>
            <a:lvl1pPr algn="ctr">
              <a:lnSpc>
                <a:spcPct val="90000"/>
              </a:lnSpc>
              <a:defRPr sz="4500">
                <a:solidFill>
                  <a:schemeClr val="bg1"/>
                </a:solidFill>
              </a:defRPr>
            </a:lvl1pPr>
          </a:lstStyle>
          <a:p>
            <a:r>
              <a:rPr lang="sv-SE"/>
              <a:t>Klicka här för att ändra mall för rubrikformat</a:t>
            </a:r>
            <a:endParaRPr lang="en-US"/>
          </a:p>
        </p:txBody>
      </p:sp>
    </p:spTree>
    <p:extLst>
      <p:ext uri="{BB962C8B-B14F-4D97-AF65-F5344CB8AC3E}">
        <p14:creationId xmlns:p14="http://schemas.microsoft.com/office/powerpoint/2010/main" val="145230998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preserve="1" userDrawn="1">
  <p:cSld name="Avsnittsrubrik med bild">
    <p:spTree>
      <p:nvGrpSpPr>
        <p:cNvPr id="1" name=""/>
        <p:cNvGrpSpPr/>
        <p:nvPr/>
      </p:nvGrpSpPr>
      <p:grpSpPr>
        <a:xfrm>
          <a:off x="0" y="0"/>
          <a:ext cx="0" cy="0"/>
          <a:chOff x="0" y="0"/>
          <a:chExt cx="0" cy="0"/>
        </a:xfrm>
      </p:grpSpPr>
      <p:sp>
        <p:nvSpPr>
          <p:cNvPr id="8" name="Platshållare för bild 5">
            <a:extLst>
              <a:ext uri="{FF2B5EF4-FFF2-40B4-BE49-F238E27FC236}">
                <a16:creationId xmlns:a16="http://schemas.microsoft.com/office/drawing/2014/main" id="{E89F1A3B-CD83-40C2-B654-7491BD29FCD5}"/>
              </a:ext>
            </a:extLst>
          </p:cNvPr>
          <p:cNvSpPr>
            <a:spLocks noGrp="1"/>
          </p:cNvSpPr>
          <p:nvPr>
            <p:ph type="pic" sz="quarter" idx="11" hasCustomPrompt="1"/>
          </p:nvPr>
        </p:nvSpPr>
        <p:spPr>
          <a:xfrm>
            <a:off x="407989" y="404812"/>
            <a:ext cx="11376024" cy="5508625"/>
          </a:xfrm>
          <a:prstGeom prst="round2SameRect">
            <a:avLst>
              <a:gd name="adj1" fmla="val 0"/>
              <a:gd name="adj2" fmla="val 0"/>
            </a:avLst>
          </a:prstGeom>
          <a:no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solidFill>
                  <a:schemeClr val="tx1"/>
                </a:solidFill>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br>
              <a:rPr lang="sv-SE"/>
            </a:br>
            <a:br>
              <a:rPr lang="sv-SE"/>
            </a:br>
            <a:br>
              <a:rPr lang="sv-SE"/>
            </a:br>
            <a:r>
              <a:rPr lang="sv-SE"/>
              <a:t>Klicka på ikonen</a:t>
            </a:r>
            <a:br>
              <a:rPr lang="sv-SE"/>
            </a:br>
            <a:r>
              <a:rPr lang="sv-SE"/>
              <a:t>för att lägga till en bild</a:t>
            </a:r>
            <a:endParaRPr lang="en-US"/>
          </a:p>
        </p:txBody>
      </p:sp>
      <p:sp>
        <p:nvSpPr>
          <p:cNvPr id="6" name="textruta 5">
            <a:extLst>
              <a:ext uri="{FF2B5EF4-FFF2-40B4-BE49-F238E27FC236}">
                <a16:creationId xmlns:a16="http://schemas.microsoft.com/office/drawing/2014/main" id="{BE03C4AA-7F69-47DB-B0C7-C398C29343E8}"/>
              </a:ext>
            </a:extLst>
          </p:cNvPr>
          <p:cNvSpPr txBox="1"/>
          <p:nvPr userDrawn="1"/>
        </p:nvSpPr>
        <p:spPr>
          <a:xfrm>
            <a:off x="407988" y="6453188"/>
            <a:ext cx="8640000" cy="144000"/>
          </a:xfrm>
          <a:prstGeom prst="rect">
            <a:avLst/>
          </a:prstGeom>
          <a:noFill/>
        </p:spPr>
        <p:txBody>
          <a:bodyPr wrap="square" lIns="0" tIns="0" rIns="0" bIns="0" rtlCol="0" anchor="ctr" anchorCtr="0">
            <a:noAutofit/>
          </a:bodyPr>
          <a:lstStyle/>
          <a:p>
            <a:r>
              <a:rPr lang="sv-SE" sz="1050">
                <a:solidFill>
                  <a:schemeClr val="tx1"/>
                </a:solidFill>
              </a:rPr>
              <a:t>Hållbar stad – öppen för världen</a:t>
            </a:r>
          </a:p>
        </p:txBody>
      </p:sp>
      <p:pic>
        <p:nvPicPr>
          <p:cNvPr id="7" name="Bildobjekt 6" descr="Logo" title="Logo">
            <a:extLst>
              <a:ext uri="{FF2B5EF4-FFF2-40B4-BE49-F238E27FC236}">
                <a16:creationId xmlns:a16="http://schemas.microsoft.com/office/drawing/2014/main" id="{A42DC399-9929-4DB1-86A7-EDD1619A0A0E}"/>
              </a:ext>
            </a:extLst>
          </p:cNvPr>
          <p:cNvPicPr>
            <a:picLocks noChangeAspect="1"/>
          </p:cNvPicPr>
          <p:nvPr userDrawn="1"/>
        </p:nvPicPr>
        <p:blipFill>
          <a:blip r:embed="rId2"/>
          <a:stretch>
            <a:fillRect/>
          </a:stretch>
        </p:blipFill>
        <p:spPr>
          <a:xfrm>
            <a:off x="10498641" y="6168924"/>
            <a:ext cx="1280271" cy="426757"/>
          </a:xfrm>
          <a:prstGeom prst="rect">
            <a:avLst/>
          </a:prstGeom>
        </p:spPr>
      </p:pic>
    </p:spTree>
    <p:extLst>
      <p:ext uri="{BB962C8B-B14F-4D97-AF65-F5344CB8AC3E}">
        <p14:creationId xmlns:p14="http://schemas.microsoft.com/office/powerpoint/2010/main" val="203612304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preserve="1" userDrawn="1">
  <p:cSld name="Avsnittsrubrik">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8966CA57-627C-4882-9601-245D15D92392}"/>
              </a:ext>
            </a:extLst>
          </p:cNvPr>
          <p:cNvSpPr/>
          <p:nvPr userDrawn="1"/>
        </p:nvSpPr>
        <p:spPr>
          <a:xfrm>
            <a:off x="407988" y="404813"/>
            <a:ext cx="11376025" cy="5508000"/>
          </a:xfrm>
          <a:prstGeom prst="rect">
            <a:avLst/>
          </a:prstGeom>
          <a:solidFill>
            <a:schemeClr val="accent3"/>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sz="1800"/>
          </a:p>
        </p:txBody>
      </p:sp>
      <p:sp>
        <p:nvSpPr>
          <p:cNvPr id="2" name="Title 1"/>
          <p:cNvSpPr>
            <a:spLocks noGrp="1"/>
          </p:cNvSpPr>
          <p:nvPr>
            <p:ph type="ctrTitle"/>
          </p:nvPr>
        </p:nvSpPr>
        <p:spPr>
          <a:xfrm>
            <a:off x="1528841" y="2404809"/>
            <a:ext cx="9134323" cy="1349829"/>
          </a:xfrm>
          <a:prstGeom prst="rect">
            <a:avLst/>
          </a:prstGeom>
        </p:spPr>
        <p:txBody>
          <a:bodyPr anchor="ctr" anchorCtr="0">
            <a:noAutofit/>
          </a:bodyPr>
          <a:lstStyle>
            <a:lvl1pPr algn="ctr">
              <a:lnSpc>
                <a:spcPct val="90000"/>
              </a:lnSpc>
              <a:defRPr sz="4500">
                <a:solidFill>
                  <a:schemeClr val="bg1"/>
                </a:solidFill>
              </a:defRPr>
            </a:lvl1pPr>
          </a:lstStyle>
          <a:p>
            <a:r>
              <a:rPr lang="sv-SE"/>
              <a:t>Klicka här för att ändra mall för rubrikformat</a:t>
            </a:r>
            <a:endParaRPr lang="en-US"/>
          </a:p>
        </p:txBody>
      </p:sp>
      <p:pic>
        <p:nvPicPr>
          <p:cNvPr id="6" name="Bildobjekt 5" descr="Logo" title="Logo">
            <a:extLst>
              <a:ext uri="{FF2B5EF4-FFF2-40B4-BE49-F238E27FC236}">
                <a16:creationId xmlns:a16="http://schemas.microsoft.com/office/drawing/2014/main" id="{1BFA490F-F636-4FBD-9551-5FE7BB924C4D}"/>
              </a:ext>
            </a:extLst>
          </p:cNvPr>
          <p:cNvPicPr>
            <a:picLocks noChangeAspect="1"/>
          </p:cNvPicPr>
          <p:nvPr userDrawn="1"/>
        </p:nvPicPr>
        <p:blipFill>
          <a:blip r:embed="rId2"/>
          <a:stretch>
            <a:fillRect/>
          </a:stretch>
        </p:blipFill>
        <p:spPr>
          <a:xfrm>
            <a:off x="10498641" y="6168924"/>
            <a:ext cx="1280271" cy="426757"/>
          </a:xfrm>
          <a:prstGeom prst="rect">
            <a:avLst/>
          </a:prstGeom>
        </p:spPr>
      </p:pic>
      <p:sp>
        <p:nvSpPr>
          <p:cNvPr id="8" name="textruta 7">
            <a:extLst>
              <a:ext uri="{FF2B5EF4-FFF2-40B4-BE49-F238E27FC236}">
                <a16:creationId xmlns:a16="http://schemas.microsoft.com/office/drawing/2014/main" id="{F54FBE38-BAA0-4913-A593-C4237FC13E33}"/>
              </a:ext>
            </a:extLst>
          </p:cNvPr>
          <p:cNvSpPr txBox="1"/>
          <p:nvPr userDrawn="1"/>
        </p:nvSpPr>
        <p:spPr>
          <a:xfrm>
            <a:off x="407988" y="6453188"/>
            <a:ext cx="8640000" cy="144000"/>
          </a:xfrm>
          <a:prstGeom prst="rect">
            <a:avLst/>
          </a:prstGeom>
          <a:noFill/>
        </p:spPr>
        <p:txBody>
          <a:bodyPr wrap="square" lIns="0" tIns="0" rIns="0" bIns="0" rtlCol="0" anchor="ctr" anchorCtr="0">
            <a:noAutofit/>
          </a:bodyPr>
          <a:lstStyle/>
          <a:p>
            <a:r>
              <a:rPr lang="sv-SE" sz="1050">
                <a:solidFill>
                  <a:schemeClr val="tx1">
                    <a:lumMod val="95000"/>
                    <a:lumOff val="5000"/>
                  </a:schemeClr>
                </a:solidFill>
              </a:rPr>
              <a:t>Hållbar stad – öppen för världen</a:t>
            </a:r>
          </a:p>
        </p:txBody>
      </p:sp>
    </p:spTree>
    <p:extLst>
      <p:ext uri="{BB962C8B-B14F-4D97-AF65-F5344CB8AC3E}">
        <p14:creationId xmlns:p14="http://schemas.microsoft.com/office/powerpoint/2010/main" val="152311727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preserve="1" userDrawn="1">
  <p:cSld name="Avslutsbi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89901358-FAEB-466E-A059-DFCAF845E54F}"/>
              </a:ext>
            </a:extLst>
          </p:cNvPr>
          <p:cNvSpPr/>
          <p:nvPr userDrawn="1"/>
        </p:nvSpPr>
        <p:spPr>
          <a:xfrm>
            <a:off x="407987" y="1144857"/>
            <a:ext cx="11374809" cy="5307954"/>
          </a:xfrm>
          <a:prstGeom prst="rect">
            <a:avLst/>
          </a:prstGeom>
          <a:solidFill>
            <a:schemeClr val="accent3"/>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a:p>
        </p:txBody>
      </p:sp>
      <p:pic>
        <p:nvPicPr>
          <p:cNvPr id="13" name="Bildobjekt 12" descr="Logo" title="Logo">
            <a:extLst>
              <a:ext uri="{FF2B5EF4-FFF2-40B4-BE49-F238E27FC236}">
                <a16:creationId xmlns:a16="http://schemas.microsoft.com/office/drawing/2014/main" id="{8FA31A6C-4824-4084-8D71-178D8B56BB48}"/>
              </a:ext>
            </a:extLst>
          </p:cNvPr>
          <p:cNvPicPr>
            <a:picLocks noChangeAspect="1"/>
          </p:cNvPicPr>
          <p:nvPr userDrawn="1"/>
        </p:nvPicPr>
        <p:blipFill>
          <a:blip r:embed="rId2"/>
          <a:stretch>
            <a:fillRect/>
          </a:stretch>
        </p:blipFill>
        <p:spPr>
          <a:xfrm>
            <a:off x="10297795" y="401983"/>
            <a:ext cx="1481456" cy="499915"/>
          </a:xfrm>
          <a:prstGeom prst="rect">
            <a:avLst/>
          </a:prstGeom>
        </p:spPr>
      </p:pic>
      <p:sp>
        <p:nvSpPr>
          <p:cNvPr id="15" name="Platshållare för text 4">
            <a:extLst>
              <a:ext uri="{FF2B5EF4-FFF2-40B4-BE49-F238E27FC236}">
                <a16:creationId xmlns:a16="http://schemas.microsoft.com/office/drawing/2014/main" id="{483A67E9-807F-424F-890D-A3A5CA39AF09}"/>
              </a:ext>
            </a:extLst>
          </p:cNvPr>
          <p:cNvSpPr>
            <a:spLocks noGrp="1"/>
          </p:cNvSpPr>
          <p:nvPr>
            <p:ph type="body" sz="quarter" idx="11" hasCustomPrompt="1"/>
          </p:nvPr>
        </p:nvSpPr>
        <p:spPr>
          <a:xfrm>
            <a:off x="1420649" y="2830624"/>
            <a:ext cx="6148878" cy="2971086"/>
          </a:xfrm>
        </p:spPr>
        <p:txBody>
          <a:bodyPr numCol="1" spcCol="180000">
            <a:noAutofit/>
          </a:bodyPr>
          <a:lstStyle>
            <a:lvl1pPr marL="0" indent="0">
              <a:lnSpc>
                <a:spcPct val="110000"/>
              </a:lnSpc>
              <a:spcBef>
                <a:spcPts val="0"/>
              </a:spcBef>
              <a:buNone/>
              <a:defRPr sz="1600" b="1" kern="0" baseline="0">
                <a:solidFill>
                  <a:schemeClr val="bg1"/>
                </a:solidFill>
                <a:latin typeface="+mn-lt"/>
              </a:defRPr>
            </a:lvl1pPr>
          </a:lstStyle>
          <a:p>
            <a:pPr lvl="0"/>
            <a:r>
              <a:rPr lang="sv-SE"/>
              <a:t>Avdelning</a:t>
            </a:r>
            <a:br>
              <a:rPr lang="sv-SE"/>
            </a:br>
            <a:r>
              <a:rPr lang="sv-SE"/>
              <a:t>Område, Göteborgs Stad</a:t>
            </a:r>
            <a:br>
              <a:rPr lang="sv-SE"/>
            </a:br>
            <a:r>
              <a:rPr lang="sv-SE"/>
              <a:t>Namn</a:t>
            </a:r>
            <a:br>
              <a:rPr lang="sv-SE"/>
            </a:br>
            <a:r>
              <a:rPr lang="sv-SE"/>
              <a:t>namn@namn.se</a:t>
            </a:r>
          </a:p>
        </p:txBody>
      </p:sp>
      <p:sp>
        <p:nvSpPr>
          <p:cNvPr id="7" name="textruta 6">
            <a:extLst>
              <a:ext uri="{FF2B5EF4-FFF2-40B4-BE49-F238E27FC236}">
                <a16:creationId xmlns:a16="http://schemas.microsoft.com/office/drawing/2014/main" id="{266C4A4B-0FFF-4609-BF3A-89A12B42C121}"/>
              </a:ext>
            </a:extLst>
          </p:cNvPr>
          <p:cNvSpPr txBox="1"/>
          <p:nvPr userDrawn="1"/>
        </p:nvSpPr>
        <p:spPr>
          <a:xfrm>
            <a:off x="407987" y="580165"/>
            <a:ext cx="8640000" cy="144000"/>
          </a:xfrm>
          <a:prstGeom prst="rect">
            <a:avLst/>
          </a:prstGeom>
          <a:noFill/>
        </p:spPr>
        <p:txBody>
          <a:bodyPr wrap="square" lIns="0" tIns="0" rIns="0" bIns="0" rtlCol="0" anchor="ctr" anchorCtr="0">
            <a:noAutofit/>
          </a:bodyPr>
          <a:lstStyle/>
          <a:p>
            <a:r>
              <a:rPr lang="sv-SE" sz="1100">
                <a:solidFill>
                  <a:schemeClr val="tx1">
                    <a:lumMod val="95000"/>
                    <a:lumOff val="5000"/>
                  </a:schemeClr>
                </a:solidFill>
                <a:latin typeface="+mn-lt"/>
              </a:rPr>
              <a:t>Hållbar stad – öppen för världen</a:t>
            </a:r>
          </a:p>
        </p:txBody>
      </p:sp>
      <p:sp>
        <p:nvSpPr>
          <p:cNvPr id="2" name="Rubrik 3">
            <a:extLst>
              <a:ext uri="{FF2B5EF4-FFF2-40B4-BE49-F238E27FC236}">
                <a16:creationId xmlns:a16="http://schemas.microsoft.com/office/drawing/2014/main" id="{402B4037-311E-98D0-D073-392D44DB983B}"/>
              </a:ext>
            </a:extLst>
          </p:cNvPr>
          <p:cNvSpPr>
            <a:spLocks noGrp="1"/>
          </p:cNvSpPr>
          <p:nvPr>
            <p:ph type="title" hasCustomPrompt="1"/>
          </p:nvPr>
        </p:nvSpPr>
        <p:spPr>
          <a:xfrm>
            <a:off x="1420650" y="2399545"/>
            <a:ext cx="6148878" cy="309600"/>
          </a:xfrm>
        </p:spPr>
        <p:txBody>
          <a:bodyPr tIns="36000" bIns="36000">
            <a:noAutofit/>
          </a:bodyPr>
          <a:lstStyle>
            <a:lvl1pPr>
              <a:defRPr sz="1700">
                <a:solidFill>
                  <a:schemeClr val="bg1"/>
                </a:solidFill>
              </a:defRPr>
            </a:lvl1pPr>
          </a:lstStyle>
          <a:p>
            <a:r>
              <a:rPr lang="sv-SE"/>
              <a:t>Kontakt</a:t>
            </a:r>
          </a:p>
        </p:txBody>
      </p:sp>
    </p:spTree>
    <p:extLst>
      <p:ext uri="{BB962C8B-B14F-4D97-AF65-F5344CB8AC3E}">
        <p14:creationId xmlns:p14="http://schemas.microsoft.com/office/powerpoint/2010/main" val="312404377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preserve="1" userDrawn="1">
  <p:cSld name="Logotyp">
    <p:spTree>
      <p:nvGrpSpPr>
        <p:cNvPr id="1" name=""/>
        <p:cNvGrpSpPr/>
        <p:nvPr/>
      </p:nvGrpSpPr>
      <p:grpSpPr>
        <a:xfrm>
          <a:off x="0" y="0"/>
          <a:ext cx="0" cy="0"/>
          <a:chOff x="0" y="0"/>
          <a:chExt cx="0" cy="0"/>
        </a:xfrm>
      </p:grpSpPr>
      <p:pic>
        <p:nvPicPr>
          <p:cNvPr id="3" name="Bildobjekt 2" descr="Logo" title="Logo">
            <a:extLst>
              <a:ext uri="{FF2B5EF4-FFF2-40B4-BE49-F238E27FC236}">
                <a16:creationId xmlns:a16="http://schemas.microsoft.com/office/drawing/2014/main" id="{1F12769C-ECF3-448E-A565-83EEEC398EEF}"/>
              </a:ext>
            </a:extLst>
          </p:cNvPr>
          <p:cNvPicPr>
            <a:picLocks noChangeAspect="1"/>
          </p:cNvPicPr>
          <p:nvPr userDrawn="1"/>
        </p:nvPicPr>
        <p:blipFill>
          <a:blip r:embed="rId2"/>
          <a:stretch>
            <a:fillRect/>
          </a:stretch>
        </p:blipFill>
        <p:spPr>
          <a:xfrm>
            <a:off x="5382706" y="2300663"/>
            <a:ext cx="1426588" cy="2261812"/>
          </a:xfrm>
          <a:prstGeom prst="rect">
            <a:avLst/>
          </a:prstGeom>
        </p:spPr>
      </p:pic>
    </p:spTree>
    <p:extLst>
      <p:ext uri="{BB962C8B-B14F-4D97-AF65-F5344CB8AC3E}">
        <p14:creationId xmlns:p14="http://schemas.microsoft.com/office/powerpoint/2010/main" val="75170648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preserve="1" userDrawn="1">
  <p:cSld name="Rubrikbi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89901358-FAEB-466E-A059-DFCAF845E54F}"/>
              </a:ext>
            </a:extLst>
          </p:cNvPr>
          <p:cNvSpPr/>
          <p:nvPr userDrawn="1"/>
        </p:nvSpPr>
        <p:spPr>
          <a:xfrm>
            <a:off x="407987" y="1144857"/>
            <a:ext cx="11374809" cy="5307954"/>
          </a:xfrm>
          <a:prstGeom prst="rect">
            <a:avLst/>
          </a:prstGeom>
          <a:solidFill>
            <a:schemeClr val="accent4"/>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a:p>
        </p:txBody>
      </p:sp>
      <p:sp>
        <p:nvSpPr>
          <p:cNvPr id="2" name="Title 1"/>
          <p:cNvSpPr>
            <a:spLocks noGrp="1"/>
          </p:cNvSpPr>
          <p:nvPr>
            <p:ph type="ctrTitle"/>
          </p:nvPr>
        </p:nvSpPr>
        <p:spPr>
          <a:xfrm>
            <a:off x="1731696" y="2626153"/>
            <a:ext cx="8728608" cy="1349829"/>
          </a:xfrm>
          <a:prstGeom prst="rect">
            <a:avLst/>
          </a:prstGeom>
        </p:spPr>
        <p:txBody>
          <a:bodyPr anchor="ctr" anchorCtr="0">
            <a:noAutofit/>
          </a:bodyPr>
          <a:lstStyle>
            <a:lvl1pPr algn="l">
              <a:lnSpc>
                <a:spcPct val="90000"/>
              </a:lnSpc>
              <a:defRPr sz="4200" kern="0" spc="0" baseline="0">
                <a:solidFill>
                  <a:schemeClr val="bg1"/>
                </a:solidFill>
              </a:defRPr>
            </a:lvl1pPr>
          </a:lstStyle>
          <a:p>
            <a:r>
              <a:rPr lang="sv-SE"/>
              <a:t>Klicka här för att ändra mall för rubrikformat</a:t>
            </a:r>
            <a:endParaRPr lang="en-US"/>
          </a:p>
        </p:txBody>
      </p:sp>
      <p:sp>
        <p:nvSpPr>
          <p:cNvPr id="5" name="Platshållare för text 4">
            <a:extLst>
              <a:ext uri="{FF2B5EF4-FFF2-40B4-BE49-F238E27FC236}">
                <a16:creationId xmlns:a16="http://schemas.microsoft.com/office/drawing/2014/main" id="{A0F7CA53-6D92-4A66-95D1-2CEF9E76DF2C}"/>
              </a:ext>
            </a:extLst>
          </p:cNvPr>
          <p:cNvSpPr>
            <a:spLocks noGrp="1"/>
          </p:cNvSpPr>
          <p:nvPr>
            <p:ph type="body" sz="quarter" idx="10" hasCustomPrompt="1"/>
          </p:nvPr>
        </p:nvSpPr>
        <p:spPr>
          <a:xfrm>
            <a:off x="1731696" y="4165601"/>
            <a:ext cx="8728608" cy="251417"/>
          </a:xfrm>
        </p:spPr>
        <p:txBody>
          <a:bodyPr>
            <a:noAutofit/>
          </a:bodyPr>
          <a:lstStyle>
            <a:lvl1pPr marL="0" indent="0">
              <a:lnSpc>
                <a:spcPct val="100000"/>
              </a:lnSpc>
              <a:spcBef>
                <a:spcPts val="0"/>
              </a:spcBef>
              <a:buNone/>
              <a:defRPr sz="1800" kern="0" baseline="0">
                <a:solidFill>
                  <a:schemeClr val="bg1"/>
                </a:solidFill>
                <a:latin typeface="+mj-lt"/>
              </a:defRPr>
            </a:lvl1pPr>
          </a:lstStyle>
          <a:p>
            <a:pPr lvl="0"/>
            <a:r>
              <a:rPr lang="sv-SE"/>
              <a:t>Eventuell underrubrik</a:t>
            </a:r>
          </a:p>
        </p:txBody>
      </p:sp>
      <p:sp>
        <p:nvSpPr>
          <p:cNvPr id="6" name="Platshållare för text 4">
            <a:extLst>
              <a:ext uri="{FF2B5EF4-FFF2-40B4-BE49-F238E27FC236}">
                <a16:creationId xmlns:a16="http://schemas.microsoft.com/office/drawing/2014/main" id="{384ED656-5CBC-4AAE-AA1E-D848C8E71DB6}"/>
              </a:ext>
            </a:extLst>
          </p:cNvPr>
          <p:cNvSpPr>
            <a:spLocks noGrp="1"/>
          </p:cNvSpPr>
          <p:nvPr>
            <p:ph type="body" sz="quarter" idx="11" hasCustomPrompt="1"/>
          </p:nvPr>
        </p:nvSpPr>
        <p:spPr>
          <a:xfrm>
            <a:off x="1731696" y="4606637"/>
            <a:ext cx="8728608" cy="251417"/>
          </a:xfrm>
        </p:spPr>
        <p:txBody>
          <a:bodyPr>
            <a:noAutofit/>
          </a:bodyPr>
          <a:lstStyle>
            <a:lvl1pPr marL="0" indent="0">
              <a:lnSpc>
                <a:spcPct val="100000"/>
              </a:lnSpc>
              <a:spcBef>
                <a:spcPts val="0"/>
              </a:spcBef>
              <a:buNone/>
              <a:defRPr sz="1400" kern="0" baseline="0">
                <a:solidFill>
                  <a:schemeClr val="bg1"/>
                </a:solidFill>
                <a:latin typeface="+mn-lt"/>
              </a:defRPr>
            </a:lvl1pPr>
          </a:lstStyle>
          <a:p>
            <a:pPr lvl="0"/>
            <a:r>
              <a:rPr lang="sv-SE"/>
              <a:t>Eventuellt namn på föredragshållare</a:t>
            </a:r>
          </a:p>
        </p:txBody>
      </p:sp>
      <p:sp>
        <p:nvSpPr>
          <p:cNvPr id="11" name="textruta 10">
            <a:extLst>
              <a:ext uri="{FF2B5EF4-FFF2-40B4-BE49-F238E27FC236}">
                <a16:creationId xmlns:a16="http://schemas.microsoft.com/office/drawing/2014/main" id="{2522B255-A89B-4F1E-A846-36B4A9F18AE3}"/>
              </a:ext>
            </a:extLst>
          </p:cNvPr>
          <p:cNvSpPr txBox="1"/>
          <p:nvPr userDrawn="1"/>
        </p:nvSpPr>
        <p:spPr>
          <a:xfrm>
            <a:off x="407987" y="580165"/>
            <a:ext cx="8640000" cy="144000"/>
          </a:xfrm>
          <a:prstGeom prst="rect">
            <a:avLst/>
          </a:prstGeom>
          <a:noFill/>
        </p:spPr>
        <p:txBody>
          <a:bodyPr wrap="square" lIns="0" tIns="0" rIns="0" bIns="0" rtlCol="0" anchor="ctr" anchorCtr="0">
            <a:noAutofit/>
          </a:bodyPr>
          <a:lstStyle/>
          <a:p>
            <a:r>
              <a:rPr lang="sv-SE" sz="1100">
                <a:latin typeface="+mn-lt"/>
              </a:rPr>
              <a:t>Hållbar stad – öppen för världen</a:t>
            </a:r>
          </a:p>
        </p:txBody>
      </p:sp>
      <p:pic>
        <p:nvPicPr>
          <p:cNvPr id="8" name="Bildobjekt 7" descr="Logo" title="Logo">
            <a:extLst>
              <a:ext uri="{FF2B5EF4-FFF2-40B4-BE49-F238E27FC236}">
                <a16:creationId xmlns:a16="http://schemas.microsoft.com/office/drawing/2014/main" id="{2DF30E6D-8B83-4DA1-ADDE-3B45462766FF}"/>
              </a:ext>
            </a:extLst>
          </p:cNvPr>
          <p:cNvPicPr>
            <a:picLocks noChangeAspect="1"/>
          </p:cNvPicPr>
          <p:nvPr userDrawn="1"/>
        </p:nvPicPr>
        <p:blipFill>
          <a:blip r:embed="rId2"/>
          <a:stretch>
            <a:fillRect/>
          </a:stretch>
        </p:blipFill>
        <p:spPr>
          <a:xfrm>
            <a:off x="10297795" y="401983"/>
            <a:ext cx="1481456" cy="499915"/>
          </a:xfrm>
          <a:prstGeom prst="rect">
            <a:avLst/>
          </a:prstGeom>
        </p:spPr>
      </p:pic>
    </p:spTree>
    <p:extLst>
      <p:ext uri="{BB962C8B-B14F-4D97-AF65-F5344CB8AC3E}">
        <p14:creationId xmlns:p14="http://schemas.microsoft.com/office/powerpoint/2010/main" val="3044383215"/>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956AE382-6D43-4751-9CE2-2A4899C59678}"/>
              </a:ext>
            </a:extLst>
          </p:cNvPr>
          <p:cNvSpPr>
            <a:spLocks noGrp="1"/>
          </p:cNvSpPr>
          <p:nvPr>
            <p:ph type="title"/>
          </p:nvPr>
        </p:nvSpPr>
        <p:spPr/>
        <p:txBody>
          <a:bodyPr/>
          <a:lstStyle/>
          <a:p>
            <a:r>
              <a:rPr lang="sv-SE"/>
              <a:t>Klicka här för att ändra mall för rubrikformat</a:t>
            </a:r>
          </a:p>
        </p:txBody>
      </p:sp>
      <p:sp>
        <p:nvSpPr>
          <p:cNvPr id="8" name="Content Placeholder 2">
            <a:extLst>
              <a:ext uri="{FF2B5EF4-FFF2-40B4-BE49-F238E27FC236}">
                <a16:creationId xmlns:a16="http://schemas.microsoft.com/office/drawing/2014/main" id="{143E3ABC-9643-4C0C-A216-D9FDF5F8C34E}"/>
              </a:ext>
            </a:extLst>
          </p:cNvPr>
          <p:cNvSpPr>
            <a:spLocks noGrp="1"/>
          </p:cNvSpPr>
          <p:nvPr>
            <p:ph idx="11"/>
          </p:nvPr>
        </p:nvSpPr>
        <p:spPr>
          <a:xfrm>
            <a:off x="1056000" y="1738313"/>
            <a:ext cx="10080000" cy="4175124"/>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3" name="Platshållare för bildnummer 2">
            <a:extLst>
              <a:ext uri="{FF2B5EF4-FFF2-40B4-BE49-F238E27FC236}">
                <a16:creationId xmlns:a16="http://schemas.microsoft.com/office/drawing/2014/main" id="{040785F0-4073-4C09-A77E-AF825CBA6233}"/>
              </a:ext>
            </a:extLst>
          </p:cNvPr>
          <p:cNvSpPr>
            <a:spLocks noGrp="1"/>
          </p:cNvSpPr>
          <p:nvPr>
            <p:ph type="sldNum" sz="quarter" idx="12"/>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2749998879"/>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4424537-5ECE-4D36-9AE9-88D8AFB54949}"/>
              </a:ext>
            </a:extLst>
          </p:cNvPr>
          <p:cNvSpPr>
            <a:spLocks noGrp="1"/>
          </p:cNvSpPr>
          <p:nvPr>
            <p:ph type="title"/>
          </p:nvPr>
        </p:nvSpPr>
        <p:spPr/>
        <p:txBody>
          <a:bodyPr/>
          <a:lstStyle/>
          <a:p>
            <a:r>
              <a:rPr lang="sv-SE"/>
              <a:t>Klicka här för att ändra mall för rubrikformat</a:t>
            </a:r>
          </a:p>
        </p:txBody>
      </p:sp>
      <p:sp>
        <p:nvSpPr>
          <p:cNvPr id="3" name="Content Placeholder 2"/>
          <p:cNvSpPr>
            <a:spLocks noGrp="1"/>
          </p:cNvSpPr>
          <p:nvPr>
            <p:ph sz="half" idx="1"/>
          </p:nvPr>
        </p:nvSpPr>
        <p:spPr>
          <a:xfrm>
            <a:off x="407988" y="1736729"/>
            <a:ext cx="5400000" cy="417671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4" name="Content Placeholder 3"/>
          <p:cNvSpPr>
            <a:spLocks noGrp="1"/>
          </p:cNvSpPr>
          <p:nvPr>
            <p:ph sz="half" idx="2"/>
          </p:nvPr>
        </p:nvSpPr>
        <p:spPr>
          <a:xfrm>
            <a:off x="6379250" y="1736729"/>
            <a:ext cx="5400000" cy="417671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5" name="Platshållare för bildnummer 4">
            <a:extLst>
              <a:ext uri="{FF2B5EF4-FFF2-40B4-BE49-F238E27FC236}">
                <a16:creationId xmlns:a16="http://schemas.microsoft.com/office/drawing/2014/main" id="{EC9B43C6-89FD-4564-BB62-9B67C1AE2E6A}"/>
              </a:ext>
            </a:extLst>
          </p:cNvPr>
          <p:cNvSpPr>
            <a:spLocks noGrp="1"/>
          </p:cNvSpPr>
          <p:nvPr>
            <p:ph type="sldNum" sz="quarter" idx="10"/>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2474560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re bilder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C800227-24F3-424A-950F-9031EC7717A1}"/>
              </a:ext>
            </a:extLst>
          </p:cNvPr>
          <p:cNvSpPr>
            <a:spLocks noGrp="1"/>
          </p:cNvSpPr>
          <p:nvPr>
            <p:ph type="title"/>
          </p:nvPr>
        </p:nvSpPr>
        <p:spPr/>
        <p:txBody>
          <a:bodyPr/>
          <a:lstStyle/>
          <a:p>
            <a:r>
              <a:rPr lang="sv-SE"/>
              <a:t>Klicka här för att ändra mall för rubrikformat</a:t>
            </a:r>
          </a:p>
        </p:txBody>
      </p:sp>
      <p:sp>
        <p:nvSpPr>
          <p:cNvPr id="3" name="Picture Placeholder 2"/>
          <p:cNvSpPr>
            <a:spLocks noGrp="1"/>
          </p:cNvSpPr>
          <p:nvPr>
            <p:ph type="pic" idx="1" hasCustomPrompt="1"/>
          </p:nvPr>
        </p:nvSpPr>
        <p:spPr>
          <a:xfrm>
            <a:off x="407988" y="1738313"/>
            <a:ext cx="3600000" cy="3660464"/>
          </a:xfrm>
          <a:no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4" name="Text Placeholder 3"/>
          <p:cNvSpPr>
            <a:spLocks noGrp="1"/>
          </p:cNvSpPr>
          <p:nvPr>
            <p:ph type="body" sz="half" idx="2"/>
          </p:nvPr>
        </p:nvSpPr>
        <p:spPr>
          <a:xfrm>
            <a:off x="407988"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Klicka här för att ändra format på bakgrundstexten</a:t>
            </a:r>
          </a:p>
        </p:txBody>
      </p:sp>
      <p:sp>
        <p:nvSpPr>
          <p:cNvPr id="10" name="Picture Placeholder 2">
            <a:extLst>
              <a:ext uri="{FF2B5EF4-FFF2-40B4-BE49-F238E27FC236}">
                <a16:creationId xmlns:a16="http://schemas.microsoft.com/office/drawing/2014/main" id="{F5F04B5A-F0FB-4FC9-9F5F-CDA6CEE251C7}"/>
              </a:ext>
            </a:extLst>
          </p:cNvPr>
          <p:cNvSpPr>
            <a:spLocks noGrp="1"/>
          </p:cNvSpPr>
          <p:nvPr>
            <p:ph type="pic" idx="12" hasCustomPrompt="1"/>
          </p:nvPr>
        </p:nvSpPr>
        <p:spPr>
          <a:xfrm>
            <a:off x="4296000" y="1738313"/>
            <a:ext cx="3600000" cy="3660464"/>
          </a:xfrm>
          <a:no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15" name="Text Placeholder 3">
            <a:extLst>
              <a:ext uri="{FF2B5EF4-FFF2-40B4-BE49-F238E27FC236}">
                <a16:creationId xmlns:a16="http://schemas.microsoft.com/office/drawing/2014/main" id="{A5F93C07-C166-474C-8E0B-4E9C3BBCB337}"/>
              </a:ext>
            </a:extLst>
          </p:cNvPr>
          <p:cNvSpPr>
            <a:spLocks noGrp="1"/>
          </p:cNvSpPr>
          <p:nvPr>
            <p:ph type="body" sz="half" idx="15"/>
          </p:nvPr>
        </p:nvSpPr>
        <p:spPr>
          <a:xfrm>
            <a:off x="4296000"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Klicka här för att ändra format på bakgrundstexten</a:t>
            </a:r>
          </a:p>
        </p:txBody>
      </p:sp>
      <p:sp>
        <p:nvSpPr>
          <p:cNvPr id="11" name="Picture Placeholder 2">
            <a:extLst>
              <a:ext uri="{FF2B5EF4-FFF2-40B4-BE49-F238E27FC236}">
                <a16:creationId xmlns:a16="http://schemas.microsoft.com/office/drawing/2014/main" id="{A7F97845-F21E-448F-BCE4-594A545AB8CB}"/>
              </a:ext>
            </a:extLst>
          </p:cNvPr>
          <p:cNvSpPr>
            <a:spLocks noGrp="1"/>
          </p:cNvSpPr>
          <p:nvPr>
            <p:ph type="pic" idx="13" hasCustomPrompt="1"/>
          </p:nvPr>
        </p:nvSpPr>
        <p:spPr>
          <a:xfrm>
            <a:off x="8184013" y="1738313"/>
            <a:ext cx="3600000" cy="3660464"/>
          </a:xfrm>
          <a:no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14" name="Text Placeholder 3">
            <a:extLst>
              <a:ext uri="{FF2B5EF4-FFF2-40B4-BE49-F238E27FC236}">
                <a16:creationId xmlns:a16="http://schemas.microsoft.com/office/drawing/2014/main" id="{5F230963-9997-4CAE-9B9D-4F53D8044D29}"/>
              </a:ext>
            </a:extLst>
          </p:cNvPr>
          <p:cNvSpPr>
            <a:spLocks noGrp="1"/>
          </p:cNvSpPr>
          <p:nvPr>
            <p:ph type="body" sz="half" idx="14"/>
          </p:nvPr>
        </p:nvSpPr>
        <p:spPr>
          <a:xfrm>
            <a:off x="8184013"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Klicka här för att ändra format på bakgrundstexten</a:t>
            </a:r>
          </a:p>
        </p:txBody>
      </p:sp>
      <p:sp>
        <p:nvSpPr>
          <p:cNvPr id="6" name="Platshållare för bildnummer 5">
            <a:extLst>
              <a:ext uri="{FF2B5EF4-FFF2-40B4-BE49-F238E27FC236}">
                <a16:creationId xmlns:a16="http://schemas.microsoft.com/office/drawing/2014/main" id="{344BB15C-87DA-407B-A8B6-CA070A8D70E5}"/>
              </a:ext>
            </a:extLst>
          </p:cNvPr>
          <p:cNvSpPr>
            <a:spLocks noGrp="1"/>
          </p:cNvSpPr>
          <p:nvPr>
            <p:ph type="sldNum" sz="quarter" idx="16"/>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4123382466"/>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Jämförelse">
    <p:spTree>
      <p:nvGrpSpPr>
        <p:cNvPr id="1" name=""/>
        <p:cNvGrpSpPr/>
        <p:nvPr/>
      </p:nvGrpSpPr>
      <p:grpSpPr>
        <a:xfrm>
          <a:off x="0" y="0"/>
          <a:ext cx="0" cy="0"/>
          <a:chOff x="0" y="0"/>
          <a:chExt cx="0" cy="0"/>
        </a:xfrm>
      </p:grpSpPr>
      <p:sp>
        <p:nvSpPr>
          <p:cNvPr id="7" name="Rubrik 6">
            <a:extLst>
              <a:ext uri="{FF2B5EF4-FFF2-40B4-BE49-F238E27FC236}">
                <a16:creationId xmlns:a16="http://schemas.microsoft.com/office/drawing/2014/main" id="{BCE7E41F-F5AB-42BF-88B5-ED5B44A6461E}"/>
              </a:ext>
            </a:extLst>
          </p:cNvPr>
          <p:cNvSpPr>
            <a:spLocks noGrp="1"/>
          </p:cNvSpPr>
          <p:nvPr>
            <p:ph type="title"/>
          </p:nvPr>
        </p:nvSpPr>
        <p:spPr/>
        <p:txBody>
          <a:bodyPr/>
          <a:lstStyle/>
          <a:p>
            <a:r>
              <a:rPr lang="sv-SE"/>
              <a:t>Klicka här för att ändra mall för rubrikformat</a:t>
            </a:r>
          </a:p>
        </p:txBody>
      </p:sp>
      <p:sp>
        <p:nvSpPr>
          <p:cNvPr id="3" name="Text Placeholder 2"/>
          <p:cNvSpPr>
            <a:spLocks noGrp="1"/>
          </p:cNvSpPr>
          <p:nvPr>
            <p:ph type="body" idx="1"/>
          </p:nvPr>
        </p:nvSpPr>
        <p:spPr>
          <a:xfrm>
            <a:off x="407988" y="1588563"/>
            <a:ext cx="5278080" cy="648720"/>
          </a:xfrm>
        </p:spPr>
        <p:txBody>
          <a:bodyPr anchor="t" anchorCtr="0">
            <a:normAutofit/>
          </a:bodyPr>
          <a:lstStyle>
            <a:lvl1pPr marL="0" indent="0">
              <a:spcBef>
                <a:spcPts val="0"/>
              </a:spcBef>
              <a:buNone/>
              <a:defRPr sz="20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sv-SE"/>
              <a:t>Klicka här för att ändra format på bakgrundstexten</a:t>
            </a:r>
          </a:p>
        </p:txBody>
      </p:sp>
      <p:sp>
        <p:nvSpPr>
          <p:cNvPr id="4" name="Content Placeholder 3"/>
          <p:cNvSpPr>
            <a:spLocks noGrp="1"/>
          </p:cNvSpPr>
          <p:nvPr>
            <p:ph sz="half" idx="2"/>
          </p:nvPr>
        </p:nvSpPr>
        <p:spPr>
          <a:xfrm>
            <a:off x="407988" y="2281031"/>
            <a:ext cx="5278080" cy="3524684"/>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5" name="Text Placeholder 4"/>
          <p:cNvSpPr>
            <a:spLocks noGrp="1"/>
          </p:cNvSpPr>
          <p:nvPr>
            <p:ph type="body" sz="quarter" idx="3"/>
          </p:nvPr>
        </p:nvSpPr>
        <p:spPr>
          <a:xfrm>
            <a:off x="6432000" y="1591385"/>
            <a:ext cx="5280000" cy="648720"/>
          </a:xfrm>
        </p:spPr>
        <p:txBody>
          <a:bodyPr anchor="t" anchorCtr="0">
            <a:normAutofit/>
          </a:bodyPr>
          <a:lstStyle>
            <a:lvl1pPr marL="0" indent="0">
              <a:spcBef>
                <a:spcPts val="0"/>
              </a:spcBef>
              <a:buNone/>
              <a:defRPr sz="20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sv-SE"/>
              <a:t>Klicka här för att ändra format på bakgrundstexten</a:t>
            </a:r>
          </a:p>
        </p:txBody>
      </p:sp>
      <p:sp>
        <p:nvSpPr>
          <p:cNvPr id="6" name="Content Placeholder 5"/>
          <p:cNvSpPr>
            <a:spLocks noGrp="1"/>
          </p:cNvSpPr>
          <p:nvPr>
            <p:ph sz="quarter" idx="4"/>
          </p:nvPr>
        </p:nvSpPr>
        <p:spPr>
          <a:xfrm>
            <a:off x="6432000" y="2281035"/>
            <a:ext cx="5280000" cy="3524685"/>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2" name="Platshållare för bildnummer 1">
            <a:extLst>
              <a:ext uri="{FF2B5EF4-FFF2-40B4-BE49-F238E27FC236}">
                <a16:creationId xmlns:a16="http://schemas.microsoft.com/office/drawing/2014/main" id="{5B0B39BD-A593-4A83-AD46-53A96C2F78AD}"/>
              </a:ext>
            </a:extLst>
          </p:cNvPr>
          <p:cNvSpPr>
            <a:spLocks noGrp="1"/>
          </p:cNvSpPr>
          <p:nvPr>
            <p:ph type="sldNum" sz="quarter" idx="10"/>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3392790207"/>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F68562D-9C3D-4ED0-821E-7821BFECF33E}"/>
              </a:ext>
            </a:extLst>
          </p:cNvPr>
          <p:cNvSpPr>
            <a:spLocks noGrp="1"/>
          </p:cNvSpPr>
          <p:nvPr>
            <p:ph type="title"/>
          </p:nvPr>
        </p:nvSpPr>
        <p:spPr/>
        <p:txBody>
          <a:bodyPr/>
          <a:lstStyle/>
          <a:p>
            <a:r>
              <a:rPr lang="sv-SE"/>
              <a:t>Klicka här för att ändra mall för rubrikformat</a:t>
            </a:r>
          </a:p>
        </p:txBody>
      </p:sp>
      <p:sp>
        <p:nvSpPr>
          <p:cNvPr id="3" name="Platshållare för bildnummer 2">
            <a:extLst>
              <a:ext uri="{FF2B5EF4-FFF2-40B4-BE49-F238E27FC236}">
                <a16:creationId xmlns:a16="http://schemas.microsoft.com/office/drawing/2014/main" id="{471AB884-926D-4607-993A-83391A779C12}"/>
              </a:ext>
            </a:extLst>
          </p:cNvPr>
          <p:cNvSpPr>
            <a:spLocks noGrp="1"/>
          </p:cNvSpPr>
          <p:nvPr>
            <p:ph type="sldNum" sz="quarter" idx="10"/>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852363654"/>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Rubrik, text och 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2EDB076-0118-4581-B17D-C1A0602FB948}"/>
              </a:ext>
            </a:extLst>
          </p:cNvPr>
          <p:cNvSpPr>
            <a:spLocks noGrp="1"/>
          </p:cNvSpPr>
          <p:nvPr>
            <p:ph type="title"/>
          </p:nvPr>
        </p:nvSpPr>
        <p:spPr/>
        <p:txBody>
          <a:bodyPr/>
          <a:lstStyle/>
          <a:p>
            <a:r>
              <a:rPr lang="sv-SE"/>
              <a:t>Klicka här för att ändra mall för rubrikformat</a:t>
            </a:r>
          </a:p>
        </p:txBody>
      </p:sp>
      <p:sp>
        <p:nvSpPr>
          <p:cNvPr id="6" name="Content Placeholder 2">
            <a:extLst>
              <a:ext uri="{FF2B5EF4-FFF2-40B4-BE49-F238E27FC236}">
                <a16:creationId xmlns:a16="http://schemas.microsoft.com/office/drawing/2014/main" id="{51FAA0E3-3FDA-41A6-B9F8-73A1FEF31347}"/>
              </a:ext>
            </a:extLst>
          </p:cNvPr>
          <p:cNvSpPr>
            <a:spLocks noGrp="1"/>
          </p:cNvSpPr>
          <p:nvPr>
            <p:ph sz="half" idx="10"/>
          </p:nvPr>
        </p:nvSpPr>
        <p:spPr>
          <a:xfrm>
            <a:off x="417075" y="1736728"/>
            <a:ext cx="5678925" cy="4194629"/>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3" name="Picture Placeholder 2"/>
          <p:cNvSpPr>
            <a:spLocks noGrp="1"/>
          </p:cNvSpPr>
          <p:nvPr>
            <p:ph type="pic" idx="1" hasCustomPrompt="1"/>
          </p:nvPr>
        </p:nvSpPr>
        <p:spPr>
          <a:xfrm>
            <a:off x="7598925" y="1738313"/>
            <a:ext cx="4176000" cy="4175125"/>
          </a:xfrm>
          <a:no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5" name="Platshållare för bildnummer 4">
            <a:extLst>
              <a:ext uri="{FF2B5EF4-FFF2-40B4-BE49-F238E27FC236}">
                <a16:creationId xmlns:a16="http://schemas.microsoft.com/office/drawing/2014/main" id="{BA6D7259-E2CF-428A-9B5C-9AEE444FC134}"/>
              </a:ext>
            </a:extLst>
          </p:cNvPr>
          <p:cNvSpPr>
            <a:spLocks noGrp="1"/>
          </p:cNvSpPr>
          <p:nvPr>
            <p:ph type="sldNum" sz="quarter" idx="11"/>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3077122006"/>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Rubrik, bild och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800F4CB-80BD-4C46-8862-E3F5646FDE7A}"/>
              </a:ext>
            </a:extLst>
          </p:cNvPr>
          <p:cNvSpPr>
            <a:spLocks noGrp="1"/>
          </p:cNvSpPr>
          <p:nvPr>
            <p:ph type="title"/>
          </p:nvPr>
        </p:nvSpPr>
        <p:spPr/>
        <p:txBody>
          <a:bodyPr/>
          <a:lstStyle/>
          <a:p>
            <a:r>
              <a:rPr lang="sv-SE"/>
              <a:t>Klicka här för att ändra mall för rubrikformat</a:t>
            </a:r>
          </a:p>
        </p:txBody>
      </p:sp>
      <p:sp>
        <p:nvSpPr>
          <p:cNvPr id="5" name="Content Placeholder 2">
            <a:extLst>
              <a:ext uri="{FF2B5EF4-FFF2-40B4-BE49-F238E27FC236}">
                <a16:creationId xmlns:a16="http://schemas.microsoft.com/office/drawing/2014/main" id="{D18EAA5A-4340-4EE5-A1A8-3200B98C0962}"/>
              </a:ext>
            </a:extLst>
          </p:cNvPr>
          <p:cNvSpPr>
            <a:spLocks noGrp="1"/>
          </p:cNvSpPr>
          <p:nvPr>
            <p:ph sz="half" idx="10"/>
          </p:nvPr>
        </p:nvSpPr>
        <p:spPr>
          <a:xfrm>
            <a:off x="6096000" y="1736728"/>
            <a:ext cx="5688013" cy="4194629"/>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3" name="Picture Placeholder 2"/>
          <p:cNvSpPr>
            <a:spLocks noGrp="1"/>
          </p:cNvSpPr>
          <p:nvPr>
            <p:ph type="pic" idx="1" hasCustomPrompt="1"/>
          </p:nvPr>
        </p:nvSpPr>
        <p:spPr>
          <a:xfrm>
            <a:off x="407988" y="1738313"/>
            <a:ext cx="4176000" cy="4175125"/>
          </a:xfrm>
          <a:no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4" name="Platshållare för bildnummer 3">
            <a:extLst>
              <a:ext uri="{FF2B5EF4-FFF2-40B4-BE49-F238E27FC236}">
                <a16:creationId xmlns:a16="http://schemas.microsoft.com/office/drawing/2014/main" id="{DEAD5FAA-1657-4061-B125-FAABE5DDE224}"/>
              </a:ext>
            </a:extLst>
          </p:cNvPr>
          <p:cNvSpPr>
            <a:spLocks noGrp="1"/>
          </p:cNvSpPr>
          <p:nvPr>
            <p:ph type="sldNum" sz="quarter" idx="11"/>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1461431168"/>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Tre bilder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C800227-24F3-424A-950F-9031EC7717A1}"/>
              </a:ext>
            </a:extLst>
          </p:cNvPr>
          <p:cNvSpPr>
            <a:spLocks noGrp="1"/>
          </p:cNvSpPr>
          <p:nvPr>
            <p:ph type="title"/>
          </p:nvPr>
        </p:nvSpPr>
        <p:spPr/>
        <p:txBody>
          <a:bodyPr/>
          <a:lstStyle/>
          <a:p>
            <a:r>
              <a:rPr lang="sv-SE"/>
              <a:t>Klicka här för att ändra mall för rubrikformat</a:t>
            </a:r>
          </a:p>
        </p:txBody>
      </p:sp>
      <p:sp>
        <p:nvSpPr>
          <p:cNvPr id="3" name="Picture Placeholder 2"/>
          <p:cNvSpPr>
            <a:spLocks noGrp="1"/>
          </p:cNvSpPr>
          <p:nvPr>
            <p:ph type="pic" idx="1" hasCustomPrompt="1"/>
          </p:nvPr>
        </p:nvSpPr>
        <p:spPr>
          <a:xfrm>
            <a:off x="407988" y="1738313"/>
            <a:ext cx="3600000" cy="3660464"/>
          </a:xfrm>
          <a:no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4" name="Text Placeholder 3"/>
          <p:cNvSpPr>
            <a:spLocks noGrp="1"/>
          </p:cNvSpPr>
          <p:nvPr>
            <p:ph type="body" sz="half" idx="2"/>
          </p:nvPr>
        </p:nvSpPr>
        <p:spPr>
          <a:xfrm>
            <a:off x="407988"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Klicka här för att ändra format på bakgrundstexten</a:t>
            </a:r>
          </a:p>
        </p:txBody>
      </p:sp>
      <p:sp>
        <p:nvSpPr>
          <p:cNvPr id="10" name="Picture Placeholder 2">
            <a:extLst>
              <a:ext uri="{FF2B5EF4-FFF2-40B4-BE49-F238E27FC236}">
                <a16:creationId xmlns:a16="http://schemas.microsoft.com/office/drawing/2014/main" id="{F5F04B5A-F0FB-4FC9-9F5F-CDA6CEE251C7}"/>
              </a:ext>
            </a:extLst>
          </p:cNvPr>
          <p:cNvSpPr>
            <a:spLocks noGrp="1"/>
          </p:cNvSpPr>
          <p:nvPr>
            <p:ph type="pic" idx="12" hasCustomPrompt="1"/>
          </p:nvPr>
        </p:nvSpPr>
        <p:spPr>
          <a:xfrm>
            <a:off x="4296000" y="1738313"/>
            <a:ext cx="3600000" cy="3660464"/>
          </a:xfrm>
          <a:no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15" name="Text Placeholder 3">
            <a:extLst>
              <a:ext uri="{FF2B5EF4-FFF2-40B4-BE49-F238E27FC236}">
                <a16:creationId xmlns:a16="http://schemas.microsoft.com/office/drawing/2014/main" id="{A5F93C07-C166-474C-8E0B-4E9C3BBCB337}"/>
              </a:ext>
            </a:extLst>
          </p:cNvPr>
          <p:cNvSpPr>
            <a:spLocks noGrp="1"/>
          </p:cNvSpPr>
          <p:nvPr>
            <p:ph type="body" sz="half" idx="15"/>
          </p:nvPr>
        </p:nvSpPr>
        <p:spPr>
          <a:xfrm>
            <a:off x="4296000"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Klicka här för att ändra format på bakgrundstexten</a:t>
            </a:r>
          </a:p>
        </p:txBody>
      </p:sp>
      <p:sp>
        <p:nvSpPr>
          <p:cNvPr id="11" name="Picture Placeholder 2">
            <a:extLst>
              <a:ext uri="{FF2B5EF4-FFF2-40B4-BE49-F238E27FC236}">
                <a16:creationId xmlns:a16="http://schemas.microsoft.com/office/drawing/2014/main" id="{A7F97845-F21E-448F-BCE4-594A545AB8CB}"/>
              </a:ext>
            </a:extLst>
          </p:cNvPr>
          <p:cNvSpPr>
            <a:spLocks noGrp="1"/>
          </p:cNvSpPr>
          <p:nvPr>
            <p:ph type="pic" idx="13" hasCustomPrompt="1"/>
          </p:nvPr>
        </p:nvSpPr>
        <p:spPr>
          <a:xfrm>
            <a:off x="8184013" y="1738313"/>
            <a:ext cx="3600000" cy="3660464"/>
          </a:xfrm>
          <a:no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14" name="Text Placeholder 3">
            <a:extLst>
              <a:ext uri="{FF2B5EF4-FFF2-40B4-BE49-F238E27FC236}">
                <a16:creationId xmlns:a16="http://schemas.microsoft.com/office/drawing/2014/main" id="{5F230963-9997-4CAE-9B9D-4F53D8044D29}"/>
              </a:ext>
            </a:extLst>
          </p:cNvPr>
          <p:cNvSpPr>
            <a:spLocks noGrp="1"/>
          </p:cNvSpPr>
          <p:nvPr>
            <p:ph type="body" sz="half" idx="14"/>
          </p:nvPr>
        </p:nvSpPr>
        <p:spPr>
          <a:xfrm>
            <a:off x="8184013"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Klicka här för att ändra format på bakgrundstexten</a:t>
            </a:r>
          </a:p>
        </p:txBody>
      </p:sp>
      <p:sp>
        <p:nvSpPr>
          <p:cNvPr id="6" name="Platshållare för bildnummer 5">
            <a:extLst>
              <a:ext uri="{FF2B5EF4-FFF2-40B4-BE49-F238E27FC236}">
                <a16:creationId xmlns:a16="http://schemas.microsoft.com/office/drawing/2014/main" id="{344BB15C-87DA-407B-A8B6-CA070A8D70E5}"/>
              </a:ext>
            </a:extLst>
          </p:cNvPr>
          <p:cNvSpPr>
            <a:spLocks noGrp="1"/>
          </p:cNvSpPr>
          <p:nvPr>
            <p:ph type="sldNum" sz="quarter" idx="16"/>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900592061"/>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preserve="1" userDrawn="1">
  <p:cSld name="Text och bild till höge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800F4CB-80BD-4C46-8862-E3F5646FDE7A}"/>
              </a:ext>
            </a:extLst>
          </p:cNvPr>
          <p:cNvSpPr>
            <a:spLocks noGrp="1"/>
          </p:cNvSpPr>
          <p:nvPr>
            <p:ph type="title"/>
          </p:nvPr>
        </p:nvSpPr>
        <p:spPr>
          <a:xfrm>
            <a:off x="407988" y="404813"/>
            <a:ext cx="5240337" cy="736959"/>
          </a:xfrm>
        </p:spPr>
        <p:txBody>
          <a:bodyPr/>
          <a:lstStyle/>
          <a:p>
            <a:r>
              <a:rPr lang="sv-SE"/>
              <a:t>Klicka här för att ändra mall för rubrikformat</a:t>
            </a:r>
          </a:p>
        </p:txBody>
      </p:sp>
      <p:sp>
        <p:nvSpPr>
          <p:cNvPr id="5" name="Content Placeholder 2">
            <a:extLst>
              <a:ext uri="{FF2B5EF4-FFF2-40B4-BE49-F238E27FC236}">
                <a16:creationId xmlns:a16="http://schemas.microsoft.com/office/drawing/2014/main" id="{D18EAA5A-4340-4EE5-A1A8-3200B98C0962}"/>
              </a:ext>
            </a:extLst>
          </p:cNvPr>
          <p:cNvSpPr>
            <a:spLocks noGrp="1"/>
          </p:cNvSpPr>
          <p:nvPr>
            <p:ph sz="half" idx="10"/>
          </p:nvPr>
        </p:nvSpPr>
        <p:spPr>
          <a:xfrm>
            <a:off x="407989" y="1736728"/>
            <a:ext cx="5240336" cy="4194629"/>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3" name="Picture Placeholder 2"/>
          <p:cNvSpPr>
            <a:spLocks noGrp="1"/>
          </p:cNvSpPr>
          <p:nvPr>
            <p:ph type="pic" idx="1" hasCustomPrompt="1"/>
          </p:nvPr>
        </p:nvSpPr>
        <p:spPr>
          <a:xfrm>
            <a:off x="6096000" y="0"/>
            <a:ext cx="6095999" cy="6857999"/>
          </a:xfrm>
          <a:no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4" name="Platshållare för bildnummer 3">
            <a:extLst>
              <a:ext uri="{FF2B5EF4-FFF2-40B4-BE49-F238E27FC236}">
                <a16:creationId xmlns:a16="http://schemas.microsoft.com/office/drawing/2014/main" id="{DEAD5FAA-1657-4061-B125-FAABE5DDE224}"/>
              </a:ext>
            </a:extLst>
          </p:cNvPr>
          <p:cNvSpPr>
            <a:spLocks noGrp="1"/>
          </p:cNvSpPr>
          <p:nvPr>
            <p:ph type="sldNum" sz="quarter" idx="11"/>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1466970953"/>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preserve="1" userDrawn="1">
  <p:cSld name="Text och bild till vänste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800F4CB-80BD-4C46-8862-E3F5646FDE7A}"/>
              </a:ext>
            </a:extLst>
          </p:cNvPr>
          <p:cNvSpPr>
            <a:spLocks noGrp="1"/>
          </p:cNvSpPr>
          <p:nvPr>
            <p:ph type="title"/>
          </p:nvPr>
        </p:nvSpPr>
        <p:spPr>
          <a:xfrm>
            <a:off x="6543676" y="404813"/>
            <a:ext cx="5240337" cy="736959"/>
          </a:xfrm>
        </p:spPr>
        <p:txBody>
          <a:bodyPr/>
          <a:lstStyle/>
          <a:p>
            <a:r>
              <a:rPr lang="sv-SE"/>
              <a:t>Klicka här för att ändra mall för rubrikformat</a:t>
            </a:r>
          </a:p>
        </p:txBody>
      </p:sp>
      <p:sp>
        <p:nvSpPr>
          <p:cNvPr id="5" name="Content Placeholder 2">
            <a:extLst>
              <a:ext uri="{FF2B5EF4-FFF2-40B4-BE49-F238E27FC236}">
                <a16:creationId xmlns:a16="http://schemas.microsoft.com/office/drawing/2014/main" id="{D18EAA5A-4340-4EE5-A1A8-3200B98C0962}"/>
              </a:ext>
            </a:extLst>
          </p:cNvPr>
          <p:cNvSpPr>
            <a:spLocks noGrp="1"/>
          </p:cNvSpPr>
          <p:nvPr>
            <p:ph sz="half" idx="10"/>
          </p:nvPr>
        </p:nvSpPr>
        <p:spPr>
          <a:xfrm>
            <a:off x="6543677" y="1736728"/>
            <a:ext cx="5240336" cy="4194629"/>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3" name="Picture Placeholder 2"/>
          <p:cNvSpPr>
            <a:spLocks noGrp="1"/>
          </p:cNvSpPr>
          <p:nvPr>
            <p:ph type="pic" idx="1" hasCustomPrompt="1"/>
          </p:nvPr>
        </p:nvSpPr>
        <p:spPr>
          <a:xfrm>
            <a:off x="1" y="0"/>
            <a:ext cx="6095999" cy="6857999"/>
          </a:xfrm>
          <a:no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4" name="Platshållare för bildnummer 3">
            <a:extLst>
              <a:ext uri="{FF2B5EF4-FFF2-40B4-BE49-F238E27FC236}">
                <a16:creationId xmlns:a16="http://schemas.microsoft.com/office/drawing/2014/main" id="{DEAD5FAA-1657-4061-B125-FAABE5DDE224}"/>
              </a:ext>
            </a:extLst>
          </p:cNvPr>
          <p:cNvSpPr>
            <a:spLocks noGrp="1"/>
          </p:cNvSpPr>
          <p:nvPr>
            <p:ph type="sldNum" sz="quarter" idx="11"/>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1580806642"/>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preserve="1" userDrawn="1">
  <p:cSld name="Bild helsida">
    <p:spTree>
      <p:nvGrpSpPr>
        <p:cNvPr id="1" name=""/>
        <p:cNvGrpSpPr/>
        <p:nvPr/>
      </p:nvGrpSpPr>
      <p:grpSpPr>
        <a:xfrm>
          <a:off x="0" y="0"/>
          <a:ext cx="0" cy="0"/>
          <a:chOff x="0" y="0"/>
          <a:chExt cx="0" cy="0"/>
        </a:xfrm>
      </p:grpSpPr>
      <p:sp>
        <p:nvSpPr>
          <p:cNvPr id="5" name="Platshållare för bild 4"/>
          <p:cNvSpPr>
            <a:spLocks noGrp="1"/>
          </p:cNvSpPr>
          <p:nvPr>
            <p:ph type="pic" sz="quarter" idx="10" hasCustomPrompt="1"/>
          </p:nvPr>
        </p:nvSpPr>
        <p:spPr>
          <a:xfrm>
            <a:off x="0" y="0"/>
            <a:ext cx="12192000" cy="6858000"/>
          </a:xfrm>
          <a:prstGeom prst="round2SameRect">
            <a:avLst>
              <a:gd name="adj1" fmla="val 0"/>
              <a:gd name="adj2" fmla="val 0"/>
            </a:avLst>
          </a:prstGeom>
          <a:no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r>
              <a:rPr lang="sv-SE"/>
              <a:t>Klicka på ikonen </a:t>
            </a:r>
            <a:br>
              <a:rPr lang="sv-SE"/>
            </a:br>
            <a:r>
              <a:rPr lang="sv-SE"/>
              <a:t>för att lägga till en bild</a:t>
            </a:r>
            <a:endParaRPr lang="en-US"/>
          </a:p>
        </p:txBody>
      </p:sp>
    </p:spTree>
    <p:extLst>
      <p:ext uri="{BB962C8B-B14F-4D97-AF65-F5344CB8AC3E}">
        <p14:creationId xmlns:p14="http://schemas.microsoft.com/office/powerpoint/2010/main" val="1924843092"/>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preserve="1" userDrawn="1">
  <p:cSld name="Bild helsida med rubrik">
    <p:spTree>
      <p:nvGrpSpPr>
        <p:cNvPr id="1" name=""/>
        <p:cNvGrpSpPr/>
        <p:nvPr/>
      </p:nvGrpSpPr>
      <p:grpSpPr>
        <a:xfrm>
          <a:off x="0" y="0"/>
          <a:ext cx="0" cy="0"/>
          <a:chOff x="0" y="0"/>
          <a:chExt cx="0" cy="0"/>
        </a:xfrm>
      </p:grpSpPr>
      <p:sp>
        <p:nvSpPr>
          <p:cNvPr id="4" name="Platshållare för bild 5">
            <a:extLst>
              <a:ext uri="{FF2B5EF4-FFF2-40B4-BE49-F238E27FC236}">
                <a16:creationId xmlns:a16="http://schemas.microsoft.com/office/drawing/2014/main" id="{1566CF40-59BE-4449-B880-5CCAFCC9D997}"/>
              </a:ext>
            </a:extLst>
          </p:cNvPr>
          <p:cNvSpPr>
            <a:spLocks noGrp="1"/>
          </p:cNvSpPr>
          <p:nvPr>
            <p:ph type="pic" sz="quarter" idx="10" hasCustomPrompt="1"/>
          </p:nvPr>
        </p:nvSpPr>
        <p:spPr>
          <a:xfrm>
            <a:off x="0" y="0"/>
            <a:ext cx="12192000" cy="6858000"/>
          </a:xfrm>
          <a:prstGeom prst="round2SameRect">
            <a:avLst>
              <a:gd name="adj1" fmla="val 0"/>
              <a:gd name="adj2" fmla="val 0"/>
            </a:avLst>
          </a:prstGeom>
          <a:no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solidFill>
                  <a:schemeClr val="tx1"/>
                </a:solidFill>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br>
              <a:rPr lang="sv-SE"/>
            </a:br>
            <a:br>
              <a:rPr lang="sv-SE"/>
            </a:br>
            <a:br>
              <a:rPr lang="sv-SE"/>
            </a:br>
            <a:r>
              <a:rPr lang="sv-SE"/>
              <a:t>Klicka på ikonen</a:t>
            </a:r>
            <a:br>
              <a:rPr lang="sv-SE"/>
            </a:br>
            <a:r>
              <a:rPr lang="sv-SE"/>
              <a:t>för att lägga till en bild</a:t>
            </a:r>
            <a:endParaRPr lang="en-US"/>
          </a:p>
        </p:txBody>
      </p:sp>
      <p:sp>
        <p:nvSpPr>
          <p:cNvPr id="6" name="Title 1">
            <a:extLst>
              <a:ext uri="{FF2B5EF4-FFF2-40B4-BE49-F238E27FC236}">
                <a16:creationId xmlns:a16="http://schemas.microsoft.com/office/drawing/2014/main" id="{5F556A3A-7138-45B2-8593-FAB5296ADD6C}"/>
              </a:ext>
            </a:extLst>
          </p:cNvPr>
          <p:cNvSpPr>
            <a:spLocks noGrp="1"/>
          </p:cNvSpPr>
          <p:nvPr>
            <p:ph type="ctrTitle" hasCustomPrompt="1"/>
          </p:nvPr>
        </p:nvSpPr>
        <p:spPr>
          <a:xfrm>
            <a:off x="407988" y="404813"/>
            <a:ext cx="5000625" cy="1703434"/>
          </a:xfrm>
          <a:prstGeom prst="rect">
            <a:avLst/>
          </a:prstGeom>
          <a:solidFill>
            <a:schemeClr val="accent4"/>
          </a:solidFill>
        </p:spPr>
        <p:txBody>
          <a:bodyPr wrap="square" lIns="432000" tIns="432000" rIns="432000" bIns="432000" anchor="ctr" anchorCtr="0">
            <a:spAutoFit/>
          </a:bodyPr>
          <a:lstStyle>
            <a:lvl1pPr algn="l">
              <a:lnSpc>
                <a:spcPct val="90000"/>
              </a:lnSpc>
              <a:defRPr sz="3000">
                <a:solidFill>
                  <a:schemeClr val="bg1"/>
                </a:solidFill>
              </a:defRPr>
            </a:lvl1pPr>
          </a:lstStyle>
          <a:p>
            <a:r>
              <a:rPr lang="sv-SE"/>
              <a:t>Rubrik på</a:t>
            </a:r>
            <a:br>
              <a:rPr lang="sv-SE"/>
            </a:br>
            <a:r>
              <a:rPr lang="sv-SE"/>
              <a:t>två rader</a:t>
            </a:r>
            <a:endParaRPr lang="en-US"/>
          </a:p>
        </p:txBody>
      </p:sp>
    </p:spTree>
    <p:extLst>
      <p:ext uri="{BB962C8B-B14F-4D97-AF65-F5344CB8AC3E}">
        <p14:creationId xmlns:p14="http://schemas.microsoft.com/office/powerpoint/2010/main" val="1687055377"/>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3" name="Platshållare för bildnummer 2">
            <a:extLst>
              <a:ext uri="{FF2B5EF4-FFF2-40B4-BE49-F238E27FC236}">
                <a16:creationId xmlns:a16="http://schemas.microsoft.com/office/drawing/2014/main" id="{474F5195-589E-4BA5-AA31-A11EABAE756F}"/>
              </a:ext>
            </a:extLst>
          </p:cNvPr>
          <p:cNvSpPr>
            <a:spLocks noGrp="1"/>
          </p:cNvSpPr>
          <p:nvPr>
            <p:ph type="sldNum" sz="quarter" idx="10"/>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31991688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ext och bild till höge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800F4CB-80BD-4C46-8862-E3F5646FDE7A}"/>
              </a:ext>
            </a:extLst>
          </p:cNvPr>
          <p:cNvSpPr>
            <a:spLocks noGrp="1"/>
          </p:cNvSpPr>
          <p:nvPr>
            <p:ph type="title"/>
          </p:nvPr>
        </p:nvSpPr>
        <p:spPr>
          <a:xfrm>
            <a:off x="407988" y="404813"/>
            <a:ext cx="5240337" cy="736959"/>
          </a:xfrm>
        </p:spPr>
        <p:txBody>
          <a:bodyPr/>
          <a:lstStyle/>
          <a:p>
            <a:r>
              <a:rPr lang="sv-SE"/>
              <a:t>Klicka här för att ändra mall för rubrikformat</a:t>
            </a:r>
          </a:p>
        </p:txBody>
      </p:sp>
      <p:sp>
        <p:nvSpPr>
          <p:cNvPr id="5" name="Content Placeholder 2">
            <a:extLst>
              <a:ext uri="{FF2B5EF4-FFF2-40B4-BE49-F238E27FC236}">
                <a16:creationId xmlns:a16="http://schemas.microsoft.com/office/drawing/2014/main" id="{D18EAA5A-4340-4EE5-A1A8-3200B98C0962}"/>
              </a:ext>
            </a:extLst>
          </p:cNvPr>
          <p:cNvSpPr>
            <a:spLocks noGrp="1"/>
          </p:cNvSpPr>
          <p:nvPr>
            <p:ph sz="half" idx="10"/>
          </p:nvPr>
        </p:nvSpPr>
        <p:spPr>
          <a:xfrm>
            <a:off x="407989" y="1736728"/>
            <a:ext cx="5240336" cy="4194629"/>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3" name="Picture Placeholder 2"/>
          <p:cNvSpPr>
            <a:spLocks noGrp="1"/>
          </p:cNvSpPr>
          <p:nvPr>
            <p:ph type="pic" idx="1" hasCustomPrompt="1"/>
          </p:nvPr>
        </p:nvSpPr>
        <p:spPr>
          <a:xfrm>
            <a:off x="6096000" y="0"/>
            <a:ext cx="6095999" cy="6857999"/>
          </a:xfrm>
          <a:no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4" name="Platshållare för bildnummer 3">
            <a:extLst>
              <a:ext uri="{FF2B5EF4-FFF2-40B4-BE49-F238E27FC236}">
                <a16:creationId xmlns:a16="http://schemas.microsoft.com/office/drawing/2014/main" id="{DEAD5FAA-1657-4061-B125-FAABE5DDE224}"/>
              </a:ext>
            </a:extLst>
          </p:cNvPr>
          <p:cNvSpPr>
            <a:spLocks noGrp="1"/>
          </p:cNvSpPr>
          <p:nvPr>
            <p:ph type="sldNum" sz="quarter" idx="11"/>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679842658"/>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type="blank" preserve="1">
  <p:cSld name="Helt 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960867648"/>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preserve="1" userDrawn="1">
  <p:cSld name="Avsnittsrubrik helsida">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8966CA57-627C-4882-9601-245D15D92392}"/>
              </a:ext>
            </a:extLst>
          </p:cNvPr>
          <p:cNvSpPr/>
          <p:nvPr userDrawn="1"/>
        </p:nvSpPr>
        <p:spPr>
          <a:xfrm>
            <a:off x="1" y="0"/>
            <a:ext cx="12192000" cy="6858000"/>
          </a:xfrm>
          <a:prstGeom prst="rect">
            <a:avLst/>
          </a:prstGeom>
          <a:solidFill>
            <a:schemeClr val="accent4"/>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sz="1800"/>
          </a:p>
        </p:txBody>
      </p:sp>
      <p:sp>
        <p:nvSpPr>
          <p:cNvPr id="2" name="Title 1"/>
          <p:cNvSpPr>
            <a:spLocks noGrp="1"/>
          </p:cNvSpPr>
          <p:nvPr>
            <p:ph type="ctrTitle"/>
          </p:nvPr>
        </p:nvSpPr>
        <p:spPr>
          <a:xfrm>
            <a:off x="1528841" y="1738313"/>
            <a:ext cx="9134323" cy="3381376"/>
          </a:xfrm>
          <a:prstGeom prst="rect">
            <a:avLst/>
          </a:prstGeom>
        </p:spPr>
        <p:txBody>
          <a:bodyPr anchor="ctr" anchorCtr="0">
            <a:noAutofit/>
          </a:bodyPr>
          <a:lstStyle>
            <a:lvl1pPr algn="ctr">
              <a:lnSpc>
                <a:spcPct val="90000"/>
              </a:lnSpc>
              <a:defRPr sz="4500">
                <a:solidFill>
                  <a:schemeClr val="bg1"/>
                </a:solidFill>
              </a:defRPr>
            </a:lvl1pPr>
          </a:lstStyle>
          <a:p>
            <a:r>
              <a:rPr lang="sv-SE"/>
              <a:t>Klicka här för att ändra mall för rubrikformat</a:t>
            </a:r>
            <a:endParaRPr lang="en-US"/>
          </a:p>
        </p:txBody>
      </p:sp>
    </p:spTree>
    <p:extLst>
      <p:ext uri="{BB962C8B-B14F-4D97-AF65-F5344CB8AC3E}">
        <p14:creationId xmlns:p14="http://schemas.microsoft.com/office/powerpoint/2010/main" val="570728921"/>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preserve="1" userDrawn="1">
  <p:cSld name="Avsnittsrubrik med bild">
    <p:spTree>
      <p:nvGrpSpPr>
        <p:cNvPr id="1" name=""/>
        <p:cNvGrpSpPr/>
        <p:nvPr/>
      </p:nvGrpSpPr>
      <p:grpSpPr>
        <a:xfrm>
          <a:off x="0" y="0"/>
          <a:ext cx="0" cy="0"/>
          <a:chOff x="0" y="0"/>
          <a:chExt cx="0" cy="0"/>
        </a:xfrm>
      </p:grpSpPr>
      <p:sp>
        <p:nvSpPr>
          <p:cNvPr id="8" name="Platshållare för bild 5">
            <a:extLst>
              <a:ext uri="{FF2B5EF4-FFF2-40B4-BE49-F238E27FC236}">
                <a16:creationId xmlns:a16="http://schemas.microsoft.com/office/drawing/2014/main" id="{E89F1A3B-CD83-40C2-B654-7491BD29FCD5}"/>
              </a:ext>
            </a:extLst>
          </p:cNvPr>
          <p:cNvSpPr>
            <a:spLocks noGrp="1"/>
          </p:cNvSpPr>
          <p:nvPr>
            <p:ph type="pic" sz="quarter" idx="11" hasCustomPrompt="1"/>
          </p:nvPr>
        </p:nvSpPr>
        <p:spPr>
          <a:xfrm>
            <a:off x="407989" y="404812"/>
            <a:ext cx="11376024" cy="5508625"/>
          </a:xfrm>
          <a:prstGeom prst="round2SameRect">
            <a:avLst>
              <a:gd name="adj1" fmla="val 0"/>
              <a:gd name="adj2" fmla="val 0"/>
            </a:avLst>
          </a:prstGeom>
          <a:no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solidFill>
                  <a:schemeClr val="tx1"/>
                </a:solidFill>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br>
              <a:rPr lang="sv-SE"/>
            </a:br>
            <a:br>
              <a:rPr lang="sv-SE"/>
            </a:br>
            <a:br>
              <a:rPr lang="sv-SE"/>
            </a:br>
            <a:r>
              <a:rPr lang="sv-SE"/>
              <a:t>Klicka på ikonen</a:t>
            </a:r>
            <a:br>
              <a:rPr lang="sv-SE"/>
            </a:br>
            <a:r>
              <a:rPr lang="sv-SE"/>
              <a:t>för att lägga till en bild</a:t>
            </a:r>
            <a:endParaRPr lang="en-US"/>
          </a:p>
        </p:txBody>
      </p:sp>
      <p:sp>
        <p:nvSpPr>
          <p:cNvPr id="6" name="textruta 5">
            <a:extLst>
              <a:ext uri="{FF2B5EF4-FFF2-40B4-BE49-F238E27FC236}">
                <a16:creationId xmlns:a16="http://schemas.microsoft.com/office/drawing/2014/main" id="{BE03C4AA-7F69-47DB-B0C7-C398C29343E8}"/>
              </a:ext>
            </a:extLst>
          </p:cNvPr>
          <p:cNvSpPr txBox="1"/>
          <p:nvPr userDrawn="1"/>
        </p:nvSpPr>
        <p:spPr>
          <a:xfrm>
            <a:off x="407988" y="6453188"/>
            <a:ext cx="8640000" cy="144000"/>
          </a:xfrm>
          <a:prstGeom prst="rect">
            <a:avLst/>
          </a:prstGeom>
          <a:noFill/>
        </p:spPr>
        <p:txBody>
          <a:bodyPr wrap="square" lIns="0" tIns="0" rIns="0" bIns="0" rtlCol="0" anchor="ctr" anchorCtr="0">
            <a:noAutofit/>
          </a:bodyPr>
          <a:lstStyle/>
          <a:p>
            <a:r>
              <a:rPr lang="sv-SE" sz="1050">
                <a:solidFill>
                  <a:schemeClr val="tx1"/>
                </a:solidFill>
              </a:rPr>
              <a:t>Hållbar stad – öppen för världen</a:t>
            </a:r>
          </a:p>
        </p:txBody>
      </p:sp>
      <p:pic>
        <p:nvPicPr>
          <p:cNvPr id="7" name="Bildobjekt 6" descr="Logo" title="Logo">
            <a:extLst>
              <a:ext uri="{FF2B5EF4-FFF2-40B4-BE49-F238E27FC236}">
                <a16:creationId xmlns:a16="http://schemas.microsoft.com/office/drawing/2014/main" id="{A42DC399-9929-4DB1-86A7-EDD1619A0A0E}"/>
              </a:ext>
            </a:extLst>
          </p:cNvPr>
          <p:cNvPicPr>
            <a:picLocks noChangeAspect="1"/>
          </p:cNvPicPr>
          <p:nvPr userDrawn="1"/>
        </p:nvPicPr>
        <p:blipFill>
          <a:blip r:embed="rId2"/>
          <a:stretch>
            <a:fillRect/>
          </a:stretch>
        </p:blipFill>
        <p:spPr>
          <a:xfrm>
            <a:off x="10498641" y="6168924"/>
            <a:ext cx="1280271" cy="426757"/>
          </a:xfrm>
          <a:prstGeom prst="rect">
            <a:avLst/>
          </a:prstGeom>
        </p:spPr>
      </p:pic>
    </p:spTree>
    <p:extLst>
      <p:ext uri="{BB962C8B-B14F-4D97-AF65-F5344CB8AC3E}">
        <p14:creationId xmlns:p14="http://schemas.microsoft.com/office/powerpoint/2010/main" val="3930395072"/>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preserve="1" userDrawn="1">
  <p:cSld name="Avsnittsrubrik">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8966CA57-627C-4882-9601-245D15D92392}"/>
              </a:ext>
            </a:extLst>
          </p:cNvPr>
          <p:cNvSpPr/>
          <p:nvPr userDrawn="1"/>
        </p:nvSpPr>
        <p:spPr>
          <a:xfrm>
            <a:off x="407988" y="404813"/>
            <a:ext cx="11376025" cy="5508000"/>
          </a:xfrm>
          <a:prstGeom prst="rect">
            <a:avLst/>
          </a:prstGeom>
          <a:solidFill>
            <a:schemeClr val="accent4"/>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sz="1800"/>
          </a:p>
        </p:txBody>
      </p:sp>
      <p:sp>
        <p:nvSpPr>
          <p:cNvPr id="2" name="Title 1"/>
          <p:cNvSpPr>
            <a:spLocks noGrp="1"/>
          </p:cNvSpPr>
          <p:nvPr>
            <p:ph type="ctrTitle"/>
          </p:nvPr>
        </p:nvSpPr>
        <p:spPr>
          <a:xfrm>
            <a:off x="1528841" y="2404809"/>
            <a:ext cx="9134323" cy="1349829"/>
          </a:xfrm>
          <a:prstGeom prst="rect">
            <a:avLst/>
          </a:prstGeom>
        </p:spPr>
        <p:txBody>
          <a:bodyPr anchor="ctr" anchorCtr="0">
            <a:noAutofit/>
          </a:bodyPr>
          <a:lstStyle>
            <a:lvl1pPr algn="ctr">
              <a:lnSpc>
                <a:spcPct val="90000"/>
              </a:lnSpc>
              <a:defRPr sz="4500">
                <a:solidFill>
                  <a:schemeClr val="bg1"/>
                </a:solidFill>
              </a:defRPr>
            </a:lvl1pPr>
          </a:lstStyle>
          <a:p>
            <a:r>
              <a:rPr lang="sv-SE"/>
              <a:t>Klicka här för att ändra mall för rubrikformat</a:t>
            </a:r>
            <a:endParaRPr lang="en-US"/>
          </a:p>
        </p:txBody>
      </p:sp>
      <p:pic>
        <p:nvPicPr>
          <p:cNvPr id="6" name="Bildobjekt 5" descr="Logo" title="Logo">
            <a:extLst>
              <a:ext uri="{FF2B5EF4-FFF2-40B4-BE49-F238E27FC236}">
                <a16:creationId xmlns:a16="http://schemas.microsoft.com/office/drawing/2014/main" id="{1BFA490F-F636-4FBD-9551-5FE7BB924C4D}"/>
              </a:ext>
            </a:extLst>
          </p:cNvPr>
          <p:cNvPicPr>
            <a:picLocks noChangeAspect="1"/>
          </p:cNvPicPr>
          <p:nvPr userDrawn="1"/>
        </p:nvPicPr>
        <p:blipFill>
          <a:blip r:embed="rId2"/>
          <a:stretch>
            <a:fillRect/>
          </a:stretch>
        </p:blipFill>
        <p:spPr>
          <a:xfrm>
            <a:off x="10498641" y="6168924"/>
            <a:ext cx="1280271" cy="426757"/>
          </a:xfrm>
          <a:prstGeom prst="rect">
            <a:avLst/>
          </a:prstGeom>
        </p:spPr>
      </p:pic>
      <p:sp>
        <p:nvSpPr>
          <p:cNvPr id="8" name="textruta 7">
            <a:extLst>
              <a:ext uri="{FF2B5EF4-FFF2-40B4-BE49-F238E27FC236}">
                <a16:creationId xmlns:a16="http://schemas.microsoft.com/office/drawing/2014/main" id="{B3A12899-234C-4D37-942E-64C01D64533B}"/>
              </a:ext>
            </a:extLst>
          </p:cNvPr>
          <p:cNvSpPr txBox="1"/>
          <p:nvPr userDrawn="1"/>
        </p:nvSpPr>
        <p:spPr>
          <a:xfrm>
            <a:off x="407988" y="6453188"/>
            <a:ext cx="8640000" cy="144000"/>
          </a:xfrm>
          <a:prstGeom prst="rect">
            <a:avLst/>
          </a:prstGeom>
          <a:noFill/>
        </p:spPr>
        <p:txBody>
          <a:bodyPr wrap="square" lIns="0" tIns="0" rIns="0" bIns="0" rtlCol="0" anchor="ctr" anchorCtr="0">
            <a:noAutofit/>
          </a:bodyPr>
          <a:lstStyle/>
          <a:p>
            <a:r>
              <a:rPr lang="sv-SE" sz="1050">
                <a:solidFill>
                  <a:schemeClr val="tx1">
                    <a:lumMod val="95000"/>
                    <a:lumOff val="5000"/>
                  </a:schemeClr>
                </a:solidFill>
              </a:rPr>
              <a:t>Hållbar stad – öppen för världen</a:t>
            </a:r>
          </a:p>
        </p:txBody>
      </p:sp>
    </p:spTree>
    <p:extLst>
      <p:ext uri="{BB962C8B-B14F-4D97-AF65-F5344CB8AC3E}">
        <p14:creationId xmlns:p14="http://schemas.microsoft.com/office/powerpoint/2010/main" val="672469720"/>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preserve="1" userDrawn="1">
  <p:cSld name="Avslutsbi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89901358-FAEB-466E-A059-DFCAF845E54F}"/>
              </a:ext>
            </a:extLst>
          </p:cNvPr>
          <p:cNvSpPr/>
          <p:nvPr userDrawn="1"/>
        </p:nvSpPr>
        <p:spPr>
          <a:xfrm>
            <a:off x="407987" y="1144857"/>
            <a:ext cx="11374809" cy="5307954"/>
          </a:xfrm>
          <a:prstGeom prst="rect">
            <a:avLst/>
          </a:prstGeom>
          <a:solidFill>
            <a:schemeClr val="accent4"/>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a:p>
        </p:txBody>
      </p:sp>
      <p:pic>
        <p:nvPicPr>
          <p:cNvPr id="13" name="Bildobjekt 12" descr="Logo" title="Logo">
            <a:extLst>
              <a:ext uri="{FF2B5EF4-FFF2-40B4-BE49-F238E27FC236}">
                <a16:creationId xmlns:a16="http://schemas.microsoft.com/office/drawing/2014/main" id="{8FA31A6C-4824-4084-8D71-178D8B56BB48}"/>
              </a:ext>
            </a:extLst>
          </p:cNvPr>
          <p:cNvPicPr>
            <a:picLocks noChangeAspect="1"/>
          </p:cNvPicPr>
          <p:nvPr userDrawn="1"/>
        </p:nvPicPr>
        <p:blipFill>
          <a:blip r:embed="rId2"/>
          <a:stretch>
            <a:fillRect/>
          </a:stretch>
        </p:blipFill>
        <p:spPr>
          <a:xfrm>
            <a:off x="10297795" y="401983"/>
            <a:ext cx="1481456" cy="499915"/>
          </a:xfrm>
          <a:prstGeom prst="rect">
            <a:avLst/>
          </a:prstGeom>
        </p:spPr>
      </p:pic>
      <p:sp>
        <p:nvSpPr>
          <p:cNvPr id="15" name="Platshållare för text 4">
            <a:extLst>
              <a:ext uri="{FF2B5EF4-FFF2-40B4-BE49-F238E27FC236}">
                <a16:creationId xmlns:a16="http://schemas.microsoft.com/office/drawing/2014/main" id="{483A67E9-807F-424F-890D-A3A5CA39AF09}"/>
              </a:ext>
            </a:extLst>
          </p:cNvPr>
          <p:cNvSpPr>
            <a:spLocks noGrp="1"/>
          </p:cNvSpPr>
          <p:nvPr>
            <p:ph type="body" sz="quarter" idx="11" hasCustomPrompt="1"/>
          </p:nvPr>
        </p:nvSpPr>
        <p:spPr>
          <a:xfrm>
            <a:off x="1420649" y="2830624"/>
            <a:ext cx="6148878" cy="2971086"/>
          </a:xfrm>
        </p:spPr>
        <p:txBody>
          <a:bodyPr numCol="1" spcCol="180000">
            <a:noAutofit/>
          </a:bodyPr>
          <a:lstStyle>
            <a:lvl1pPr marL="0" indent="0">
              <a:lnSpc>
                <a:spcPct val="110000"/>
              </a:lnSpc>
              <a:spcBef>
                <a:spcPts val="0"/>
              </a:spcBef>
              <a:buNone/>
              <a:defRPr sz="1600" b="1" kern="0" baseline="0">
                <a:solidFill>
                  <a:schemeClr val="bg1"/>
                </a:solidFill>
                <a:latin typeface="+mn-lt"/>
              </a:defRPr>
            </a:lvl1pPr>
          </a:lstStyle>
          <a:p>
            <a:pPr lvl="0"/>
            <a:r>
              <a:rPr lang="sv-SE"/>
              <a:t>Avdelning</a:t>
            </a:r>
            <a:br>
              <a:rPr lang="sv-SE"/>
            </a:br>
            <a:r>
              <a:rPr lang="sv-SE"/>
              <a:t>Område, Göteborgs Stad</a:t>
            </a:r>
            <a:br>
              <a:rPr lang="sv-SE"/>
            </a:br>
            <a:r>
              <a:rPr lang="sv-SE"/>
              <a:t>Namn</a:t>
            </a:r>
            <a:br>
              <a:rPr lang="sv-SE"/>
            </a:br>
            <a:r>
              <a:rPr lang="sv-SE"/>
              <a:t>namn@namn.se</a:t>
            </a:r>
          </a:p>
        </p:txBody>
      </p:sp>
      <p:sp>
        <p:nvSpPr>
          <p:cNvPr id="7" name="textruta 6">
            <a:extLst>
              <a:ext uri="{FF2B5EF4-FFF2-40B4-BE49-F238E27FC236}">
                <a16:creationId xmlns:a16="http://schemas.microsoft.com/office/drawing/2014/main" id="{BA484A78-938B-41DE-9685-15EC3BD0A572}"/>
              </a:ext>
            </a:extLst>
          </p:cNvPr>
          <p:cNvSpPr txBox="1"/>
          <p:nvPr userDrawn="1"/>
        </p:nvSpPr>
        <p:spPr>
          <a:xfrm>
            <a:off x="407987" y="580165"/>
            <a:ext cx="8640000" cy="144000"/>
          </a:xfrm>
          <a:prstGeom prst="rect">
            <a:avLst/>
          </a:prstGeom>
          <a:noFill/>
        </p:spPr>
        <p:txBody>
          <a:bodyPr wrap="square" lIns="0" tIns="0" rIns="0" bIns="0" rtlCol="0" anchor="ctr" anchorCtr="0">
            <a:noAutofit/>
          </a:bodyPr>
          <a:lstStyle/>
          <a:p>
            <a:r>
              <a:rPr lang="sv-SE" sz="1100">
                <a:solidFill>
                  <a:schemeClr val="tx1">
                    <a:lumMod val="95000"/>
                    <a:lumOff val="5000"/>
                  </a:schemeClr>
                </a:solidFill>
                <a:latin typeface="+mn-lt"/>
              </a:rPr>
              <a:t>Hållbar stad – öppen för världen</a:t>
            </a:r>
          </a:p>
        </p:txBody>
      </p:sp>
      <p:sp>
        <p:nvSpPr>
          <p:cNvPr id="2" name="Rubrik 3">
            <a:extLst>
              <a:ext uri="{FF2B5EF4-FFF2-40B4-BE49-F238E27FC236}">
                <a16:creationId xmlns:a16="http://schemas.microsoft.com/office/drawing/2014/main" id="{4F514343-718C-65D7-600B-35F34BA2CF05}"/>
              </a:ext>
            </a:extLst>
          </p:cNvPr>
          <p:cNvSpPr>
            <a:spLocks noGrp="1"/>
          </p:cNvSpPr>
          <p:nvPr>
            <p:ph type="title" hasCustomPrompt="1"/>
          </p:nvPr>
        </p:nvSpPr>
        <p:spPr>
          <a:xfrm>
            <a:off x="1420650" y="2399545"/>
            <a:ext cx="6148878" cy="309600"/>
          </a:xfrm>
        </p:spPr>
        <p:txBody>
          <a:bodyPr tIns="36000" bIns="36000">
            <a:noAutofit/>
          </a:bodyPr>
          <a:lstStyle>
            <a:lvl1pPr>
              <a:defRPr sz="1700">
                <a:solidFill>
                  <a:schemeClr val="bg1"/>
                </a:solidFill>
              </a:defRPr>
            </a:lvl1pPr>
          </a:lstStyle>
          <a:p>
            <a:r>
              <a:rPr lang="sv-SE"/>
              <a:t>Kontakt</a:t>
            </a:r>
          </a:p>
        </p:txBody>
      </p:sp>
    </p:spTree>
    <p:extLst>
      <p:ext uri="{BB962C8B-B14F-4D97-AF65-F5344CB8AC3E}">
        <p14:creationId xmlns:p14="http://schemas.microsoft.com/office/powerpoint/2010/main" val="656666689"/>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preserve="1" userDrawn="1">
  <p:cSld name="Logotyp">
    <p:spTree>
      <p:nvGrpSpPr>
        <p:cNvPr id="1" name=""/>
        <p:cNvGrpSpPr/>
        <p:nvPr/>
      </p:nvGrpSpPr>
      <p:grpSpPr>
        <a:xfrm>
          <a:off x="0" y="0"/>
          <a:ext cx="0" cy="0"/>
          <a:chOff x="0" y="0"/>
          <a:chExt cx="0" cy="0"/>
        </a:xfrm>
      </p:grpSpPr>
      <p:pic>
        <p:nvPicPr>
          <p:cNvPr id="3" name="Bildobjekt 2" descr="Logo" title="Logo">
            <a:extLst>
              <a:ext uri="{FF2B5EF4-FFF2-40B4-BE49-F238E27FC236}">
                <a16:creationId xmlns:a16="http://schemas.microsoft.com/office/drawing/2014/main" id="{1F12769C-ECF3-448E-A565-83EEEC398EEF}"/>
              </a:ext>
            </a:extLst>
          </p:cNvPr>
          <p:cNvPicPr>
            <a:picLocks noChangeAspect="1"/>
          </p:cNvPicPr>
          <p:nvPr userDrawn="1"/>
        </p:nvPicPr>
        <p:blipFill>
          <a:blip r:embed="rId2"/>
          <a:stretch>
            <a:fillRect/>
          </a:stretch>
        </p:blipFill>
        <p:spPr>
          <a:xfrm>
            <a:off x="5382706" y="2300663"/>
            <a:ext cx="1426588" cy="2261812"/>
          </a:xfrm>
          <a:prstGeom prst="rect">
            <a:avLst/>
          </a:prstGeom>
        </p:spPr>
      </p:pic>
    </p:spTree>
    <p:extLst>
      <p:ext uri="{BB962C8B-B14F-4D97-AF65-F5344CB8AC3E}">
        <p14:creationId xmlns:p14="http://schemas.microsoft.com/office/powerpoint/2010/main" val="401911789"/>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preserve="1" userDrawn="1">
  <p:cSld name="Rubrikbi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89901358-FAEB-466E-A059-DFCAF845E54F}"/>
              </a:ext>
            </a:extLst>
          </p:cNvPr>
          <p:cNvSpPr/>
          <p:nvPr userDrawn="1"/>
        </p:nvSpPr>
        <p:spPr>
          <a:xfrm>
            <a:off x="407987" y="1144857"/>
            <a:ext cx="11374809" cy="5307954"/>
          </a:xfrm>
          <a:prstGeom prst="rect">
            <a:avLst/>
          </a:prstGeom>
          <a:solidFill>
            <a:schemeClr val="accent5"/>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a:p>
        </p:txBody>
      </p:sp>
      <p:sp>
        <p:nvSpPr>
          <p:cNvPr id="2" name="Title 1"/>
          <p:cNvSpPr>
            <a:spLocks noGrp="1"/>
          </p:cNvSpPr>
          <p:nvPr>
            <p:ph type="ctrTitle"/>
          </p:nvPr>
        </p:nvSpPr>
        <p:spPr>
          <a:xfrm>
            <a:off x="1731696" y="2626153"/>
            <a:ext cx="8728608" cy="1349829"/>
          </a:xfrm>
          <a:prstGeom prst="rect">
            <a:avLst/>
          </a:prstGeom>
        </p:spPr>
        <p:txBody>
          <a:bodyPr anchor="ctr" anchorCtr="0">
            <a:noAutofit/>
          </a:bodyPr>
          <a:lstStyle>
            <a:lvl1pPr algn="l">
              <a:lnSpc>
                <a:spcPct val="90000"/>
              </a:lnSpc>
              <a:defRPr sz="4200" kern="0" spc="0" baseline="0">
                <a:solidFill>
                  <a:schemeClr val="bg1"/>
                </a:solidFill>
              </a:defRPr>
            </a:lvl1pPr>
          </a:lstStyle>
          <a:p>
            <a:r>
              <a:rPr lang="sv-SE"/>
              <a:t>Klicka här för att ändra mall för rubrikformat</a:t>
            </a:r>
            <a:endParaRPr lang="en-US"/>
          </a:p>
        </p:txBody>
      </p:sp>
      <p:sp>
        <p:nvSpPr>
          <p:cNvPr id="5" name="Platshållare för text 4">
            <a:extLst>
              <a:ext uri="{FF2B5EF4-FFF2-40B4-BE49-F238E27FC236}">
                <a16:creationId xmlns:a16="http://schemas.microsoft.com/office/drawing/2014/main" id="{A0F7CA53-6D92-4A66-95D1-2CEF9E76DF2C}"/>
              </a:ext>
            </a:extLst>
          </p:cNvPr>
          <p:cNvSpPr>
            <a:spLocks noGrp="1"/>
          </p:cNvSpPr>
          <p:nvPr>
            <p:ph type="body" sz="quarter" idx="10" hasCustomPrompt="1"/>
          </p:nvPr>
        </p:nvSpPr>
        <p:spPr>
          <a:xfrm>
            <a:off x="1731696" y="4165601"/>
            <a:ext cx="8728608" cy="251417"/>
          </a:xfrm>
        </p:spPr>
        <p:txBody>
          <a:bodyPr>
            <a:noAutofit/>
          </a:bodyPr>
          <a:lstStyle>
            <a:lvl1pPr marL="0" indent="0">
              <a:lnSpc>
                <a:spcPct val="100000"/>
              </a:lnSpc>
              <a:spcBef>
                <a:spcPts val="0"/>
              </a:spcBef>
              <a:buNone/>
              <a:defRPr sz="1800" kern="0" baseline="0">
                <a:solidFill>
                  <a:schemeClr val="bg1"/>
                </a:solidFill>
                <a:latin typeface="+mj-lt"/>
              </a:defRPr>
            </a:lvl1pPr>
          </a:lstStyle>
          <a:p>
            <a:pPr lvl="0"/>
            <a:r>
              <a:rPr lang="sv-SE"/>
              <a:t>Eventuell underrubrik</a:t>
            </a:r>
          </a:p>
        </p:txBody>
      </p:sp>
      <p:sp>
        <p:nvSpPr>
          <p:cNvPr id="6" name="Platshållare för text 4">
            <a:extLst>
              <a:ext uri="{FF2B5EF4-FFF2-40B4-BE49-F238E27FC236}">
                <a16:creationId xmlns:a16="http://schemas.microsoft.com/office/drawing/2014/main" id="{384ED656-5CBC-4AAE-AA1E-D848C8E71DB6}"/>
              </a:ext>
            </a:extLst>
          </p:cNvPr>
          <p:cNvSpPr>
            <a:spLocks noGrp="1"/>
          </p:cNvSpPr>
          <p:nvPr>
            <p:ph type="body" sz="quarter" idx="11" hasCustomPrompt="1"/>
          </p:nvPr>
        </p:nvSpPr>
        <p:spPr>
          <a:xfrm>
            <a:off x="1731696" y="4606637"/>
            <a:ext cx="8728608" cy="251417"/>
          </a:xfrm>
        </p:spPr>
        <p:txBody>
          <a:bodyPr>
            <a:noAutofit/>
          </a:bodyPr>
          <a:lstStyle>
            <a:lvl1pPr marL="0" indent="0">
              <a:lnSpc>
                <a:spcPct val="100000"/>
              </a:lnSpc>
              <a:spcBef>
                <a:spcPts val="0"/>
              </a:spcBef>
              <a:buNone/>
              <a:defRPr sz="1400" kern="0" baseline="0">
                <a:solidFill>
                  <a:schemeClr val="bg1"/>
                </a:solidFill>
                <a:latin typeface="+mn-lt"/>
              </a:defRPr>
            </a:lvl1pPr>
          </a:lstStyle>
          <a:p>
            <a:pPr lvl="0"/>
            <a:r>
              <a:rPr lang="sv-SE"/>
              <a:t>Eventuellt namn på föredragshållare</a:t>
            </a:r>
          </a:p>
        </p:txBody>
      </p:sp>
      <p:sp>
        <p:nvSpPr>
          <p:cNvPr id="11" name="textruta 10">
            <a:extLst>
              <a:ext uri="{FF2B5EF4-FFF2-40B4-BE49-F238E27FC236}">
                <a16:creationId xmlns:a16="http://schemas.microsoft.com/office/drawing/2014/main" id="{2522B255-A89B-4F1E-A846-36B4A9F18AE3}"/>
              </a:ext>
            </a:extLst>
          </p:cNvPr>
          <p:cNvSpPr txBox="1"/>
          <p:nvPr userDrawn="1"/>
        </p:nvSpPr>
        <p:spPr>
          <a:xfrm>
            <a:off x="407987" y="580165"/>
            <a:ext cx="8640000" cy="144000"/>
          </a:xfrm>
          <a:prstGeom prst="rect">
            <a:avLst/>
          </a:prstGeom>
          <a:noFill/>
        </p:spPr>
        <p:txBody>
          <a:bodyPr wrap="square" lIns="0" tIns="0" rIns="0" bIns="0" rtlCol="0" anchor="ctr" anchorCtr="0">
            <a:noAutofit/>
          </a:bodyPr>
          <a:lstStyle/>
          <a:p>
            <a:r>
              <a:rPr lang="sv-SE" sz="1100">
                <a:latin typeface="+mn-lt"/>
              </a:rPr>
              <a:t>Hållbar stad – öppen för världen</a:t>
            </a:r>
          </a:p>
        </p:txBody>
      </p:sp>
      <p:pic>
        <p:nvPicPr>
          <p:cNvPr id="8" name="Bildobjekt 7" descr="Logo" title="Logo">
            <a:extLst>
              <a:ext uri="{FF2B5EF4-FFF2-40B4-BE49-F238E27FC236}">
                <a16:creationId xmlns:a16="http://schemas.microsoft.com/office/drawing/2014/main" id="{2DF30E6D-8B83-4DA1-ADDE-3B45462766FF}"/>
              </a:ext>
            </a:extLst>
          </p:cNvPr>
          <p:cNvPicPr>
            <a:picLocks noChangeAspect="1"/>
          </p:cNvPicPr>
          <p:nvPr userDrawn="1"/>
        </p:nvPicPr>
        <p:blipFill>
          <a:blip r:embed="rId2"/>
          <a:stretch>
            <a:fillRect/>
          </a:stretch>
        </p:blipFill>
        <p:spPr>
          <a:xfrm>
            <a:off x="10297795" y="401983"/>
            <a:ext cx="1481456" cy="499915"/>
          </a:xfrm>
          <a:prstGeom prst="rect">
            <a:avLst/>
          </a:prstGeom>
        </p:spPr>
      </p:pic>
    </p:spTree>
    <p:extLst>
      <p:ext uri="{BB962C8B-B14F-4D97-AF65-F5344CB8AC3E}">
        <p14:creationId xmlns:p14="http://schemas.microsoft.com/office/powerpoint/2010/main" val="3149519628"/>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956AE382-6D43-4751-9CE2-2A4899C59678}"/>
              </a:ext>
            </a:extLst>
          </p:cNvPr>
          <p:cNvSpPr>
            <a:spLocks noGrp="1"/>
          </p:cNvSpPr>
          <p:nvPr>
            <p:ph type="title"/>
          </p:nvPr>
        </p:nvSpPr>
        <p:spPr/>
        <p:txBody>
          <a:bodyPr/>
          <a:lstStyle/>
          <a:p>
            <a:r>
              <a:rPr lang="sv-SE"/>
              <a:t>Klicka här för att ändra mall för rubrikformat</a:t>
            </a:r>
          </a:p>
        </p:txBody>
      </p:sp>
      <p:sp>
        <p:nvSpPr>
          <p:cNvPr id="8" name="Content Placeholder 2">
            <a:extLst>
              <a:ext uri="{FF2B5EF4-FFF2-40B4-BE49-F238E27FC236}">
                <a16:creationId xmlns:a16="http://schemas.microsoft.com/office/drawing/2014/main" id="{143E3ABC-9643-4C0C-A216-D9FDF5F8C34E}"/>
              </a:ext>
            </a:extLst>
          </p:cNvPr>
          <p:cNvSpPr>
            <a:spLocks noGrp="1"/>
          </p:cNvSpPr>
          <p:nvPr>
            <p:ph idx="11"/>
          </p:nvPr>
        </p:nvSpPr>
        <p:spPr>
          <a:xfrm>
            <a:off x="1056000" y="1738313"/>
            <a:ext cx="10080000" cy="4175124"/>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3" name="Platshållare för bildnummer 2">
            <a:extLst>
              <a:ext uri="{FF2B5EF4-FFF2-40B4-BE49-F238E27FC236}">
                <a16:creationId xmlns:a16="http://schemas.microsoft.com/office/drawing/2014/main" id="{040785F0-4073-4C09-A77E-AF825CBA6233}"/>
              </a:ext>
            </a:extLst>
          </p:cNvPr>
          <p:cNvSpPr>
            <a:spLocks noGrp="1"/>
          </p:cNvSpPr>
          <p:nvPr>
            <p:ph type="sldNum" sz="quarter" idx="12"/>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1991101773"/>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4424537-5ECE-4D36-9AE9-88D8AFB54949}"/>
              </a:ext>
            </a:extLst>
          </p:cNvPr>
          <p:cNvSpPr>
            <a:spLocks noGrp="1"/>
          </p:cNvSpPr>
          <p:nvPr>
            <p:ph type="title"/>
          </p:nvPr>
        </p:nvSpPr>
        <p:spPr/>
        <p:txBody>
          <a:bodyPr/>
          <a:lstStyle/>
          <a:p>
            <a:r>
              <a:rPr lang="sv-SE"/>
              <a:t>Klicka här för att ändra mall för rubrikformat</a:t>
            </a:r>
          </a:p>
        </p:txBody>
      </p:sp>
      <p:sp>
        <p:nvSpPr>
          <p:cNvPr id="3" name="Content Placeholder 2"/>
          <p:cNvSpPr>
            <a:spLocks noGrp="1"/>
          </p:cNvSpPr>
          <p:nvPr>
            <p:ph sz="half" idx="1"/>
          </p:nvPr>
        </p:nvSpPr>
        <p:spPr>
          <a:xfrm>
            <a:off x="407988" y="1736729"/>
            <a:ext cx="5400000" cy="417671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4" name="Content Placeholder 3"/>
          <p:cNvSpPr>
            <a:spLocks noGrp="1"/>
          </p:cNvSpPr>
          <p:nvPr>
            <p:ph sz="half" idx="2"/>
          </p:nvPr>
        </p:nvSpPr>
        <p:spPr>
          <a:xfrm>
            <a:off x="6379250" y="1736729"/>
            <a:ext cx="5400000" cy="417671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5" name="Platshållare för bildnummer 4">
            <a:extLst>
              <a:ext uri="{FF2B5EF4-FFF2-40B4-BE49-F238E27FC236}">
                <a16:creationId xmlns:a16="http://schemas.microsoft.com/office/drawing/2014/main" id="{EC9B43C6-89FD-4564-BB62-9B67C1AE2E6A}"/>
              </a:ext>
            </a:extLst>
          </p:cNvPr>
          <p:cNvSpPr>
            <a:spLocks noGrp="1"/>
          </p:cNvSpPr>
          <p:nvPr>
            <p:ph type="sldNum" sz="quarter" idx="10"/>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2488368101"/>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Jämförelse">
    <p:spTree>
      <p:nvGrpSpPr>
        <p:cNvPr id="1" name=""/>
        <p:cNvGrpSpPr/>
        <p:nvPr/>
      </p:nvGrpSpPr>
      <p:grpSpPr>
        <a:xfrm>
          <a:off x="0" y="0"/>
          <a:ext cx="0" cy="0"/>
          <a:chOff x="0" y="0"/>
          <a:chExt cx="0" cy="0"/>
        </a:xfrm>
      </p:grpSpPr>
      <p:sp>
        <p:nvSpPr>
          <p:cNvPr id="7" name="Rubrik 6">
            <a:extLst>
              <a:ext uri="{FF2B5EF4-FFF2-40B4-BE49-F238E27FC236}">
                <a16:creationId xmlns:a16="http://schemas.microsoft.com/office/drawing/2014/main" id="{BCE7E41F-F5AB-42BF-88B5-ED5B44A6461E}"/>
              </a:ext>
            </a:extLst>
          </p:cNvPr>
          <p:cNvSpPr>
            <a:spLocks noGrp="1"/>
          </p:cNvSpPr>
          <p:nvPr>
            <p:ph type="title"/>
          </p:nvPr>
        </p:nvSpPr>
        <p:spPr/>
        <p:txBody>
          <a:bodyPr/>
          <a:lstStyle/>
          <a:p>
            <a:r>
              <a:rPr lang="sv-SE"/>
              <a:t>Klicka här för att ändra mall för rubrikformat</a:t>
            </a:r>
          </a:p>
        </p:txBody>
      </p:sp>
      <p:sp>
        <p:nvSpPr>
          <p:cNvPr id="3" name="Text Placeholder 2"/>
          <p:cNvSpPr>
            <a:spLocks noGrp="1"/>
          </p:cNvSpPr>
          <p:nvPr>
            <p:ph type="body" idx="1"/>
          </p:nvPr>
        </p:nvSpPr>
        <p:spPr>
          <a:xfrm>
            <a:off x="407988" y="1588563"/>
            <a:ext cx="5278080" cy="648720"/>
          </a:xfrm>
        </p:spPr>
        <p:txBody>
          <a:bodyPr anchor="t" anchorCtr="0">
            <a:normAutofit/>
          </a:bodyPr>
          <a:lstStyle>
            <a:lvl1pPr marL="0" indent="0">
              <a:spcBef>
                <a:spcPts val="0"/>
              </a:spcBef>
              <a:buNone/>
              <a:defRPr sz="20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sv-SE"/>
              <a:t>Klicka här för att ändra format på bakgrundstexten</a:t>
            </a:r>
          </a:p>
        </p:txBody>
      </p:sp>
      <p:sp>
        <p:nvSpPr>
          <p:cNvPr id="4" name="Content Placeholder 3"/>
          <p:cNvSpPr>
            <a:spLocks noGrp="1"/>
          </p:cNvSpPr>
          <p:nvPr>
            <p:ph sz="half" idx="2"/>
          </p:nvPr>
        </p:nvSpPr>
        <p:spPr>
          <a:xfrm>
            <a:off x="407988" y="2281031"/>
            <a:ext cx="5278080" cy="3524684"/>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5" name="Text Placeholder 4"/>
          <p:cNvSpPr>
            <a:spLocks noGrp="1"/>
          </p:cNvSpPr>
          <p:nvPr>
            <p:ph type="body" sz="quarter" idx="3"/>
          </p:nvPr>
        </p:nvSpPr>
        <p:spPr>
          <a:xfrm>
            <a:off x="6432000" y="1591385"/>
            <a:ext cx="5280000" cy="648720"/>
          </a:xfrm>
        </p:spPr>
        <p:txBody>
          <a:bodyPr anchor="t" anchorCtr="0">
            <a:normAutofit/>
          </a:bodyPr>
          <a:lstStyle>
            <a:lvl1pPr marL="0" indent="0">
              <a:spcBef>
                <a:spcPts val="0"/>
              </a:spcBef>
              <a:buNone/>
              <a:defRPr sz="20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sv-SE"/>
              <a:t>Klicka här för att ändra format på bakgrundstexten</a:t>
            </a:r>
          </a:p>
        </p:txBody>
      </p:sp>
      <p:sp>
        <p:nvSpPr>
          <p:cNvPr id="6" name="Content Placeholder 5"/>
          <p:cNvSpPr>
            <a:spLocks noGrp="1"/>
          </p:cNvSpPr>
          <p:nvPr>
            <p:ph sz="quarter" idx="4"/>
          </p:nvPr>
        </p:nvSpPr>
        <p:spPr>
          <a:xfrm>
            <a:off x="6432000" y="2281035"/>
            <a:ext cx="5280000" cy="3524685"/>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2" name="Platshållare för bildnummer 1">
            <a:extLst>
              <a:ext uri="{FF2B5EF4-FFF2-40B4-BE49-F238E27FC236}">
                <a16:creationId xmlns:a16="http://schemas.microsoft.com/office/drawing/2014/main" id="{5B0B39BD-A593-4A83-AD46-53A96C2F78AD}"/>
              </a:ext>
            </a:extLst>
          </p:cNvPr>
          <p:cNvSpPr>
            <a:spLocks noGrp="1"/>
          </p:cNvSpPr>
          <p:nvPr>
            <p:ph type="sldNum" sz="quarter" idx="10"/>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8897907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slideLayout" Target="../slideLayouts/slideLayout32.xml"/><Relationship Id="rId18" Type="http://schemas.openxmlformats.org/officeDocument/2006/relationships/slideLayout" Target="../slideLayouts/slideLayout37.xml"/><Relationship Id="rId3" Type="http://schemas.openxmlformats.org/officeDocument/2006/relationships/slideLayout" Target="../slideLayouts/slideLayout22.xml"/><Relationship Id="rId21" Type="http://schemas.openxmlformats.org/officeDocument/2006/relationships/image" Target="../media/image1.png"/><Relationship Id="rId7" Type="http://schemas.openxmlformats.org/officeDocument/2006/relationships/slideLayout" Target="../slideLayouts/slideLayout26.xml"/><Relationship Id="rId12" Type="http://schemas.openxmlformats.org/officeDocument/2006/relationships/slideLayout" Target="../slideLayouts/slideLayout31.xml"/><Relationship Id="rId17" Type="http://schemas.openxmlformats.org/officeDocument/2006/relationships/slideLayout" Target="../slideLayouts/slideLayout36.xml"/><Relationship Id="rId2" Type="http://schemas.openxmlformats.org/officeDocument/2006/relationships/slideLayout" Target="../slideLayouts/slideLayout21.xml"/><Relationship Id="rId16" Type="http://schemas.openxmlformats.org/officeDocument/2006/relationships/slideLayout" Target="../slideLayouts/slideLayout35.xml"/><Relationship Id="rId20" Type="http://schemas.openxmlformats.org/officeDocument/2006/relationships/theme" Target="../theme/theme2.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5" Type="http://schemas.openxmlformats.org/officeDocument/2006/relationships/slideLayout" Target="../slideLayouts/slideLayout34.xml"/><Relationship Id="rId10" Type="http://schemas.openxmlformats.org/officeDocument/2006/relationships/slideLayout" Target="../slideLayouts/slideLayout29.xml"/><Relationship Id="rId19" Type="http://schemas.openxmlformats.org/officeDocument/2006/relationships/slideLayout" Target="../slideLayouts/slideLayout38.xml"/><Relationship Id="rId4" Type="http://schemas.openxmlformats.org/officeDocument/2006/relationships/slideLayout" Target="../slideLayouts/slideLayout23.xml"/><Relationship Id="rId9" Type="http://schemas.openxmlformats.org/officeDocument/2006/relationships/slideLayout" Target="../slideLayouts/slideLayout28.xml"/><Relationship Id="rId14" Type="http://schemas.openxmlformats.org/officeDocument/2006/relationships/slideLayout" Target="../slideLayouts/slideLayout3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6.xml"/><Relationship Id="rId13" Type="http://schemas.openxmlformats.org/officeDocument/2006/relationships/slideLayout" Target="../slideLayouts/slideLayout51.xml"/><Relationship Id="rId18" Type="http://schemas.openxmlformats.org/officeDocument/2006/relationships/slideLayout" Target="../slideLayouts/slideLayout56.xml"/><Relationship Id="rId3" Type="http://schemas.openxmlformats.org/officeDocument/2006/relationships/slideLayout" Target="../slideLayouts/slideLayout41.xml"/><Relationship Id="rId21" Type="http://schemas.openxmlformats.org/officeDocument/2006/relationships/image" Target="../media/image1.png"/><Relationship Id="rId7" Type="http://schemas.openxmlformats.org/officeDocument/2006/relationships/slideLayout" Target="../slideLayouts/slideLayout45.xml"/><Relationship Id="rId12" Type="http://schemas.openxmlformats.org/officeDocument/2006/relationships/slideLayout" Target="../slideLayouts/slideLayout50.xml"/><Relationship Id="rId17" Type="http://schemas.openxmlformats.org/officeDocument/2006/relationships/slideLayout" Target="../slideLayouts/slideLayout55.xml"/><Relationship Id="rId2" Type="http://schemas.openxmlformats.org/officeDocument/2006/relationships/slideLayout" Target="../slideLayouts/slideLayout40.xml"/><Relationship Id="rId16" Type="http://schemas.openxmlformats.org/officeDocument/2006/relationships/slideLayout" Target="../slideLayouts/slideLayout54.xml"/><Relationship Id="rId20" Type="http://schemas.openxmlformats.org/officeDocument/2006/relationships/theme" Target="../theme/theme3.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5" Type="http://schemas.openxmlformats.org/officeDocument/2006/relationships/slideLayout" Target="../slideLayouts/slideLayout53.xml"/><Relationship Id="rId10" Type="http://schemas.openxmlformats.org/officeDocument/2006/relationships/slideLayout" Target="../slideLayouts/slideLayout48.xml"/><Relationship Id="rId19" Type="http://schemas.openxmlformats.org/officeDocument/2006/relationships/slideLayout" Target="../slideLayouts/slideLayout57.xml"/><Relationship Id="rId4" Type="http://schemas.openxmlformats.org/officeDocument/2006/relationships/slideLayout" Target="../slideLayouts/slideLayout42.xml"/><Relationship Id="rId9" Type="http://schemas.openxmlformats.org/officeDocument/2006/relationships/slideLayout" Target="../slideLayouts/slideLayout47.xml"/><Relationship Id="rId14" Type="http://schemas.openxmlformats.org/officeDocument/2006/relationships/slideLayout" Target="../slideLayouts/slideLayout5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65.xml"/><Relationship Id="rId13" Type="http://schemas.openxmlformats.org/officeDocument/2006/relationships/slideLayout" Target="../slideLayouts/slideLayout70.xml"/><Relationship Id="rId18" Type="http://schemas.openxmlformats.org/officeDocument/2006/relationships/slideLayout" Target="../slideLayouts/slideLayout75.xml"/><Relationship Id="rId3" Type="http://schemas.openxmlformats.org/officeDocument/2006/relationships/slideLayout" Target="../slideLayouts/slideLayout60.xml"/><Relationship Id="rId21" Type="http://schemas.openxmlformats.org/officeDocument/2006/relationships/image" Target="../media/image1.png"/><Relationship Id="rId7" Type="http://schemas.openxmlformats.org/officeDocument/2006/relationships/slideLayout" Target="../slideLayouts/slideLayout64.xml"/><Relationship Id="rId12" Type="http://schemas.openxmlformats.org/officeDocument/2006/relationships/slideLayout" Target="../slideLayouts/slideLayout69.xml"/><Relationship Id="rId17" Type="http://schemas.openxmlformats.org/officeDocument/2006/relationships/slideLayout" Target="../slideLayouts/slideLayout74.xml"/><Relationship Id="rId2" Type="http://schemas.openxmlformats.org/officeDocument/2006/relationships/slideLayout" Target="../slideLayouts/slideLayout59.xml"/><Relationship Id="rId16" Type="http://schemas.openxmlformats.org/officeDocument/2006/relationships/slideLayout" Target="../slideLayouts/slideLayout73.xml"/><Relationship Id="rId20" Type="http://schemas.openxmlformats.org/officeDocument/2006/relationships/theme" Target="../theme/theme4.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5" Type="http://schemas.openxmlformats.org/officeDocument/2006/relationships/slideLayout" Target="../slideLayouts/slideLayout62.xml"/><Relationship Id="rId15" Type="http://schemas.openxmlformats.org/officeDocument/2006/relationships/slideLayout" Target="../slideLayouts/slideLayout72.xml"/><Relationship Id="rId10" Type="http://schemas.openxmlformats.org/officeDocument/2006/relationships/slideLayout" Target="../slideLayouts/slideLayout67.xml"/><Relationship Id="rId19" Type="http://schemas.openxmlformats.org/officeDocument/2006/relationships/slideLayout" Target="../slideLayouts/slideLayout76.xml"/><Relationship Id="rId4" Type="http://schemas.openxmlformats.org/officeDocument/2006/relationships/slideLayout" Target="../slideLayouts/slideLayout61.xml"/><Relationship Id="rId9" Type="http://schemas.openxmlformats.org/officeDocument/2006/relationships/slideLayout" Target="../slideLayouts/slideLayout66.xml"/><Relationship Id="rId14" Type="http://schemas.openxmlformats.org/officeDocument/2006/relationships/slideLayout" Target="../slideLayouts/slideLayout71.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84.xml"/><Relationship Id="rId13" Type="http://schemas.openxmlformats.org/officeDocument/2006/relationships/slideLayout" Target="../slideLayouts/slideLayout89.xml"/><Relationship Id="rId18" Type="http://schemas.openxmlformats.org/officeDocument/2006/relationships/slideLayout" Target="../slideLayouts/slideLayout94.xml"/><Relationship Id="rId3" Type="http://schemas.openxmlformats.org/officeDocument/2006/relationships/slideLayout" Target="../slideLayouts/slideLayout79.xml"/><Relationship Id="rId21" Type="http://schemas.openxmlformats.org/officeDocument/2006/relationships/image" Target="../media/image1.png"/><Relationship Id="rId7" Type="http://schemas.openxmlformats.org/officeDocument/2006/relationships/slideLayout" Target="../slideLayouts/slideLayout83.xml"/><Relationship Id="rId12" Type="http://schemas.openxmlformats.org/officeDocument/2006/relationships/slideLayout" Target="../slideLayouts/slideLayout88.xml"/><Relationship Id="rId17" Type="http://schemas.openxmlformats.org/officeDocument/2006/relationships/slideLayout" Target="../slideLayouts/slideLayout93.xml"/><Relationship Id="rId2" Type="http://schemas.openxmlformats.org/officeDocument/2006/relationships/slideLayout" Target="../slideLayouts/slideLayout78.xml"/><Relationship Id="rId16" Type="http://schemas.openxmlformats.org/officeDocument/2006/relationships/slideLayout" Target="../slideLayouts/slideLayout92.xml"/><Relationship Id="rId20" Type="http://schemas.openxmlformats.org/officeDocument/2006/relationships/theme" Target="../theme/theme5.xml"/><Relationship Id="rId1" Type="http://schemas.openxmlformats.org/officeDocument/2006/relationships/slideLayout" Target="../slideLayouts/slideLayout77.xml"/><Relationship Id="rId6" Type="http://schemas.openxmlformats.org/officeDocument/2006/relationships/slideLayout" Target="../slideLayouts/slideLayout82.xml"/><Relationship Id="rId11" Type="http://schemas.openxmlformats.org/officeDocument/2006/relationships/slideLayout" Target="../slideLayouts/slideLayout87.xml"/><Relationship Id="rId5" Type="http://schemas.openxmlformats.org/officeDocument/2006/relationships/slideLayout" Target="../slideLayouts/slideLayout81.xml"/><Relationship Id="rId15" Type="http://schemas.openxmlformats.org/officeDocument/2006/relationships/slideLayout" Target="../slideLayouts/slideLayout91.xml"/><Relationship Id="rId10" Type="http://schemas.openxmlformats.org/officeDocument/2006/relationships/slideLayout" Target="../slideLayouts/slideLayout86.xml"/><Relationship Id="rId19" Type="http://schemas.openxmlformats.org/officeDocument/2006/relationships/slideLayout" Target="../slideLayouts/slideLayout95.xml"/><Relationship Id="rId4" Type="http://schemas.openxmlformats.org/officeDocument/2006/relationships/slideLayout" Target="../slideLayouts/slideLayout80.xml"/><Relationship Id="rId9" Type="http://schemas.openxmlformats.org/officeDocument/2006/relationships/slideLayout" Target="../slideLayouts/slideLayout85.xml"/><Relationship Id="rId14" Type="http://schemas.openxmlformats.org/officeDocument/2006/relationships/slideLayout" Target="../slideLayouts/slideLayout90.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103.xml"/><Relationship Id="rId13" Type="http://schemas.openxmlformats.org/officeDocument/2006/relationships/slideLayout" Target="../slideLayouts/slideLayout108.xml"/><Relationship Id="rId18" Type="http://schemas.openxmlformats.org/officeDocument/2006/relationships/slideLayout" Target="../slideLayouts/slideLayout113.xml"/><Relationship Id="rId3" Type="http://schemas.openxmlformats.org/officeDocument/2006/relationships/slideLayout" Target="../slideLayouts/slideLayout98.xml"/><Relationship Id="rId21" Type="http://schemas.openxmlformats.org/officeDocument/2006/relationships/slideLayout" Target="../slideLayouts/slideLayout116.xml"/><Relationship Id="rId7" Type="http://schemas.openxmlformats.org/officeDocument/2006/relationships/slideLayout" Target="../slideLayouts/slideLayout102.xml"/><Relationship Id="rId12" Type="http://schemas.openxmlformats.org/officeDocument/2006/relationships/slideLayout" Target="../slideLayouts/slideLayout107.xml"/><Relationship Id="rId17" Type="http://schemas.openxmlformats.org/officeDocument/2006/relationships/slideLayout" Target="../slideLayouts/slideLayout112.xml"/><Relationship Id="rId2" Type="http://schemas.openxmlformats.org/officeDocument/2006/relationships/slideLayout" Target="../slideLayouts/slideLayout97.xml"/><Relationship Id="rId16" Type="http://schemas.openxmlformats.org/officeDocument/2006/relationships/slideLayout" Target="../slideLayouts/slideLayout111.xml"/><Relationship Id="rId20" Type="http://schemas.openxmlformats.org/officeDocument/2006/relationships/slideLayout" Target="../slideLayouts/slideLayout115.xml"/><Relationship Id="rId1" Type="http://schemas.openxmlformats.org/officeDocument/2006/relationships/slideLayout" Target="../slideLayouts/slideLayout96.xml"/><Relationship Id="rId6" Type="http://schemas.openxmlformats.org/officeDocument/2006/relationships/slideLayout" Target="../slideLayouts/slideLayout101.xml"/><Relationship Id="rId11" Type="http://schemas.openxmlformats.org/officeDocument/2006/relationships/slideLayout" Target="../slideLayouts/slideLayout106.xml"/><Relationship Id="rId24" Type="http://schemas.openxmlformats.org/officeDocument/2006/relationships/image" Target="../media/image1.png"/><Relationship Id="rId5" Type="http://schemas.openxmlformats.org/officeDocument/2006/relationships/slideLayout" Target="../slideLayouts/slideLayout100.xml"/><Relationship Id="rId15" Type="http://schemas.openxmlformats.org/officeDocument/2006/relationships/slideLayout" Target="../slideLayouts/slideLayout110.xml"/><Relationship Id="rId23" Type="http://schemas.openxmlformats.org/officeDocument/2006/relationships/theme" Target="../theme/theme6.xml"/><Relationship Id="rId10" Type="http://schemas.openxmlformats.org/officeDocument/2006/relationships/slideLayout" Target="../slideLayouts/slideLayout105.xml"/><Relationship Id="rId19" Type="http://schemas.openxmlformats.org/officeDocument/2006/relationships/slideLayout" Target="../slideLayouts/slideLayout114.xml"/><Relationship Id="rId4" Type="http://schemas.openxmlformats.org/officeDocument/2006/relationships/slideLayout" Target="../slideLayouts/slideLayout99.xml"/><Relationship Id="rId9" Type="http://schemas.openxmlformats.org/officeDocument/2006/relationships/slideLayout" Target="../slideLayouts/slideLayout104.xml"/><Relationship Id="rId14" Type="http://schemas.openxmlformats.org/officeDocument/2006/relationships/slideLayout" Target="../slideLayouts/slideLayout109.xml"/><Relationship Id="rId22" Type="http://schemas.openxmlformats.org/officeDocument/2006/relationships/slideLayout" Target="../slideLayouts/slideLayout117.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125.xml"/><Relationship Id="rId13" Type="http://schemas.openxmlformats.org/officeDocument/2006/relationships/slideLayout" Target="../slideLayouts/slideLayout130.xml"/><Relationship Id="rId18" Type="http://schemas.openxmlformats.org/officeDocument/2006/relationships/slideLayout" Target="../slideLayouts/slideLayout135.xml"/><Relationship Id="rId3" Type="http://schemas.openxmlformats.org/officeDocument/2006/relationships/slideLayout" Target="../slideLayouts/slideLayout120.xml"/><Relationship Id="rId21" Type="http://schemas.openxmlformats.org/officeDocument/2006/relationships/image" Target="../media/image1.png"/><Relationship Id="rId7" Type="http://schemas.openxmlformats.org/officeDocument/2006/relationships/slideLayout" Target="../slideLayouts/slideLayout124.xml"/><Relationship Id="rId12" Type="http://schemas.openxmlformats.org/officeDocument/2006/relationships/slideLayout" Target="../slideLayouts/slideLayout129.xml"/><Relationship Id="rId17" Type="http://schemas.openxmlformats.org/officeDocument/2006/relationships/slideLayout" Target="../slideLayouts/slideLayout134.xml"/><Relationship Id="rId2" Type="http://schemas.openxmlformats.org/officeDocument/2006/relationships/slideLayout" Target="../slideLayouts/slideLayout119.xml"/><Relationship Id="rId16" Type="http://schemas.openxmlformats.org/officeDocument/2006/relationships/slideLayout" Target="../slideLayouts/slideLayout133.xml"/><Relationship Id="rId20" Type="http://schemas.openxmlformats.org/officeDocument/2006/relationships/theme" Target="../theme/theme7.xml"/><Relationship Id="rId1" Type="http://schemas.openxmlformats.org/officeDocument/2006/relationships/slideLayout" Target="../slideLayouts/slideLayout118.xml"/><Relationship Id="rId6" Type="http://schemas.openxmlformats.org/officeDocument/2006/relationships/slideLayout" Target="../slideLayouts/slideLayout123.xml"/><Relationship Id="rId11" Type="http://schemas.openxmlformats.org/officeDocument/2006/relationships/slideLayout" Target="../slideLayouts/slideLayout128.xml"/><Relationship Id="rId5" Type="http://schemas.openxmlformats.org/officeDocument/2006/relationships/slideLayout" Target="../slideLayouts/slideLayout122.xml"/><Relationship Id="rId15" Type="http://schemas.openxmlformats.org/officeDocument/2006/relationships/slideLayout" Target="../slideLayouts/slideLayout132.xml"/><Relationship Id="rId10" Type="http://schemas.openxmlformats.org/officeDocument/2006/relationships/slideLayout" Target="../slideLayouts/slideLayout127.xml"/><Relationship Id="rId19" Type="http://schemas.openxmlformats.org/officeDocument/2006/relationships/slideLayout" Target="../slideLayouts/slideLayout136.xml"/><Relationship Id="rId4" Type="http://schemas.openxmlformats.org/officeDocument/2006/relationships/slideLayout" Target="../slideLayouts/slideLayout121.xml"/><Relationship Id="rId9" Type="http://schemas.openxmlformats.org/officeDocument/2006/relationships/slideLayout" Target="../slideLayouts/slideLayout126.xml"/><Relationship Id="rId14" Type="http://schemas.openxmlformats.org/officeDocument/2006/relationships/slideLayout" Target="../slideLayouts/slideLayout131.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44.xml"/><Relationship Id="rId13" Type="http://schemas.openxmlformats.org/officeDocument/2006/relationships/slideLayout" Target="../slideLayouts/slideLayout149.xml"/><Relationship Id="rId18" Type="http://schemas.openxmlformats.org/officeDocument/2006/relationships/slideLayout" Target="../slideLayouts/slideLayout154.xml"/><Relationship Id="rId3" Type="http://schemas.openxmlformats.org/officeDocument/2006/relationships/slideLayout" Target="../slideLayouts/slideLayout139.xml"/><Relationship Id="rId21" Type="http://schemas.openxmlformats.org/officeDocument/2006/relationships/image" Target="../media/image1.png"/><Relationship Id="rId7" Type="http://schemas.openxmlformats.org/officeDocument/2006/relationships/slideLayout" Target="../slideLayouts/slideLayout143.xml"/><Relationship Id="rId12" Type="http://schemas.openxmlformats.org/officeDocument/2006/relationships/slideLayout" Target="../slideLayouts/slideLayout148.xml"/><Relationship Id="rId17" Type="http://schemas.openxmlformats.org/officeDocument/2006/relationships/slideLayout" Target="../slideLayouts/slideLayout153.xml"/><Relationship Id="rId2" Type="http://schemas.openxmlformats.org/officeDocument/2006/relationships/slideLayout" Target="../slideLayouts/slideLayout138.xml"/><Relationship Id="rId16" Type="http://schemas.openxmlformats.org/officeDocument/2006/relationships/slideLayout" Target="../slideLayouts/slideLayout152.xml"/><Relationship Id="rId20" Type="http://schemas.openxmlformats.org/officeDocument/2006/relationships/theme" Target="../theme/theme8.xml"/><Relationship Id="rId1" Type="http://schemas.openxmlformats.org/officeDocument/2006/relationships/slideLayout" Target="../slideLayouts/slideLayout137.xml"/><Relationship Id="rId6" Type="http://schemas.openxmlformats.org/officeDocument/2006/relationships/slideLayout" Target="../slideLayouts/slideLayout142.xml"/><Relationship Id="rId11" Type="http://schemas.openxmlformats.org/officeDocument/2006/relationships/slideLayout" Target="../slideLayouts/slideLayout147.xml"/><Relationship Id="rId5" Type="http://schemas.openxmlformats.org/officeDocument/2006/relationships/slideLayout" Target="../slideLayouts/slideLayout141.xml"/><Relationship Id="rId15" Type="http://schemas.openxmlformats.org/officeDocument/2006/relationships/slideLayout" Target="../slideLayouts/slideLayout151.xml"/><Relationship Id="rId10" Type="http://schemas.openxmlformats.org/officeDocument/2006/relationships/slideLayout" Target="../slideLayouts/slideLayout146.xml"/><Relationship Id="rId19" Type="http://schemas.openxmlformats.org/officeDocument/2006/relationships/slideLayout" Target="../slideLayouts/slideLayout155.xml"/><Relationship Id="rId4" Type="http://schemas.openxmlformats.org/officeDocument/2006/relationships/slideLayout" Target="../slideLayouts/slideLayout140.xml"/><Relationship Id="rId9" Type="http://schemas.openxmlformats.org/officeDocument/2006/relationships/slideLayout" Target="../slideLayouts/slideLayout145.xml"/><Relationship Id="rId14" Type="http://schemas.openxmlformats.org/officeDocument/2006/relationships/slideLayout" Target="../slideLayouts/slideLayout15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Platshållare för rubrik 1">
            <a:extLst>
              <a:ext uri="{FF2B5EF4-FFF2-40B4-BE49-F238E27FC236}">
                <a16:creationId xmlns:a16="http://schemas.microsoft.com/office/drawing/2014/main" id="{0F91ECD4-9258-45E0-83DE-D200F507C8B7}"/>
              </a:ext>
            </a:extLst>
          </p:cNvPr>
          <p:cNvSpPr>
            <a:spLocks noGrp="1"/>
          </p:cNvSpPr>
          <p:nvPr>
            <p:ph type="title"/>
          </p:nvPr>
        </p:nvSpPr>
        <p:spPr>
          <a:xfrm>
            <a:off x="407988" y="404813"/>
            <a:ext cx="9170279" cy="736959"/>
          </a:xfrm>
          <a:prstGeom prst="rect">
            <a:avLst/>
          </a:prstGeom>
        </p:spPr>
        <p:txBody>
          <a:bodyPr vert="horz" lIns="0" tIns="45720" rIns="0" bIns="45720" rtlCol="0" anchor="ctr">
            <a:normAutofit/>
          </a:bodyPr>
          <a:lstStyle/>
          <a:p>
            <a:r>
              <a:rPr lang="sv-SE"/>
              <a:t>Klicka här för att ändra format</a:t>
            </a:r>
          </a:p>
        </p:txBody>
      </p:sp>
      <p:sp>
        <p:nvSpPr>
          <p:cNvPr id="8" name="textruta 7">
            <a:extLst>
              <a:ext uri="{FF2B5EF4-FFF2-40B4-BE49-F238E27FC236}">
                <a16:creationId xmlns:a16="http://schemas.microsoft.com/office/drawing/2014/main" id="{CAEB2E3D-92F2-44E1-BB5F-C8FAE387A996}"/>
              </a:ext>
            </a:extLst>
          </p:cNvPr>
          <p:cNvSpPr txBox="1"/>
          <p:nvPr userDrawn="1"/>
        </p:nvSpPr>
        <p:spPr>
          <a:xfrm>
            <a:off x="407988" y="6454562"/>
            <a:ext cx="8640000" cy="144000"/>
          </a:xfrm>
          <a:prstGeom prst="rect">
            <a:avLst/>
          </a:prstGeom>
          <a:noFill/>
        </p:spPr>
        <p:txBody>
          <a:bodyPr wrap="square" lIns="0" tIns="0" rIns="0" bIns="0" rtlCol="0" anchor="ctr" anchorCtr="0">
            <a:noAutofit/>
          </a:bodyPr>
          <a:lstStyle/>
          <a:p>
            <a:r>
              <a:rPr lang="sv-SE" sz="1100">
                <a:solidFill>
                  <a:schemeClr val="tx1"/>
                </a:solidFill>
              </a:rPr>
              <a:t>Hållbar stad – öppen för världen</a:t>
            </a:r>
          </a:p>
        </p:txBody>
      </p:sp>
      <p:sp>
        <p:nvSpPr>
          <p:cNvPr id="3" name="Text Placeholder 2"/>
          <p:cNvSpPr>
            <a:spLocks noGrp="1"/>
          </p:cNvSpPr>
          <p:nvPr>
            <p:ph type="body" idx="1"/>
          </p:nvPr>
        </p:nvSpPr>
        <p:spPr>
          <a:xfrm>
            <a:off x="1056000" y="1744652"/>
            <a:ext cx="10080000" cy="4168785"/>
          </a:xfrm>
          <a:prstGeom prst="rect">
            <a:avLst/>
          </a:prstGeom>
        </p:spPr>
        <p:txBody>
          <a:bodyPr vert="horz" lIns="0" tIns="0" rIns="0" bIns="0" rtlCol="0">
            <a:norm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pic>
        <p:nvPicPr>
          <p:cNvPr id="9" name="Bildobjekt 8" descr="Logo" title="Logo">
            <a:extLst>
              <a:ext uri="{FF2B5EF4-FFF2-40B4-BE49-F238E27FC236}">
                <a16:creationId xmlns:a16="http://schemas.microsoft.com/office/drawing/2014/main" id="{E827BE2D-9929-4BFA-9192-B82AEC788915}"/>
              </a:ext>
            </a:extLst>
          </p:cNvPr>
          <p:cNvPicPr>
            <a:picLocks noChangeAspect="1"/>
          </p:cNvPicPr>
          <p:nvPr userDrawn="1"/>
        </p:nvPicPr>
        <p:blipFill>
          <a:blip r:embed="rId21"/>
          <a:stretch>
            <a:fillRect/>
          </a:stretch>
        </p:blipFill>
        <p:spPr>
          <a:xfrm>
            <a:off x="10297795" y="401983"/>
            <a:ext cx="1481456" cy="499915"/>
          </a:xfrm>
          <a:prstGeom prst="rect">
            <a:avLst/>
          </a:prstGeom>
        </p:spPr>
      </p:pic>
      <p:sp>
        <p:nvSpPr>
          <p:cNvPr id="2" name="Platshållare för bildnummer 1">
            <a:extLst>
              <a:ext uri="{FF2B5EF4-FFF2-40B4-BE49-F238E27FC236}">
                <a16:creationId xmlns:a16="http://schemas.microsoft.com/office/drawing/2014/main" id="{048D0267-35CA-45BC-A225-E420D66A8569}"/>
              </a:ext>
            </a:extLst>
          </p:cNvPr>
          <p:cNvSpPr>
            <a:spLocks noGrp="1"/>
          </p:cNvSpPr>
          <p:nvPr>
            <p:ph type="sldNum" sz="quarter" idx="4"/>
          </p:nvPr>
        </p:nvSpPr>
        <p:spPr>
          <a:xfrm>
            <a:off x="11136000" y="6453187"/>
            <a:ext cx="643250" cy="144463"/>
          </a:xfrm>
          <a:prstGeom prst="rect">
            <a:avLst/>
          </a:prstGeom>
        </p:spPr>
        <p:txBody>
          <a:bodyPr vert="horz" lIns="0" tIns="180000" rIns="0" bIns="0" rtlCol="0" anchor="b" anchorCtr="0"/>
          <a:lstStyle>
            <a:lvl1pPr algn="r">
              <a:defRPr sz="1000" b="1">
                <a:solidFill>
                  <a:schemeClr val="tx1">
                    <a:lumMod val="95000"/>
                    <a:lumOff val="5000"/>
                  </a:schemeClr>
                </a:solidFill>
              </a:defRPr>
            </a:lvl1pPr>
          </a:lstStyle>
          <a:p>
            <a:fld id="{59C8BBA8-F427-4879-AAC6-186856FF899B}" type="slidenum">
              <a:rPr lang="sv-SE" smtClean="0"/>
              <a:pPr/>
              <a:t>‹#›</a:t>
            </a:fld>
            <a:endParaRPr lang="sv-SE"/>
          </a:p>
        </p:txBody>
      </p:sp>
    </p:spTree>
    <p:extLst>
      <p:ext uri="{BB962C8B-B14F-4D97-AF65-F5344CB8AC3E}">
        <p14:creationId xmlns:p14="http://schemas.microsoft.com/office/powerpoint/2010/main" val="886967930"/>
      </p:ext>
    </p:extLst>
  </p:cSld>
  <p:clrMap bg1="lt1" tx1="dk1" bg2="lt2" tx2="dk2" accent1="accent1" accent2="accent2" accent3="accent3" accent4="accent4" accent5="accent5" accent6="accent6" hlink="hlink" folHlink="folHlink"/>
  <p:sldLayoutIdLst>
    <p:sldLayoutId id="2147484044" r:id="rId1"/>
    <p:sldLayoutId id="2147484529" r:id="rId2"/>
    <p:sldLayoutId id="2147484530" r:id="rId3"/>
    <p:sldLayoutId id="2147484531" r:id="rId4"/>
    <p:sldLayoutId id="2147484532" r:id="rId5"/>
    <p:sldLayoutId id="2147484533" r:id="rId6"/>
    <p:sldLayoutId id="2147484534" r:id="rId7"/>
    <p:sldLayoutId id="2147484535" r:id="rId8"/>
    <p:sldLayoutId id="2147484627" r:id="rId9"/>
    <p:sldLayoutId id="2147484625" r:id="rId10"/>
    <p:sldLayoutId id="2147484536" r:id="rId11"/>
    <p:sldLayoutId id="2147484537" r:id="rId12"/>
    <p:sldLayoutId id="2147484538" r:id="rId13"/>
    <p:sldLayoutId id="2147484539" r:id="rId14"/>
    <p:sldLayoutId id="2147484626" r:id="rId15"/>
    <p:sldLayoutId id="2147484540" r:id="rId16"/>
    <p:sldLayoutId id="2147484408" r:id="rId17"/>
    <p:sldLayoutId id="2147484409" r:id="rId18"/>
    <p:sldLayoutId id="2147484043" r:id="rId19"/>
  </p:sldLayoutIdLst>
  <p:hf sldNum="0" hdr="0" ftr="0" dt="0"/>
  <p:txStyles>
    <p:titleStyle>
      <a:lvl1pPr algn="l" defTabSz="914332" rtl="0" eaLnBrk="1" latinLnBrk="0" hangingPunct="1">
        <a:lnSpc>
          <a:spcPct val="90000"/>
        </a:lnSpc>
        <a:spcBef>
          <a:spcPct val="0"/>
        </a:spcBef>
        <a:buNone/>
        <a:defRPr sz="3000" b="1" kern="0" spc="0" baseline="0">
          <a:solidFill>
            <a:schemeClr val="tx1"/>
          </a:solidFill>
          <a:latin typeface="+mj-lt"/>
          <a:ea typeface="+mj-ea"/>
          <a:cs typeface="+mj-cs"/>
        </a:defRPr>
      </a:lvl1pPr>
    </p:titleStyle>
    <p:bodyStyle>
      <a:lvl1pPr marL="230384" indent="-230384" algn="l" defTabSz="914332" rtl="0" eaLnBrk="1" latinLnBrk="0" hangingPunct="1">
        <a:lnSpc>
          <a:spcPct val="110000"/>
        </a:lnSpc>
        <a:spcBef>
          <a:spcPts val="600"/>
        </a:spcBef>
        <a:spcAft>
          <a:spcPts val="300"/>
        </a:spcAft>
        <a:buFont typeface="Arial" panose="020B0604020202020204" pitchFamily="34" charset="0"/>
        <a:buChar char="•"/>
        <a:defRPr sz="2000" kern="1200">
          <a:solidFill>
            <a:schemeClr val="tx1"/>
          </a:solidFill>
          <a:latin typeface="+mn-lt"/>
          <a:ea typeface="+mn-ea"/>
          <a:cs typeface="+mn-cs"/>
        </a:defRPr>
      </a:lvl1pPr>
      <a:lvl2pPr marL="457167" indent="-2303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2pPr>
      <a:lvl3pPr marL="687548" indent="-230384" algn="l" defTabSz="914332" rtl="0" eaLnBrk="1" latinLnBrk="0" hangingPunct="1">
        <a:lnSpc>
          <a:spcPct val="110000"/>
        </a:lnSpc>
        <a:spcBef>
          <a:spcPts val="0"/>
        </a:spcBef>
        <a:spcAft>
          <a:spcPts val="300"/>
        </a:spcAft>
        <a:buFont typeface="Wingdings" panose="05000000000000000000" pitchFamily="2" charset="2"/>
        <a:buChar char="§"/>
        <a:defRPr sz="1700" kern="1200">
          <a:solidFill>
            <a:schemeClr val="tx1"/>
          </a:solidFill>
          <a:latin typeface="+mn-lt"/>
          <a:ea typeface="+mn-ea"/>
          <a:cs typeface="+mn-cs"/>
        </a:defRPr>
      </a:lvl3pPr>
      <a:lvl4pPr marL="914332"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4pPr>
      <a:lvl5pPr marL="1144714"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5pPr>
      <a:lvl6pPr marL="2514412"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8"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4"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1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32" rtl="0" eaLnBrk="1" latinLnBrk="0" hangingPunct="1">
        <a:defRPr sz="1800" kern="1200">
          <a:solidFill>
            <a:schemeClr val="tx1"/>
          </a:solidFill>
          <a:latin typeface="+mn-lt"/>
          <a:ea typeface="+mn-ea"/>
          <a:cs typeface="+mn-cs"/>
        </a:defRPr>
      </a:lvl1pPr>
      <a:lvl2pPr marL="457167" algn="l" defTabSz="914332" rtl="0" eaLnBrk="1" latinLnBrk="0" hangingPunct="1">
        <a:defRPr sz="1800" kern="1200">
          <a:solidFill>
            <a:schemeClr val="tx1"/>
          </a:solidFill>
          <a:latin typeface="+mn-lt"/>
          <a:ea typeface="+mn-ea"/>
          <a:cs typeface="+mn-cs"/>
        </a:defRPr>
      </a:lvl2pPr>
      <a:lvl3pPr marL="914332" algn="l" defTabSz="914332" rtl="0" eaLnBrk="1" latinLnBrk="0" hangingPunct="1">
        <a:defRPr sz="1800" kern="1200">
          <a:solidFill>
            <a:schemeClr val="tx1"/>
          </a:solidFill>
          <a:latin typeface="+mn-lt"/>
          <a:ea typeface="+mn-ea"/>
          <a:cs typeface="+mn-cs"/>
        </a:defRPr>
      </a:lvl3pPr>
      <a:lvl4pPr marL="1371498" algn="l" defTabSz="914332" rtl="0" eaLnBrk="1" latinLnBrk="0" hangingPunct="1">
        <a:defRPr sz="1800" kern="1200">
          <a:solidFill>
            <a:schemeClr val="tx1"/>
          </a:solidFill>
          <a:latin typeface="+mn-lt"/>
          <a:ea typeface="+mn-ea"/>
          <a:cs typeface="+mn-cs"/>
        </a:defRPr>
      </a:lvl4pPr>
      <a:lvl5pPr marL="1828664" algn="l" defTabSz="914332" rtl="0" eaLnBrk="1" latinLnBrk="0" hangingPunct="1">
        <a:defRPr sz="1800" kern="1200">
          <a:solidFill>
            <a:schemeClr val="tx1"/>
          </a:solidFill>
          <a:latin typeface="+mn-lt"/>
          <a:ea typeface="+mn-ea"/>
          <a:cs typeface="+mn-cs"/>
        </a:defRPr>
      </a:lvl5pPr>
      <a:lvl6pPr marL="2285830" algn="l" defTabSz="914332" rtl="0" eaLnBrk="1" latinLnBrk="0" hangingPunct="1">
        <a:defRPr sz="1800" kern="1200">
          <a:solidFill>
            <a:schemeClr val="tx1"/>
          </a:solidFill>
          <a:latin typeface="+mn-lt"/>
          <a:ea typeface="+mn-ea"/>
          <a:cs typeface="+mn-cs"/>
        </a:defRPr>
      </a:lvl6pPr>
      <a:lvl7pPr marL="2742994" algn="l" defTabSz="914332" rtl="0" eaLnBrk="1" latinLnBrk="0" hangingPunct="1">
        <a:defRPr sz="1800" kern="1200">
          <a:solidFill>
            <a:schemeClr val="tx1"/>
          </a:solidFill>
          <a:latin typeface="+mn-lt"/>
          <a:ea typeface="+mn-ea"/>
          <a:cs typeface="+mn-cs"/>
        </a:defRPr>
      </a:lvl7pPr>
      <a:lvl8pPr marL="3200160" algn="l" defTabSz="914332" rtl="0" eaLnBrk="1" latinLnBrk="0" hangingPunct="1">
        <a:defRPr sz="1800" kern="1200">
          <a:solidFill>
            <a:schemeClr val="tx1"/>
          </a:solidFill>
          <a:latin typeface="+mn-lt"/>
          <a:ea typeface="+mn-ea"/>
          <a:cs typeface="+mn-cs"/>
        </a:defRPr>
      </a:lvl8pPr>
      <a:lvl9pPr marL="3657327" algn="l" defTabSz="91433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8" pos="3840" userDrawn="1">
          <p15:clr>
            <a:srgbClr val="F26B43"/>
          </p15:clr>
        </p15:guide>
        <p15:guide id="9" orient="horz" pos="255" userDrawn="1">
          <p15:clr>
            <a:srgbClr val="F26B43"/>
          </p15:clr>
        </p15:guide>
        <p15:guide id="10" pos="257" userDrawn="1">
          <p15:clr>
            <a:srgbClr val="F26B43"/>
          </p15:clr>
        </p15:guide>
        <p15:guide id="11" pos="7423" userDrawn="1">
          <p15:clr>
            <a:srgbClr val="F26B43"/>
          </p15:clr>
        </p15:guide>
        <p15:guide id="12" orient="horz" pos="4156" userDrawn="1">
          <p15:clr>
            <a:srgbClr val="F26B43"/>
          </p15:clr>
        </p15:guide>
        <p15:guide id="14" orient="horz" pos="1095" userDrawn="1">
          <p15:clr>
            <a:srgbClr val="F26B43"/>
          </p15:clr>
        </p15:guide>
        <p15:guide id="15" orient="horz" pos="550" userDrawn="1">
          <p15:clr>
            <a:srgbClr val="F26B43"/>
          </p15:clr>
        </p15:guide>
        <p15:guide id="16" orient="horz" pos="3725" userDrawn="1">
          <p15:clr>
            <a:srgbClr val="F26B43"/>
          </p15:clr>
        </p15:guide>
        <p15:guide id="17" orient="horz" pos="4065"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Platshållare för rubrik 1">
            <a:extLst>
              <a:ext uri="{FF2B5EF4-FFF2-40B4-BE49-F238E27FC236}">
                <a16:creationId xmlns:a16="http://schemas.microsoft.com/office/drawing/2014/main" id="{0F91ECD4-9258-45E0-83DE-D200F507C8B7}"/>
              </a:ext>
            </a:extLst>
          </p:cNvPr>
          <p:cNvSpPr>
            <a:spLocks noGrp="1"/>
          </p:cNvSpPr>
          <p:nvPr>
            <p:ph type="title"/>
          </p:nvPr>
        </p:nvSpPr>
        <p:spPr>
          <a:xfrm>
            <a:off x="407988" y="404813"/>
            <a:ext cx="9170279" cy="736959"/>
          </a:xfrm>
          <a:prstGeom prst="rect">
            <a:avLst/>
          </a:prstGeom>
        </p:spPr>
        <p:txBody>
          <a:bodyPr vert="horz" lIns="0" tIns="45720" rIns="0" bIns="45720" rtlCol="0" anchor="ctr">
            <a:normAutofit/>
          </a:bodyPr>
          <a:lstStyle/>
          <a:p>
            <a:r>
              <a:rPr lang="sv-SE"/>
              <a:t>Klicka här för att ändra format</a:t>
            </a:r>
          </a:p>
        </p:txBody>
      </p:sp>
      <p:sp>
        <p:nvSpPr>
          <p:cNvPr id="8" name="textruta 7">
            <a:extLst>
              <a:ext uri="{FF2B5EF4-FFF2-40B4-BE49-F238E27FC236}">
                <a16:creationId xmlns:a16="http://schemas.microsoft.com/office/drawing/2014/main" id="{CAEB2E3D-92F2-44E1-BB5F-C8FAE387A996}"/>
              </a:ext>
            </a:extLst>
          </p:cNvPr>
          <p:cNvSpPr txBox="1"/>
          <p:nvPr userDrawn="1"/>
        </p:nvSpPr>
        <p:spPr>
          <a:xfrm>
            <a:off x="407988" y="6454562"/>
            <a:ext cx="8640000" cy="144000"/>
          </a:xfrm>
          <a:prstGeom prst="rect">
            <a:avLst/>
          </a:prstGeom>
          <a:noFill/>
        </p:spPr>
        <p:txBody>
          <a:bodyPr wrap="square" lIns="0" tIns="0" rIns="0" bIns="0" rtlCol="0" anchor="ctr" anchorCtr="0">
            <a:noAutofit/>
          </a:bodyPr>
          <a:lstStyle/>
          <a:p>
            <a:r>
              <a:rPr lang="sv-SE" sz="1100">
                <a:solidFill>
                  <a:schemeClr val="tx1"/>
                </a:solidFill>
              </a:rPr>
              <a:t>Hållbar stad – öppen för världen</a:t>
            </a:r>
          </a:p>
        </p:txBody>
      </p:sp>
      <p:sp>
        <p:nvSpPr>
          <p:cNvPr id="3" name="Text Placeholder 2"/>
          <p:cNvSpPr>
            <a:spLocks noGrp="1"/>
          </p:cNvSpPr>
          <p:nvPr>
            <p:ph type="body" idx="1"/>
          </p:nvPr>
        </p:nvSpPr>
        <p:spPr>
          <a:xfrm>
            <a:off x="1056000" y="1744652"/>
            <a:ext cx="10080000" cy="4168785"/>
          </a:xfrm>
          <a:prstGeom prst="rect">
            <a:avLst/>
          </a:prstGeom>
        </p:spPr>
        <p:txBody>
          <a:bodyPr vert="horz" lIns="0" tIns="0" rIns="0" bIns="0" rtlCol="0">
            <a:norm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pic>
        <p:nvPicPr>
          <p:cNvPr id="9" name="Bildobjekt 8" descr="Logo" title="Logo">
            <a:extLst>
              <a:ext uri="{FF2B5EF4-FFF2-40B4-BE49-F238E27FC236}">
                <a16:creationId xmlns:a16="http://schemas.microsoft.com/office/drawing/2014/main" id="{E827BE2D-9929-4BFA-9192-B82AEC788915}"/>
              </a:ext>
            </a:extLst>
          </p:cNvPr>
          <p:cNvPicPr>
            <a:picLocks noChangeAspect="1"/>
          </p:cNvPicPr>
          <p:nvPr userDrawn="1"/>
        </p:nvPicPr>
        <p:blipFill>
          <a:blip r:embed="rId21"/>
          <a:stretch>
            <a:fillRect/>
          </a:stretch>
        </p:blipFill>
        <p:spPr>
          <a:xfrm>
            <a:off x="10297795" y="401983"/>
            <a:ext cx="1481456" cy="499915"/>
          </a:xfrm>
          <a:prstGeom prst="rect">
            <a:avLst/>
          </a:prstGeom>
        </p:spPr>
      </p:pic>
      <p:sp>
        <p:nvSpPr>
          <p:cNvPr id="7" name="Platshållare för bildnummer 1">
            <a:extLst>
              <a:ext uri="{FF2B5EF4-FFF2-40B4-BE49-F238E27FC236}">
                <a16:creationId xmlns:a16="http://schemas.microsoft.com/office/drawing/2014/main" id="{49735908-7AA6-42A8-8D13-0A0800940836}"/>
              </a:ext>
            </a:extLst>
          </p:cNvPr>
          <p:cNvSpPr>
            <a:spLocks noGrp="1"/>
          </p:cNvSpPr>
          <p:nvPr>
            <p:ph type="sldNum" sz="quarter" idx="4"/>
          </p:nvPr>
        </p:nvSpPr>
        <p:spPr>
          <a:xfrm>
            <a:off x="11136000" y="6453187"/>
            <a:ext cx="643250" cy="144463"/>
          </a:xfrm>
          <a:prstGeom prst="rect">
            <a:avLst/>
          </a:prstGeom>
        </p:spPr>
        <p:txBody>
          <a:bodyPr vert="horz" lIns="0" tIns="180000" rIns="0" bIns="0" rtlCol="0" anchor="b" anchorCtr="0"/>
          <a:lstStyle>
            <a:lvl1pPr algn="r">
              <a:defRPr sz="1000" b="1">
                <a:solidFill>
                  <a:schemeClr val="tx1">
                    <a:lumMod val="95000"/>
                    <a:lumOff val="5000"/>
                  </a:schemeClr>
                </a:solidFill>
              </a:defRPr>
            </a:lvl1pPr>
          </a:lstStyle>
          <a:p>
            <a:fld id="{59C8BBA8-F427-4879-AAC6-186856FF899B}" type="slidenum">
              <a:rPr lang="sv-SE" smtClean="0"/>
              <a:pPr/>
              <a:t>‹#›</a:t>
            </a:fld>
            <a:endParaRPr lang="sv-SE"/>
          </a:p>
        </p:txBody>
      </p:sp>
    </p:spTree>
    <p:extLst>
      <p:ext uri="{BB962C8B-B14F-4D97-AF65-F5344CB8AC3E}">
        <p14:creationId xmlns:p14="http://schemas.microsoft.com/office/powerpoint/2010/main" val="4089848896"/>
      </p:ext>
    </p:extLst>
  </p:cSld>
  <p:clrMap bg1="lt1" tx1="dk1" bg2="lt2" tx2="dk2" accent1="accent1" accent2="accent2" accent3="accent3" accent4="accent4" accent5="accent5" accent6="accent6" hlink="hlink" folHlink="folHlink"/>
  <p:sldLayoutIdLst>
    <p:sldLayoutId id="2147484411" r:id="rId1"/>
    <p:sldLayoutId id="2147484541" r:id="rId2"/>
    <p:sldLayoutId id="2147484542" r:id="rId3"/>
    <p:sldLayoutId id="2147484543" r:id="rId4"/>
    <p:sldLayoutId id="2147484544" r:id="rId5"/>
    <p:sldLayoutId id="2147484635" r:id="rId6"/>
    <p:sldLayoutId id="2147484636" r:id="rId7"/>
    <p:sldLayoutId id="2147484637" r:id="rId8"/>
    <p:sldLayoutId id="2147484638" r:id="rId9"/>
    <p:sldLayoutId id="2147484639" r:id="rId10"/>
    <p:sldLayoutId id="2147484548" r:id="rId11"/>
    <p:sldLayoutId id="2147484549" r:id="rId12"/>
    <p:sldLayoutId id="2147484550" r:id="rId13"/>
    <p:sldLayoutId id="2147484551" r:id="rId14"/>
    <p:sldLayoutId id="2147484628" r:id="rId15"/>
    <p:sldLayoutId id="2147484552" r:id="rId16"/>
    <p:sldLayoutId id="2147484424" r:id="rId17"/>
    <p:sldLayoutId id="2147484425" r:id="rId18"/>
    <p:sldLayoutId id="2147484426" r:id="rId19"/>
  </p:sldLayoutIdLst>
  <p:hf sldNum="0" hdr="0" ftr="0" dt="0"/>
  <p:txStyles>
    <p:titleStyle>
      <a:lvl1pPr algn="l" defTabSz="914332" rtl="0" eaLnBrk="1" latinLnBrk="0" hangingPunct="1">
        <a:lnSpc>
          <a:spcPct val="90000"/>
        </a:lnSpc>
        <a:spcBef>
          <a:spcPct val="0"/>
        </a:spcBef>
        <a:buNone/>
        <a:defRPr sz="3000" b="1" kern="0" spc="0" baseline="0">
          <a:solidFill>
            <a:schemeClr val="tx1"/>
          </a:solidFill>
          <a:latin typeface="+mj-lt"/>
          <a:ea typeface="+mj-ea"/>
          <a:cs typeface="+mj-cs"/>
        </a:defRPr>
      </a:lvl1pPr>
    </p:titleStyle>
    <p:bodyStyle>
      <a:lvl1pPr marL="230384" indent="-230384" algn="l" defTabSz="914332" rtl="0" eaLnBrk="1" latinLnBrk="0" hangingPunct="1">
        <a:lnSpc>
          <a:spcPct val="110000"/>
        </a:lnSpc>
        <a:spcBef>
          <a:spcPts val="600"/>
        </a:spcBef>
        <a:spcAft>
          <a:spcPts val="300"/>
        </a:spcAft>
        <a:buFont typeface="Arial" panose="020B0604020202020204" pitchFamily="34" charset="0"/>
        <a:buChar char="•"/>
        <a:defRPr sz="2000" kern="1200">
          <a:solidFill>
            <a:schemeClr val="tx1"/>
          </a:solidFill>
          <a:latin typeface="+mn-lt"/>
          <a:ea typeface="+mn-ea"/>
          <a:cs typeface="+mn-cs"/>
        </a:defRPr>
      </a:lvl1pPr>
      <a:lvl2pPr marL="457167" indent="-2303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2pPr>
      <a:lvl3pPr marL="687548" indent="-230384" algn="l" defTabSz="914332" rtl="0" eaLnBrk="1" latinLnBrk="0" hangingPunct="1">
        <a:lnSpc>
          <a:spcPct val="110000"/>
        </a:lnSpc>
        <a:spcBef>
          <a:spcPts val="0"/>
        </a:spcBef>
        <a:spcAft>
          <a:spcPts val="300"/>
        </a:spcAft>
        <a:buFont typeface="Wingdings" panose="05000000000000000000" pitchFamily="2" charset="2"/>
        <a:buChar char="§"/>
        <a:defRPr sz="1700" kern="1200">
          <a:solidFill>
            <a:schemeClr val="tx1"/>
          </a:solidFill>
          <a:latin typeface="+mn-lt"/>
          <a:ea typeface="+mn-ea"/>
          <a:cs typeface="+mn-cs"/>
        </a:defRPr>
      </a:lvl3pPr>
      <a:lvl4pPr marL="914332"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4pPr>
      <a:lvl5pPr marL="1144714"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5pPr>
      <a:lvl6pPr marL="2514412"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8"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4"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1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32" rtl="0" eaLnBrk="1" latinLnBrk="0" hangingPunct="1">
        <a:defRPr sz="1800" kern="1200">
          <a:solidFill>
            <a:schemeClr val="tx1"/>
          </a:solidFill>
          <a:latin typeface="+mn-lt"/>
          <a:ea typeface="+mn-ea"/>
          <a:cs typeface="+mn-cs"/>
        </a:defRPr>
      </a:lvl1pPr>
      <a:lvl2pPr marL="457167" algn="l" defTabSz="914332" rtl="0" eaLnBrk="1" latinLnBrk="0" hangingPunct="1">
        <a:defRPr sz="1800" kern="1200">
          <a:solidFill>
            <a:schemeClr val="tx1"/>
          </a:solidFill>
          <a:latin typeface="+mn-lt"/>
          <a:ea typeface="+mn-ea"/>
          <a:cs typeface="+mn-cs"/>
        </a:defRPr>
      </a:lvl2pPr>
      <a:lvl3pPr marL="914332" algn="l" defTabSz="914332" rtl="0" eaLnBrk="1" latinLnBrk="0" hangingPunct="1">
        <a:defRPr sz="1800" kern="1200">
          <a:solidFill>
            <a:schemeClr val="tx1"/>
          </a:solidFill>
          <a:latin typeface="+mn-lt"/>
          <a:ea typeface="+mn-ea"/>
          <a:cs typeface="+mn-cs"/>
        </a:defRPr>
      </a:lvl3pPr>
      <a:lvl4pPr marL="1371498" algn="l" defTabSz="914332" rtl="0" eaLnBrk="1" latinLnBrk="0" hangingPunct="1">
        <a:defRPr sz="1800" kern="1200">
          <a:solidFill>
            <a:schemeClr val="tx1"/>
          </a:solidFill>
          <a:latin typeface="+mn-lt"/>
          <a:ea typeface="+mn-ea"/>
          <a:cs typeface="+mn-cs"/>
        </a:defRPr>
      </a:lvl4pPr>
      <a:lvl5pPr marL="1828664" algn="l" defTabSz="914332" rtl="0" eaLnBrk="1" latinLnBrk="0" hangingPunct="1">
        <a:defRPr sz="1800" kern="1200">
          <a:solidFill>
            <a:schemeClr val="tx1"/>
          </a:solidFill>
          <a:latin typeface="+mn-lt"/>
          <a:ea typeface="+mn-ea"/>
          <a:cs typeface="+mn-cs"/>
        </a:defRPr>
      </a:lvl5pPr>
      <a:lvl6pPr marL="2285830" algn="l" defTabSz="914332" rtl="0" eaLnBrk="1" latinLnBrk="0" hangingPunct="1">
        <a:defRPr sz="1800" kern="1200">
          <a:solidFill>
            <a:schemeClr val="tx1"/>
          </a:solidFill>
          <a:latin typeface="+mn-lt"/>
          <a:ea typeface="+mn-ea"/>
          <a:cs typeface="+mn-cs"/>
        </a:defRPr>
      </a:lvl6pPr>
      <a:lvl7pPr marL="2742994" algn="l" defTabSz="914332" rtl="0" eaLnBrk="1" latinLnBrk="0" hangingPunct="1">
        <a:defRPr sz="1800" kern="1200">
          <a:solidFill>
            <a:schemeClr val="tx1"/>
          </a:solidFill>
          <a:latin typeface="+mn-lt"/>
          <a:ea typeface="+mn-ea"/>
          <a:cs typeface="+mn-cs"/>
        </a:defRPr>
      </a:lvl7pPr>
      <a:lvl8pPr marL="3200160" algn="l" defTabSz="914332" rtl="0" eaLnBrk="1" latinLnBrk="0" hangingPunct="1">
        <a:defRPr sz="1800" kern="1200">
          <a:solidFill>
            <a:schemeClr val="tx1"/>
          </a:solidFill>
          <a:latin typeface="+mn-lt"/>
          <a:ea typeface="+mn-ea"/>
          <a:cs typeface="+mn-cs"/>
        </a:defRPr>
      </a:lvl8pPr>
      <a:lvl9pPr marL="3657327" algn="l" defTabSz="91433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8" pos="3840">
          <p15:clr>
            <a:srgbClr val="F26B43"/>
          </p15:clr>
        </p15:guide>
        <p15:guide id="9" orient="horz" pos="255">
          <p15:clr>
            <a:srgbClr val="F26B43"/>
          </p15:clr>
        </p15:guide>
        <p15:guide id="10" pos="257">
          <p15:clr>
            <a:srgbClr val="F26B43"/>
          </p15:clr>
        </p15:guide>
        <p15:guide id="11" pos="7423">
          <p15:clr>
            <a:srgbClr val="F26B43"/>
          </p15:clr>
        </p15:guide>
        <p15:guide id="12" orient="horz" pos="4156">
          <p15:clr>
            <a:srgbClr val="F26B43"/>
          </p15:clr>
        </p15:guide>
        <p15:guide id="14" orient="horz" pos="1095">
          <p15:clr>
            <a:srgbClr val="F26B43"/>
          </p15:clr>
        </p15:guide>
        <p15:guide id="15" orient="horz" pos="550">
          <p15:clr>
            <a:srgbClr val="F26B43"/>
          </p15:clr>
        </p15:guide>
        <p15:guide id="16" orient="horz" pos="3725">
          <p15:clr>
            <a:srgbClr val="F26B43"/>
          </p15:clr>
        </p15:guide>
        <p15:guide id="17" orient="horz" pos="4065">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Platshållare för rubrik 1">
            <a:extLst>
              <a:ext uri="{FF2B5EF4-FFF2-40B4-BE49-F238E27FC236}">
                <a16:creationId xmlns:a16="http://schemas.microsoft.com/office/drawing/2014/main" id="{0F91ECD4-9258-45E0-83DE-D200F507C8B7}"/>
              </a:ext>
            </a:extLst>
          </p:cNvPr>
          <p:cNvSpPr>
            <a:spLocks noGrp="1"/>
          </p:cNvSpPr>
          <p:nvPr>
            <p:ph type="title"/>
          </p:nvPr>
        </p:nvSpPr>
        <p:spPr>
          <a:xfrm>
            <a:off x="407988" y="404813"/>
            <a:ext cx="9170279" cy="736959"/>
          </a:xfrm>
          <a:prstGeom prst="rect">
            <a:avLst/>
          </a:prstGeom>
        </p:spPr>
        <p:txBody>
          <a:bodyPr vert="horz" lIns="0" tIns="45720" rIns="0" bIns="45720" rtlCol="0" anchor="ctr">
            <a:normAutofit/>
          </a:bodyPr>
          <a:lstStyle/>
          <a:p>
            <a:r>
              <a:rPr lang="sv-SE"/>
              <a:t>Klicka här för att ändra format</a:t>
            </a:r>
          </a:p>
        </p:txBody>
      </p:sp>
      <p:sp>
        <p:nvSpPr>
          <p:cNvPr id="3" name="Text Placeholder 2"/>
          <p:cNvSpPr>
            <a:spLocks noGrp="1"/>
          </p:cNvSpPr>
          <p:nvPr>
            <p:ph type="body" idx="1"/>
          </p:nvPr>
        </p:nvSpPr>
        <p:spPr>
          <a:xfrm>
            <a:off x="1056000" y="1744652"/>
            <a:ext cx="10080000" cy="4168785"/>
          </a:xfrm>
          <a:prstGeom prst="rect">
            <a:avLst/>
          </a:prstGeom>
        </p:spPr>
        <p:txBody>
          <a:bodyPr vert="horz" lIns="0" tIns="0" rIns="0" bIns="0" rtlCol="0">
            <a:norm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pic>
        <p:nvPicPr>
          <p:cNvPr id="9" name="Bildobjekt 8" descr="Logo" title="Logo">
            <a:extLst>
              <a:ext uri="{FF2B5EF4-FFF2-40B4-BE49-F238E27FC236}">
                <a16:creationId xmlns:a16="http://schemas.microsoft.com/office/drawing/2014/main" id="{E827BE2D-9929-4BFA-9192-B82AEC788915}"/>
              </a:ext>
            </a:extLst>
          </p:cNvPr>
          <p:cNvPicPr>
            <a:picLocks noChangeAspect="1"/>
          </p:cNvPicPr>
          <p:nvPr userDrawn="1"/>
        </p:nvPicPr>
        <p:blipFill>
          <a:blip r:embed="rId21"/>
          <a:stretch>
            <a:fillRect/>
          </a:stretch>
        </p:blipFill>
        <p:spPr>
          <a:xfrm>
            <a:off x="10297795" y="401983"/>
            <a:ext cx="1481456" cy="499915"/>
          </a:xfrm>
          <a:prstGeom prst="rect">
            <a:avLst/>
          </a:prstGeom>
        </p:spPr>
      </p:pic>
      <p:sp>
        <p:nvSpPr>
          <p:cNvPr id="7" name="textruta 6">
            <a:extLst>
              <a:ext uri="{FF2B5EF4-FFF2-40B4-BE49-F238E27FC236}">
                <a16:creationId xmlns:a16="http://schemas.microsoft.com/office/drawing/2014/main" id="{16FC2686-3742-4CA7-96AE-CD7BBA1A90F3}"/>
              </a:ext>
            </a:extLst>
          </p:cNvPr>
          <p:cNvSpPr txBox="1"/>
          <p:nvPr userDrawn="1"/>
        </p:nvSpPr>
        <p:spPr>
          <a:xfrm>
            <a:off x="407988" y="6454562"/>
            <a:ext cx="8640000" cy="144000"/>
          </a:xfrm>
          <a:prstGeom prst="rect">
            <a:avLst/>
          </a:prstGeom>
          <a:noFill/>
        </p:spPr>
        <p:txBody>
          <a:bodyPr wrap="square" lIns="0" tIns="0" rIns="0" bIns="0" rtlCol="0" anchor="ctr" anchorCtr="0">
            <a:noAutofit/>
          </a:bodyPr>
          <a:lstStyle/>
          <a:p>
            <a:r>
              <a:rPr lang="sv-SE" sz="1100">
                <a:solidFill>
                  <a:schemeClr val="tx1"/>
                </a:solidFill>
              </a:rPr>
              <a:t>Hållbar stad – öppen för världen</a:t>
            </a:r>
          </a:p>
        </p:txBody>
      </p:sp>
      <p:sp>
        <p:nvSpPr>
          <p:cNvPr id="10" name="Platshållare för bildnummer 1">
            <a:extLst>
              <a:ext uri="{FF2B5EF4-FFF2-40B4-BE49-F238E27FC236}">
                <a16:creationId xmlns:a16="http://schemas.microsoft.com/office/drawing/2014/main" id="{2A7AAA3E-885B-47E9-ACBA-A0293FCE587E}"/>
              </a:ext>
            </a:extLst>
          </p:cNvPr>
          <p:cNvSpPr>
            <a:spLocks noGrp="1"/>
          </p:cNvSpPr>
          <p:nvPr>
            <p:ph type="sldNum" sz="quarter" idx="4"/>
          </p:nvPr>
        </p:nvSpPr>
        <p:spPr>
          <a:xfrm>
            <a:off x="11136000" y="6453187"/>
            <a:ext cx="643250" cy="144463"/>
          </a:xfrm>
          <a:prstGeom prst="rect">
            <a:avLst/>
          </a:prstGeom>
        </p:spPr>
        <p:txBody>
          <a:bodyPr vert="horz" lIns="0" tIns="180000" rIns="0" bIns="0" rtlCol="0" anchor="b" anchorCtr="0"/>
          <a:lstStyle>
            <a:lvl1pPr algn="r">
              <a:defRPr sz="1000" b="1">
                <a:solidFill>
                  <a:schemeClr val="tx1">
                    <a:lumMod val="95000"/>
                    <a:lumOff val="5000"/>
                  </a:schemeClr>
                </a:solidFill>
              </a:defRPr>
            </a:lvl1pPr>
          </a:lstStyle>
          <a:p>
            <a:fld id="{59C8BBA8-F427-4879-AAC6-186856FF899B}" type="slidenum">
              <a:rPr lang="sv-SE" smtClean="0"/>
              <a:pPr/>
              <a:t>‹#›</a:t>
            </a:fld>
            <a:endParaRPr lang="sv-SE"/>
          </a:p>
        </p:txBody>
      </p:sp>
    </p:spTree>
    <p:extLst>
      <p:ext uri="{BB962C8B-B14F-4D97-AF65-F5344CB8AC3E}">
        <p14:creationId xmlns:p14="http://schemas.microsoft.com/office/powerpoint/2010/main" val="1523591297"/>
      </p:ext>
    </p:extLst>
  </p:cSld>
  <p:clrMap bg1="lt1" tx1="dk1" bg2="lt2" tx2="dk2" accent1="accent1" accent2="accent2" accent3="accent3" accent4="accent4" accent5="accent5" accent6="accent6" hlink="hlink" folHlink="folHlink"/>
  <p:sldLayoutIdLst>
    <p:sldLayoutId id="2147484428" r:id="rId1"/>
    <p:sldLayoutId id="2147484553" r:id="rId2"/>
    <p:sldLayoutId id="2147484554" r:id="rId3"/>
    <p:sldLayoutId id="2147484555" r:id="rId4"/>
    <p:sldLayoutId id="2147484556" r:id="rId5"/>
    <p:sldLayoutId id="2147484640" r:id="rId6"/>
    <p:sldLayoutId id="2147484641" r:id="rId7"/>
    <p:sldLayoutId id="2147484642" r:id="rId8"/>
    <p:sldLayoutId id="2147484643" r:id="rId9"/>
    <p:sldLayoutId id="2147484644" r:id="rId10"/>
    <p:sldLayoutId id="2147484560" r:id="rId11"/>
    <p:sldLayoutId id="2147484561" r:id="rId12"/>
    <p:sldLayoutId id="2147484562" r:id="rId13"/>
    <p:sldLayoutId id="2147484563" r:id="rId14"/>
    <p:sldLayoutId id="2147484629" r:id="rId15"/>
    <p:sldLayoutId id="2147484564" r:id="rId16"/>
    <p:sldLayoutId id="2147484441" r:id="rId17"/>
    <p:sldLayoutId id="2147484442" r:id="rId18"/>
    <p:sldLayoutId id="2147484443" r:id="rId19"/>
  </p:sldLayoutIdLst>
  <p:hf sldNum="0" hdr="0" ftr="0" dt="0"/>
  <p:txStyles>
    <p:titleStyle>
      <a:lvl1pPr algn="l" defTabSz="914332" rtl="0" eaLnBrk="1" latinLnBrk="0" hangingPunct="1">
        <a:lnSpc>
          <a:spcPct val="90000"/>
        </a:lnSpc>
        <a:spcBef>
          <a:spcPct val="0"/>
        </a:spcBef>
        <a:buNone/>
        <a:defRPr sz="3000" b="1" kern="0" spc="0" baseline="0">
          <a:solidFill>
            <a:schemeClr val="tx1"/>
          </a:solidFill>
          <a:latin typeface="+mj-lt"/>
          <a:ea typeface="+mj-ea"/>
          <a:cs typeface="+mj-cs"/>
        </a:defRPr>
      </a:lvl1pPr>
    </p:titleStyle>
    <p:bodyStyle>
      <a:lvl1pPr marL="230384" indent="-230384" algn="l" defTabSz="914332" rtl="0" eaLnBrk="1" latinLnBrk="0" hangingPunct="1">
        <a:lnSpc>
          <a:spcPct val="110000"/>
        </a:lnSpc>
        <a:spcBef>
          <a:spcPts val="600"/>
        </a:spcBef>
        <a:spcAft>
          <a:spcPts val="300"/>
        </a:spcAft>
        <a:buFont typeface="Arial" panose="020B0604020202020204" pitchFamily="34" charset="0"/>
        <a:buChar char="•"/>
        <a:defRPr sz="2000" kern="1200">
          <a:solidFill>
            <a:schemeClr val="tx1"/>
          </a:solidFill>
          <a:latin typeface="+mn-lt"/>
          <a:ea typeface="+mn-ea"/>
          <a:cs typeface="+mn-cs"/>
        </a:defRPr>
      </a:lvl1pPr>
      <a:lvl2pPr marL="457167" indent="-2303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2pPr>
      <a:lvl3pPr marL="687548" indent="-230384" algn="l" defTabSz="914332" rtl="0" eaLnBrk="1" latinLnBrk="0" hangingPunct="1">
        <a:lnSpc>
          <a:spcPct val="110000"/>
        </a:lnSpc>
        <a:spcBef>
          <a:spcPts val="0"/>
        </a:spcBef>
        <a:spcAft>
          <a:spcPts val="300"/>
        </a:spcAft>
        <a:buFont typeface="Wingdings" panose="05000000000000000000" pitchFamily="2" charset="2"/>
        <a:buChar char="§"/>
        <a:defRPr sz="1700" kern="1200">
          <a:solidFill>
            <a:schemeClr val="tx1"/>
          </a:solidFill>
          <a:latin typeface="+mn-lt"/>
          <a:ea typeface="+mn-ea"/>
          <a:cs typeface="+mn-cs"/>
        </a:defRPr>
      </a:lvl3pPr>
      <a:lvl4pPr marL="914332"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4pPr>
      <a:lvl5pPr marL="1144714"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5pPr>
      <a:lvl6pPr marL="2514412"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8"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4"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1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32" rtl="0" eaLnBrk="1" latinLnBrk="0" hangingPunct="1">
        <a:defRPr sz="1800" kern="1200">
          <a:solidFill>
            <a:schemeClr val="tx1"/>
          </a:solidFill>
          <a:latin typeface="+mn-lt"/>
          <a:ea typeface="+mn-ea"/>
          <a:cs typeface="+mn-cs"/>
        </a:defRPr>
      </a:lvl1pPr>
      <a:lvl2pPr marL="457167" algn="l" defTabSz="914332" rtl="0" eaLnBrk="1" latinLnBrk="0" hangingPunct="1">
        <a:defRPr sz="1800" kern="1200">
          <a:solidFill>
            <a:schemeClr val="tx1"/>
          </a:solidFill>
          <a:latin typeface="+mn-lt"/>
          <a:ea typeface="+mn-ea"/>
          <a:cs typeface="+mn-cs"/>
        </a:defRPr>
      </a:lvl2pPr>
      <a:lvl3pPr marL="914332" algn="l" defTabSz="914332" rtl="0" eaLnBrk="1" latinLnBrk="0" hangingPunct="1">
        <a:defRPr sz="1800" kern="1200">
          <a:solidFill>
            <a:schemeClr val="tx1"/>
          </a:solidFill>
          <a:latin typeface="+mn-lt"/>
          <a:ea typeface="+mn-ea"/>
          <a:cs typeface="+mn-cs"/>
        </a:defRPr>
      </a:lvl3pPr>
      <a:lvl4pPr marL="1371498" algn="l" defTabSz="914332" rtl="0" eaLnBrk="1" latinLnBrk="0" hangingPunct="1">
        <a:defRPr sz="1800" kern="1200">
          <a:solidFill>
            <a:schemeClr val="tx1"/>
          </a:solidFill>
          <a:latin typeface="+mn-lt"/>
          <a:ea typeface="+mn-ea"/>
          <a:cs typeface="+mn-cs"/>
        </a:defRPr>
      </a:lvl4pPr>
      <a:lvl5pPr marL="1828664" algn="l" defTabSz="914332" rtl="0" eaLnBrk="1" latinLnBrk="0" hangingPunct="1">
        <a:defRPr sz="1800" kern="1200">
          <a:solidFill>
            <a:schemeClr val="tx1"/>
          </a:solidFill>
          <a:latin typeface="+mn-lt"/>
          <a:ea typeface="+mn-ea"/>
          <a:cs typeface="+mn-cs"/>
        </a:defRPr>
      </a:lvl5pPr>
      <a:lvl6pPr marL="2285830" algn="l" defTabSz="914332" rtl="0" eaLnBrk="1" latinLnBrk="0" hangingPunct="1">
        <a:defRPr sz="1800" kern="1200">
          <a:solidFill>
            <a:schemeClr val="tx1"/>
          </a:solidFill>
          <a:latin typeface="+mn-lt"/>
          <a:ea typeface="+mn-ea"/>
          <a:cs typeface="+mn-cs"/>
        </a:defRPr>
      </a:lvl6pPr>
      <a:lvl7pPr marL="2742994" algn="l" defTabSz="914332" rtl="0" eaLnBrk="1" latinLnBrk="0" hangingPunct="1">
        <a:defRPr sz="1800" kern="1200">
          <a:solidFill>
            <a:schemeClr val="tx1"/>
          </a:solidFill>
          <a:latin typeface="+mn-lt"/>
          <a:ea typeface="+mn-ea"/>
          <a:cs typeface="+mn-cs"/>
        </a:defRPr>
      </a:lvl7pPr>
      <a:lvl8pPr marL="3200160" algn="l" defTabSz="914332" rtl="0" eaLnBrk="1" latinLnBrk="0" hangingPunct="1">
        <a:defRPr sz="1800" kern="1200">
          <a:solidFill>
            <a:schemeClr val="tx1"/>
          </a:solidFill>
          <a:latin typeface="+mn-lt"/>
          <a:ea typeface="+mn-ea"/>
          <a:cs typeface="+mn-cs"/>
        </a:defRPr>
      </a:lvl8pPr>
      <a:lvl9pPr marL="3657327" algn="l" defTabSz="91433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8" pos="3840">
          <p15:clr>
            <a:srgbClr val="F26B43"/>
          </p15:clr>
        </p15:guide>
        <p15:guide id="9" orient="horz" pos="255">
          <p15:clr>
            <a:srgbClr val="F26B43"/>
          </p15:clr>
        </p15:guide>
        <p15:guide id="10" pos="257">
          <p15:clr>
            <a:srgbClr val="F26B43"/>
          </p15:clr>
        </p15:guide>
        <p15:guide id="11" pos="7423">
          <p15:clr>
            <a:srgbClr val="F26B43"/>
          </p15:clr>
        </p15:guide>
        <p15:guide id="12" orient="horz" pos="4156">
          <p15:clr>
            <a:srgbClr val="F26B43"/>
          </p15:clr>
        </p15:guide>
        <p15:guide id="14" orient="horz" pos="1095">
          <p15:clr>
            <a:srgbClr val="F26B43"/>
          </p15:clr>
        </p15:guide>
        <p15:guide id="15" orient="horz" pos="550">
          <p15:clr>
            <a:srgbClr val="F26B43"/>
          </p15:clr>
        </p15:guide>
        <p15:guide id="16" orient="horz" pos="3725">
          <p15:clr>
            <a:srgbClr val="F26B43"/>
          </p15:clr>
        </p15:guide>
        <p15:guide id="17" orient="horz" pos="4065">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Platshållare för rubrik 1">
            <a:extLst>
              <a:ext uri="{FF2B5EF4-FFF2-40B4-BE49-F238E27FC236}">
                <a16:creationId xmlns:a16="http://schemas.microsoft.com/office/drawing/2014/main" id="{0F91ECD4-9258-45E0-83DE-D200F507C8B7}"/>
              </a:ext>
            </a:extLst>
          </p:cNvPr>
          <p:cNvSpPr>
            <a:spLocks noGrp="1"/>
          </p:cNvSpPr>
          <p:nvPr>
            <p:ph type="title"/>
          </p:nvPr>
        </p:nvSpPr>
        <p:spPr>
          <a:xfrm>
            <a:off x="407988" y="404813"/>
            <a:ext cx="9170279" cy="736959"/>
          </a:xfrm>
          <a:prstGeom prst="rect">
            <a:avLst/>
          </a:prstGeom>
        </p:spPr>
        <p:txBody>
          <a:bodyPr vert="horz" lIns="0" tIns="45720" rIns="0" bIns="45720" rtlCol="0" anchor="ctr">
            <a:normAutofit/>
          </a:bodyPr>
          <a:lstStyle/>
          <a:p>
            <a:r>
              <a:rPr lang="sv-SE"/>
              <a:t>Klicka här för att ändra format</a:t>
            </a:r>
          </a:p>
        </p:txBody>
      </p:sp>
      <p:sp>
        <p:nvSpPr>
          <p:cNvPr id="3" name="Text Placeholder 2"/>
          <p:cNvSpPr>
            <a:spLocks noGrp="1"/>
          </p:cNvSpPr>
          <p:nvPr>
            <p:ph type="body" idx="1"/>
          </p:nvPr>
        </p:nvSpPr>
        <p:spPr>
          <a:xfrm>
            <a:off x="1056000" y="1744652"/>
            <a:ext cx="10080000" cy="4168785"/>
          </a:xfrm>
          <a:prstGeom prst="rect">
            <a:avLst/>
          </a:prstGeom>
        </p:spPr>
        <p:txBody>
          <a:bodyPr vert="horz" lIns="0" tIns="0" rIns="0" bIns="0" rtlCol="0">
            <a:norm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pic>
        <p:nvPicPr>
          <p:cNvPr id="9" name="Bildobjekt 8" descr="Logo" title="Logo">
            <a:extLst>
              <a:ext uri="{FF2B5EF4-FFF2-40B4-BE49-F238E27FC236}">
                <a16:creationId xmlns:a16="http://schemas.microsoft.com/office/drawing/2014/main" id="{E827BE2D-9929-4BFA-9192-B82AEC788915}"/>
              </a:ext>
            </a:extLst>
          </p:cNvPr>
          <p:cNvPicPr>
            <a:picLocks noChangeAspect="1"/>
          </p:cNvPicPr>
          <p:nvPr userDrawn="1"/>
        </p:nvPicPr>
        <p:blipFill>
          <a:blip r:embed="rId21"/>
          <a:stretch>
            <a:fillRect/>
          </a:stretch>
        </p:blipFill>
        <p:spPr>
          <a:xfrm>
            <a:off x="10297795" y="401983"/>
            <a:ext cx="1481456" cy="499915"/>
          </a:xfrm>
          <a:prstGeom prst="rect">
            <a:avLst/>
          </a:prstGeom>
        </p:spPr>
      </p:pic>
      <p:sp>
        <p:nvSpPr>
          <p:cNvPr id="7" name="textruta 6">
            <a:extLst>
              <a:ext uri="{FF2B5EF4-FFF2-40B4-BE49-F238E27FC236}">
                <a16:creationId xmlns:a16="http://schemas.microsoft.com/office/drawing/2014/main" id="{7DFF76B2-A88A-470E-B646-73BDC425A6E8}"/>
              </a:ext>
            </a:extLst>
          </p:cNvPr>
          <p:cNvSpPr txBox="1"/>
          <p:nvPr userDrawn="1"/>
        </p:nvSpPr>
        <p:spPr>
          <a:xfrm>
            <a:off x="407988" y="6454562"/>
            <a:ext cx="8640000" cy="144000"/>
          </a:xfrm>
          <a:prstGeom prst="rect">
            <a:avLst/>
          </a:prstGeom>
          <a:noFill/>
        </p:spPr>
        <p:txBody>
          <a:bodyPr wrap="square" lIns="0" tIns="0" rIns="0" bIns="0" rtlCol="0" anchor="ctr" anchorCtr="0">
            <a:noAutofit/>
          </a:bodyPr>
          <a:lstStyle/>
          <a:p>
            <a:r>
              <a:rPr lang="sv-SE" sz="1100">
                <a:solidFill>
                  <a:schemeClr val="tx1"/>
                </a:solidFill>
              </a:rPr>
              <a:t>Hållbar stad – öppen för världen</a:t>
            </a:r>
          </a:p>
        </p:txBody>
      </p:sp>
      <p:sp>
        <p:nvSpPr>
          <p:cNvPr id="10" name="Platshållare för bildnummer 1">
            <a:extLst>
              <a:ext uri="{FF2B5EF4-FFF2-40B4-BE49-F238E27FC236}">
                <a16:creationId xmlns:a16="http://schemas.microsoft.com/office/drawing/2014/main" id="{4D8D5E03-09FD-47B8-83A3-7C8B23D877BF}"/>
              </a:ext>
            </a:extLst>
          </p:cNvPr>
          <p:cNvSpPr>
            <a:spLocks noGrp="1"/>
          </p:cNvSpPr>
          <p:nvPr>
            <p:ph type="sldNum" sz="quarter" idx="4"/>
          </p:nvPr>
        </p:nvSpPr>
        <p:spPr>
          <a:xfrm>
            <a:off x="11136000" y="6453187"/>
            <a:ext cx="643250" cy="144463"/>
          </a:xfrm>
          <a:prstGeom prst="rect">
            <a:avLst/>
          </a:prstGeom>
        </p:spPr>
        <p:txBody>
          <a:bodyPr vert="horz" lIns="0" tIns="180000" rIns="0" bIns="0" rtlCol="0" anchor="b" anchorCtr="0"/>
          <a:lstStyle>
            <a:lvl1pPr algn="r">
              <a:defRPr sz="1000" b="1">
                <a:solidFill>
                  <a:schemeClr val="tx1">
                    <a:lumMod val="95000"/>
                    <a:lumOff val="5000"/>
                  </a:schemeClr>
                </a:solidFill>
              </a:defRPr>
            </a:lvl1pPr>
          </a:lstStyle>
          <a:p>
            <a:fld id="{59C8BBA8-F427-4879-AAC6-186856FF899B}" type="slidenum">
              <a:rPr lang="sv-SE" smtClean="0"/>
              <a:pPr/>
              <a:t>‹#›</a:t>
            </a:fld>
            <a:endParaRPr lang="sv-SE"/>
          </a:p>
        </p:txBody>
      </p:sp>
    </p:spTree>
    <p:extLst>
      <p:ext uri="{BB962C8B-B14F-4D97-AF65-F5344CB8AC3E}">
        <p14:creationId xmlns:p14="http://schemas.microsoft.com/office/powerpoint/2010/main" val="1096936714"/>
      </p:ext>
    </p:extLst>
  </p:cSld>
  <p:clrMap bg1="lt1" tx1="dk1" bg2="lt2" tx2="dk2" accent1="accent1" accent2="accent2" accent3="accent3" accent4="accent4" accent5="accent5" accent6="accent6" hlink="hlink" folHlink="folHlink"/>
  <p:sldLayoutIdLst>
    <p:sldLayoutId id="2147484445" r:id="rId1"/>
    <p:sldLayoutId id="2147484565" r:id="rId2"/>
    <p:sldLayoutId id="2147484566" r:id="rId3"/>
    <p:sldLayoutId id="2147484567" r:id="rId4"/>
    <p:sldLayoutId id="2147484568" r:id="rId5"/>
    <p:sldLayoutId id="2147484645" r:id="rId6"/>
    <p:sldLayoutId id="2147484646" r:id="rId7"/>
    <p:sldLayoutId id="2147484647" r:id="rId8"/>
    <p:sldLayoutId id="2147484648" r:id="rId9"/>
    <p:sldLayoutId id="2147484649" r:id="rId10"/>
    <p:sldLayoutId id="2147484572" r:id="rId11"/>
    <p:sldLayoutId id="2147484573" r:id="rId12"/>
    <p:sldLayoutId id="2147484574" r:id="rId13"/>
    <p:sldLayoutId id="2147484575" r:id="rId14"/>
    <p:sldLayoutId id="2147484630" r:id="rId15"/>
    <p:sldLayoutId id="2147484576" r:id="rId16"/>
    <p:sldLayoutId id="2147484458" r:id="rId17"/>
    <p:sldLayoutId id="2147484459" r:id="rId18"/>
    <p:sldLayoutId id="2147484460" r:id="rId19"/>
  </p:sldLayoutIdLst>
  <p:hf sldNum="0" hdr="0" ftr="0" dt="0"/>
  <p:txStyles>
    <p:titleStyle>
      <a:lvl1pPr algn="l" defTabSz="914332" rtl="0" eaLnBrk="1" latinLnBrk="0" hangingPunct="1">
        <a:lnSpc>
          <a:spcPct val="90000"/>
        </a:lnSpc>
        <a:spcBef>
          <a:spcPct val="0"/>
        </a:spcBef>
        <a:buNone/>
        <a:defRPr sz="3000" b="1" kern="0" spc="0" baseline="0">
          <a:solidFill>
            <a:schemeClr val="tx1"/>
          </a:solidFill>
          <a:latin typeface="+mj-lt"/>
          <a:ea typeface="+mj-ea"/>
          <a:cs typeface="+mj-cs"/>
        </a:defRPr>
      </a:lvl1pPr>
    </p:titleStyle>
    <p:bodyStyle>
      <a:lvl1pPr marL="230384" indent="-230384" algn="l" defTabSz="914332" rtl="0" eaLnBrk="1" latinLnBrk="0" hangingPunct="1">
        <a:lnSpc>
          <a:spcPct val="110000"/>
        </a:lnSpc>
        <a:spcBef>
          <a:spcPts val="600"/>
        </a:spcBef>
        <a:spcAft>
          <a:spcPts val="300"/>
        </a:spcAft>
        <a:buFont typeface="Arial" panose="020B0604020202020204" pitchFamily="34" charset="0"/>
        <a:buChar char="•"/>
        <a:defRPr sz="2000" kern="1200">
          <a:solidFill>
            <a:schemeClr val="tx1"/>
          </a:solidFill>
          <a:latin typeface="+mn-lt"/>
          <a:ea typeface="+mn-ea"/>
          <a:cs typeface="+mn-cs"/>
        </a:defRPr>
      </a:lvl1pPr>
      <a:lvl2pPr marL="457167" indent="-2303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2pPr>
      <a:lvl3pPr marL="687548" indent="-230384" algn="l" defTabSz="914332" rtl="0" eaLnBrk="1" latinLnBrk="0" hangingPunct="1">
        <a:lnSpc>
          <a:spcPct val="110000"/>
        </a:lnSpc>
        <a:spcBef>
          <a:spcPts val="0"/>
        </a:spcBef>
        <a:spcAft>
          <a:spcPts val="300"/>
        </a:spcAft>
        <a:buFont typeface="Wingdings" panose="05000000000000000000" pitchFamily="2" charset="2"/>
        <a:buChar char="§"/>
        <a:defRPr sz="1700" kern="1200">
          <a:solidFill>
            <a:schemeClr val="tx1"/>
          </a:solidFill>
          <a:latin typeface="+mn-lt"/>
          <a:ea typeface="+mn-ea"/>
          <a:cs typeface="+mn-cs"/>
        </a:defRPr>
      </a:lvl3pPr>
      <a:lvl4pPr marL="914332"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4pPr>
      <a:lvl5pPr marL="1144714"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5pPr>
      <a:lvl6pPr marL="2514412"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8"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4"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1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32" rtl="0" eaLnBrk="1" latinLnBrk="0" hangingPunct="1">
        <a:defRPr sz="1800" kern="1200">
          <a:solidFill>
            <a:schemeClr val="tx1"/>
          </a:solidFill>
          <a:latin typeface="+mn-lt"/>
          <a:ea typeface="+mn-ea"/>
          <a:cs typeface="+mn-cs"/>
        </a:defRPr>
      </a:lvl1pPr>
      <a:lvl2pPr marL="457167" algn="l" defTabSz="914332" rtl="0" eaLnBrk="1" latinLnBrk="0" hangingPunct="1">
        <a:defRPr sz="1800" kern="1200">
          <a:solidFill>
            <a:schemeClr val="tx1"/>
          </a:solidFill>
          <a:latin typeface="+mn-lt"/>
          <a:ea typeface="+mn-ea"/>
          <a:cs typeface="+mn-cs"/>
        </a:defRPr>
      </a:lvl2pPr>
      <a:lvl3pPr marL="914332" algn="l" defTabSz="914332" rtl="0" eaLnBrk="1" latinLnBrk="0" hangingPunct="1">
        <a:defRPr sz="1800" kern="1200">
          <a:solidFill>
            <a:schemeClr val="tx1"/>
          </a:solidFill>
          <a:latin typeface="+mn-lt"/>
          <a:ea typeface="+mn-ea"/>
          <a:cs typeface="+mn-cs"/>
        </a:defRPr>
      </a:lvl3pPr>
      <a:lvl4pPr marL="1371498" algn="l" defTabSz="914332" rtl="0" eaLnBrk="1" latinLnBrk="0" hangingPunct="1">
        <a:defRPr sz="1800" kern="1200">
          <a:solidFill>
            <a:schemeClr val="tx1"/>
          </a:solidFill>
          <a:latin typeface="+mn-lt"/>
          <a:ea typeface="+mn-ea"/>
          <a:cs typeface="+mn-cs"/>
        </a:defRPr>
      </a:lvl4pPr>
      <a:lvl5pPr marL="1828664" algn="l" defTabSz="914332" rtl="0" eaLnBrk="1" latinLnBrk="0" hangingPunct="1">
        <a:defRPr sz="1800" kern="1200">
          <a:solidFill>
            <a:schemeClr val="tx1"/>
          </a:solidFill>
          <a:latin typeface="+mn-lt"/>
          <a:ea typeface="+mn-ea"/>
          <a:cs typeface="+mn-cs"/>
        </a:defRPr>
      </a:lvl5pPr>
      <a:lvl6pPr marL="2285830" algn="l" defTabSz="914332" rtl="0" eaLnBrk="1" latinLnBrk="0" hangingPunct="1">
        <a:defRPr sz="1800" kern="1200">
          <a:solidFill>
            <a:schemeClr val="tx1"/>
          </a:solidFill>
          <a:latin typeface="+mn-lt"/>
          <a:ea typeface="+mn-ea"/>
          <a:cs typeface="+mn-cs"/>
        </a:defRPr>
      </a:lvl6pPr>
      <a:lvl7pPr marL="2742994" algn="l" defTabSz="914332" rtl="0" eaLnBrk="1" latinLnBrk="0" hangingPunct="1">
        <a:defRPr sz="1800" kern="1200">
          <a:solidFill>
            <a:schemeClr val="tx1"/>
          </a:solidFill>
          <a:latin typeface="+mn-lt"/>
          <a:ea typeface="+mn-ea"/>
          <a:cs typeface="+mn-cs"/>
        </a:defRPr>
      </a:lvl7pPr>
      <a:lvl8pPr marL="3200160" algn="l" defTabSz="914332" rtl="0" eaLnBrk="1" latinLnBrk="0" hangingPunct="1">
        <a:defRPr sz="1800" kern="1200">
          <a:solidFill>
            <a:schemeClr val="tx1"/>
          </a:solidFill>
          <a:latin typeface="+mn-lt"/>
          <a:ea typeface="+mn-ea"/>
          <a:cs typeface="+mn-cs"/>
        </a:defRPr>
      </a:lvl8pPr>
      <a:lvl9pPr marL="3657327" algn="l" defTabSz="91433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8" pos="3840">
          <p15:clr>
            <a:srgbClr val="F26B43"/>
          </p15:clr>
        </p15:guide>
        <p15:guide id="9" orient="horz" pos="255">
          <p15:clr>
            <a:srgbClr val="F26B43"/>
          </p15:clr>
        </p15:guide>
        <p15:guide id="10" pos="257">
          <p15:clr>
            <a:srgbClr val="F26B43"/>
          </p15:clr>
        </p15:guide>
        <p15:guide id="11" pos="7423">
          <p15:clr>
            <a:srgbClr val="F26B43"/>
          </p15:clr>
        </p15:guide>
        <p15:guide id="12" orient="horz" pos="4156">
          <p15:clr>
            <a:srgbClr val="F26B43"/>
          </p15:clr>
        </p15:guide>
        <p15:guide id="14" orient="horz" pos="1095">
          <p15:clr>
            <a:srgbClr val="F26B43"/>
          </p15:clr>
        </p15:guide>
        <p15:guide id="15" orient="horz" pos="550">
          <p15:clr>
            <a:srgbClr val="F26B43"/>
          </p15:clr>
        </p15:guide>
        <p15:guide id="16" orient="horz" pos="3725">
          <p15:clr>
            <a:srgbClr val="F26B43"/>
          </p15:clr>
        </p15:guide>
        <p15:guide id="17" orient="horz" pos="4065">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Platshållare för rubrik 1">
            <a:extLst>
              <a:ext uri="{FF2B5EF4-FFF2-40B4-BE49-F238E27FC236}">
                <a16:creationId xmlns:a16="http://schemas.microsoft.com/office/drawing/2014/main" id="{0F91ECD4-9258-45E0-83DE-D200F507C8B7}"/>
              </a:ext>
            </a:extLst>
          </p:cNvPr>
          <p:cNvSpPr>
            <a:spLocks noGrp="1"/>
          </p:cNvSpPr>
          <p:nvPr>
            <p:ph type="title"/>
          </p:nvPr>
        </p:nvSpPr>
        <p:spPr>
          <a:xfrm>
            <a:off x="407988" y="404813"/>
            <a:ext cx="9170279" cy="736959"/>
          </a:xfrm>
          <a:prstGeom prst="rect">
            <a:avLst/>
          </a:prstGeom>
        </p:spPr>
        <p:txBody>
          <a:bodyPr vert="horz" lIns="0" tIns="45720" rIns="0" bIns="45720" rtlCol="0" anchor="ctr">
            <a:normAutofit/>
          </a:bodyPr>
          <a:lstStyle/>
          <a:p>
            <a:r>
              <a:rPr lang="sv-SE"/>
              <a:t>Klicka här för att ändra format</a:t>
            </a:r>
          </a:p>
        </p:txBody>
      </p:sp>
      <p:sp>
        <p:nvSpPr>
          <p:cNvPr id="3" name="Text Placeholder 2"/>
          <p:cNvSpPr>
            <a:spLocks noGrp="1"/>
          </p:cNvSpPr>
          <p:nvPr>
            <p:ph type="body" idx="1"/>
          </p:nvPr>
        </p:nvSpPr>
        <p:spPr>
          <a:xfrm>
            <a:off x="1056000" y="1744652"/>
            <a:ext cx="10080000" cy="4168785"/>
          </a:xfrm>
          <a:prstGeom prst="rect">
            <a:avLst/>
          </a:prstGeom>
        </p:spPr>
        <p:txBody>
          <a:bodyPr vert="horz" lIns="0" tIns="0" rIns="0" bIns="0" rtlCol="0">
            <a:norm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pic>
        <p:nvPicPr>
          <p:cNvPr id="9" name="Bildobjekt 8" descr="Logo" title="Logo">
            <a:extLst>
              <a:ext uri="{FF2B5EF4-FFF2-40B4-BE49-F238E27FC236}">
                <a16:creationId xmlns:a16="http://schemas.microsoft.com/office/drawing/2014/main" id="{E827BE2D-9929-4BFA-9192-B82AEC788915}"/>
              </a:ext>
            </a:extLst>
          </p:cNvPr>
          <p:cNvPicPr>
            <a:picLocks noChangeAspect="1"/>
          </p:cNvPicPr>
          <p:nvPr userDrawn="1"/>
        </p:nvPicPr>
        <p:blipFill>
          <a:blip r:embed="rId21"/>
          <a:stretch>
            <a:fillRect/>
          </a:stretch>
        </p:blipFill>
        <p:spPr>
          <a:xfrm>
            <a:off x="10297795" y="401983"/>
            <a:ext cx="1481456" cy="499915"/>
          </a:xfrm>
          <a:prstGeom prst="rect">
            <a:avLst/>
          </a:prstGeom>
        </p:spPr>
      </p:pic>
      <p:sp>
        <p:nvSpPr>
          <p:cNvPr id="7" name="textruta 6">
            <a:extLst>
              <a:ext uri="{FF2B5EF4-FFF2-40B4-BE49-F238E27FC236}">
                <a16:creationId xmlns:a16="http://schemas.microsoft.com/office/drawing/2014/main" id="{F4542BD5-103E-4DB5-88FB-E05DB9624044}"/>
              </a:ext>
            </a:extLst>
          </p:cNvPr>
          <p:cNvSpPr txBox="1"/>
          <p:nvPr userDrawn="1"/>
        </p:nvSpPr>
        <p:spPr>
          <a:xfrm>
            <a:off x="407988" y="6454562"/>
            <a:ext cx="8640000" cy="144000"/>
          </a:xfrm>
          <a:prstGeom prst="rect">
            <a:avLst/>
          </a:prstGeom>
          <a:noFill/>
        </p:spPr>
        <p:txBody>
          <a:bodyPr wrap="square" lIns="0" tIns="0" rIns="0" bIns="0" rtlCol="0" anchor="ctr" anchorCtr="0">
            <a:noAutofit/>
          </a:bodyPr>
          <a:lstStyle/>
          <a:p>
            <a:r>
              <a:rPr lang="sv-SE" sz="1100">
                <a:solidFill>
                  <a:schemeClr val="tx1">
                    <a:lumMod val="95000"/>
                    <a:lumOff val="5000"/>
                  </a:schemeClr>
                </a:solidFill>
              </a:rPr>
              <a:t>Hållbar stad – öppen för världen</a:t>
            </a:r>
          </a:p>
        </p:txBody>
      </p:sp>
      <p:sp>
        <p:nvSpPr>
          <p:cNvPr id="10" name="Platshållare för bildnummer 1">
            <a:extLst>
              <a:ext uri="{FF2B5EF4-FFF2-40B4-BE49-F238E27FC236}">
                <a16:creationId xmlns:a16="http://schemas.microsoft.com/office/drawing/2014/main" id="{ACAA70FC-8994-456B-8FC6-D537F840626C}"/>
              </a:ext>
            </a:extLst>
          </p:cNvPr>
          <p:cNvSpPr>
            <a:spLocks noGrp="1"/>
          </p:cNvSpPr>
          <p:nvPr>
            <p:ph type="sldNum" sz="quarter" idx="4"/>
          </p:nvPr>
        </p:nvSpPr>
        <p:spPr>
          <a:xfrm>
            <a:off x="11136000" y="6453187"/>
            <a:ext cx="643250" cy="144463"/>
          </a:xfrm>
          <a:prstGeom prst="rect">
            <a:avLst/>
          </a:prstGeom>
        </p:spPr>
        <p:txBody>
          <a:bodyPr vert="horz" lIns="0" tIns="180000" rIns="0" bIns="0" rtlCol="0" anchor="b" anchorCtr="0"/>
          <a:lstStyle>
            <a:lvl1pPr algn="r">
              <a:defRPr sz="1000" b="1">
                <a:solidFill>
                  <a:schemeClr val="tx1">
                    <a:lumMod val="95000"/>
                    <a:lumOff val="5000"/>
                  </a:schemeClr>
                </a:solidFill>
              </a:defRPr>
            </a:lvl1pPr>
          </a:lstStyle>
          <a:p>
            <a:fld id="{59C8BBA8-F427-4879-AAC6-186856FF899B}" type="slidenum">
              <a:rPr lang="sv-SE" smtClean="0"/>
              <a:pPr/>
              <a:t>‹#›</a:t>
            </a:fld>
            <a:endParaRPr lang="sv-SE"/>
          </a:p>
        </p:txBody>
      </p:sp>
    </p:spTree>
    <p:extLst>
      <p:ext uri="{BB962C8B-B14F-4D97-AF65-F5344CB8AC3E}">
        <p14:creationId xmlns:p14="http://schemas.microsoft.com/office/powerpoint/2010/main" val="39459540"/>
      </p:ext>
    </p:extLst>
  </p:cSld>
  <p:clrMap bg1="lt1" tx1="dk1" bg2="lt2" tx2="dk2" accent1="accent1" accent2="accent2" accent3="accent3" accent4="accent4" accent5="accent5" accent6="accent6" hlink="hlink" folHlink="folHlink"/>
  <p:sldLayoutIdLst>
    <p:sldLayoutId id="2147484462" r:id="rId1"/>
    <p:sldLayoutId id="2147484577" r:id="rId2"/>
    <p:sldLayoutId id="2147484578" r:id="rId3"/>
    <p:sldLayoutId id="2147484579" r:id="rId4"/>
    <p:sldLayoutId id="2147484580" r:id="rId5"/>
    <p:sldLayoutId id="2147484650" r:id="rId6"/>
    <p:sldLayoutId id="2147484651" r:id="rId7"/>
    <p:sldLayoutId id="2147484652" r:id="rId8"/>
    <p:sldLayoutId id="2147484653" r:id="rId9"/>
    <p:sldLayoutId id="2147484654" r:id="rId10"/>
    <p:sldLayoutId id="2147484584" r:id="rId11"/>
    <p:sldLayoutId id="2147484585" r:id="rId12"/>
    <p:sldLayoutId id="2147484586" r:id="rId13"/>
    <p:sldLayoutId id="2147484587" r:id="rId14"/>
    <p:sldLayoutId id="2147484631" r:id="rId15"/>
    <p:sldLayoutId id="2147484588" r:id="rId16"/>
    <p:sldLayoutId id="2147484475" r:id="rId17"/>
    <p:sldLayoutId id="2147484476" r:id="rId18"/>
    <p:sldLayoutId id="2147484477" r:id="rId19"/>
  </p:sldLayoutIdLst>
  <p:hf sldNum="0" hdr="0" ftr="0" dt="0"/>
  <p:txStyles>
    <p:titleStyle>
      <a:lvl1pPr algn="l" defTabSz="914332" rtl="0" eaLnBrk="1" latinLnBrk="0" hangingPunct="1">
        <a:lnSpc>
          <a:spcPct val="90000"/>
        </a:lnSpc>
        <a:spcBef>
          <a:spcPct val="0"/>
        </a:spcBef>
        <a:buNone/>
        <a:defRPr sz="3000" b="1" kern="0" spc="0" baseline="0">
          <a:solidFill>
            <a:schemeClr val="tx1"/>
          </a:solidFill>
          <a:latin typeface="+mj-lt"/>
          <a:ea typeface="+mj-ea"/>
          <a:cs typeface="+mj-cs"/>
        </a:defRPr>
      </a:lvl1pPr>
    </p:titleStyle>
    <p:bodyStyle>
      <a:lvl1pPr marL="230384" indent="-230384" algn="l" defTabSz="914332" rtl="0" eaLnBrk="1" latinLnBrk="0" hangingPunct="1">
        <a:lnSpc>
          <a:spcPct val="110000"/>
        </a:lnSpc>
        <a:spcBef>
          <a:spcPts val="600"/>
        </a:spcBef>
        <a:spcAft>
          <a:spcPts val="300"/>
        </a:spcAft>
        <a:buFont typeface="Arial" panose="020B0604020202020204" pitchFamily="34" charset="0"/>
        <a:buChar char="•"/>
        <a:defRPr sz="2000" kern="1200">
          <a:solidFill>
            <a:schemeClr val="tx1"/>
          </a:solidFill>
          <a:latin typeface="+mn-lt"/>
          <a:ea typeface="+mn-ea"/>
          <a:cs typeface="+mn-cs"/>
        </a:defRPr>
      </a:lvl1pPr>
      <a:lvl2pPr marL="457167" indent="-2303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2pPr>
      <a:lvl3pPr marL="687548" indent="-230384" algn="l" defTabSz="914332" rtl="0" eaLnBrk="1" latinLnBrk="0" hangingPunct="1">
        <a:lnSpc>
          <a:spcPct val="110000"/>
        </a:lnSpc>
        <a:spcBef>
          <a:spcPts val="0"/>
        </a:spcBef>
        <a:spcAft>
          <a:spcPts val="300"/>
        </a:spcAft>
        <a:buFont typeface="Wingdings" panose="05000000000000000000" pitchFamily="2" charset="2"/>
        <a:buChar char="§"/>
        <a:defRPr sz="1700" kern="1200">
          <a:solidFill>
            <a:schemeClr val="tx1"/>
          </a:solidFill>
          <a:latin typeface="+mn-lt"/>
          <a:ea typeface="+mn-ea"/>
          <a:cs typeface="+mn-cs"/>
        </a:defRPr>
      </a:lvl3pPr>
      <a:lvl4pPr marL="914332"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4pPr>
      <a:lvl5pPr marL="1144714"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5pPr>
      <a:lvl6pPr marL="2514412"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8"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4"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1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32" rtl="0" eaLnBrk="1" latinLnBrk="0" hangingPunct="1">
        <a:defRPr sz="1800" kern="1200">
          <a:solidFill>
            <a:schemeClr val="tx1"/>
          </a:solidFill>
          <a:latin typeface="+mn-lt"/>
          <a:ea typeface="+mn-ea"/>
          <a:cs typeface="+mn-cs"/>
        </a:defRPr>
      </a:lvl1pPr>
      <a:lvl2pPr marL="457167" algn="l" defTabSz="914332" rtl="0" eaLnBrk="1" latinLnBrk="0" hangingPunct="1">
        <a:defRPr sz="1800" kern="1200">
          <a:solidFill>
            <a:schemeClr val="tx1"/>
          </a:solidFill>
          <a:latin typeface="+mn-lt"/>
          <a:ea typeface="+mn-ea"/>
          <a:cs typeface="+mn-cs"/>
        </a:defRPr>
      </a:lvl2pPr>
      <a:lvl3pPr marL="914332" algn="l" defTabSz="914332" rtl="0" eaLnBrk="1" latinLnBrk="0" hangingPunct="1">
        <a:defRPr sz="1800" kern="1200">
          <a:solidFill>
            <a:schemeClr val="tx1"/>
          </a:solidFill>
          <a:latin typeface="+mn-lt"/>
          <a:ea typeface="+mn-ea"/>
          <a:cs typeface="+mn-cs"/>
        </a:defRPr>
      </a:lvl3pPr>
      <a:lvl4pPr marL="1371498" algn="l" defTabSz="914332" rtl="0" eaLnBrk="1" latinLnBrk="0" hangingPunct="1">
        <a:defRPr sz="1800" kern="1200">
          <a:solidFill>
            <a:schemeClr val="tx1"/>
          </a:solidFill>
          <a:latin typeface="+mn-lt"/>
          <a:ea typeface="+mn-ea"/>
          <a:cs typeface="+mn-cs"/>
        </a:defRPr>
      </a:lvl4pPr>
      <a:lvl5pPr marL="1828664" algn="l" defTabSz="914332" rtl="0" eaLnBrk="1" latinLnBrk="0" hangingPunct="1">
        <a:defRPr sz="1800" kern="1200">
          <a:solidFill>
            <a:schemeClr val="tx1"/>
          </a:solidFill>
          <a:latin typeface="+mn-lt"/>
          <a:ea typeface="+mn-ea"/>
          <a:cs typeface="+mn-cs"/>
        </a:defRPr>
      </a:lvl5pPr>
      <a:lvl6pPr marL="2285830" algn="l" defTabSz="914332" rtl="0" eaLnBrk="1" latinLnBrk="0" hangingPunct="1">
        <a:defRPr sz="1800" kern="1200">
          <a:solidFill>
            <a:schemeClr val="tx1"/>
          </a:solidFill>
          <a:latin typeface="+mn-lt"/>
          <a:ea typeface="+mn-ea"/>
          <a:cs typeface="+mn-cs"/>
        </a:defRPr>
      </a:lvl6pPr>
      <a:lvl7pPr marL="2742994" algn="l" defTabSz="914332" rtl="0" eaLnBrk="1" latinLnBrk="0" hangingPunct="1">
        <a:defRPr sz="1800" kern="1200">
          <a:solidFill>
            <a:schemeClr val="tx1"/>
          </a:solidFill>
          <a:latin typeface="+mn-lt"/>
          <a:ea typeface="+mn-ea"/>
          <a:cs typeface="+mn-cs"/>
        </a:defRPr>
      </a:lvl7pPr>
      <a:lvl8pPr marL="3200160" algn="l" defTabSz="914332" rtl="0" eaLnBrk="1" latinLnBrk="0" hangingPunct="1">
        <a:defRPr sz="1800" kern="1200">
          <a:solidFill>
            <a:schemeClr val="tx1"/>
          </a:solidFill>
          <a:latin typeface="+mn-lt"/>
          <a:ea typeface="+mn-ea"/>
          <a:cs typeface="+mn-cs"/>
        </a:defRPr>
      </a:lvl8pPr>
      <a:lvl9pPr marL="3657327" algn="l" defTabSz="91433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8" pos="3840">
          <p15:clr>
            <a:srgbClr val="F26B43"/>
          </p15:clr>
        </p15:guide>
        <p15:guide id="9" orient="horz" pos="255">
          <p15:clr>
            <a:srgbClr val="F26B43"/>
          </p15:clr>
        </p15:guide>
        <p15:guide id="10" pos="257">
          <p15:clr>
            <a:srgbClr val="F26B43"/>
          </p15:clr>
        </p15:guide>
        <p15:guide id="11" pos="7423">
          <p15:clr>
            <a:srgbClr val="F26B43"/>
          </p15:clr>
        </p15:guide>
        <p15:guide id="12" orient="horz" pos="4156">
          <p15:clr>
            <a:srgbClr val="F26B43"/>
          </p15:clr>
        </p15:guide>
        <p15:guide id="14" orient="horz" pos="1095">
          <p15:clr>
            <a:srgbClr val="F26B43"/>
          </p15:clr>
        </p15:guide>
        <p15:guide id="15" orient="horz" pos="550">
          <p15:clr>
            <a:srgbClr val="F26B43"/>
          </p15:clr>
        </p15:guide>
        <p15:guide id="16" orient="horz" pos="3725">
          <p15:clr>
            <a:srgbClr val="F26B43"/>
          </p15:clr>
        </p15:guide>
        <p15:guide id="17" orient="horz" pos="4065">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Platshållare för rubrik 1">
            <a:extLst>
              <a:ext uri="{FF2B5EF4-FFF2-40B4-BE49-F238E27FC236}">
                <a16:creationId xmlns:a16="http://schemas.microsoft.com/office/drawing/2014/main" id="{0F91ECD4-9258-45E0-83DE-D200F507C8B7}"/>
              </a:ext>
            </a:extLst>
          </p:cNvPr>
          <p:cNvSpPr>
            <a:spLocks noGrp="1"/>
          </p:cNvSpPr>
          <p:nvPr>
            <p:ph type="title"/>
          </p:nvPr>
        </p:nvSpPr>
        <p:spPr>
          <a:xfrm>
            <a:off x="407988" y="404813"/>
            <a:ext cx="9170279" cy="736959"/>
          </a:xfrm>
          <a:prstGeom prst="rect">
            <a:avLst/>
          </a:prstGeom>
        </p:spPr>
        <p:txBody>
          <a:bodyPr vert="horz" lIns="0" tIns="45720" rIns="0" bIns="45720" rtlCol="0" anchor="ctr">
            <a:normAutofit/>
          </a:bodyPr>
          <a:lstStyle/>
          <a:p>
            <a:r>
              <a:rPr lang="sv-SE"/>
              <a:t>Klicka här för att ändra format</a:t>
            </a:r>
          </a:p>
        </p:txBody>
      </p:sp>
      <p:sp>
        <p:nvSpPr>
          <p:cNvPr id="3" name="Text Placeholder 2"/>
          <p:cNvSpPr>
            <a:spLocks noGrp="1"/>
          </p:cNvSpPr>
          <p:nvPr>
            <p:ph type="body" idx="1"/>
          </p:nvPr>
        </p:nvSpPr>
        <p:spPr>
          <a:xfrm>
            <a:off x="1056000" y="1744652"/>
            <a:ext cx="10080000" cy="4168785"/>
          </a:xfrm>
          <a:prstGeom prst="rect">
            <a:avLst/>
          </a:prstGeom>
        </p:spPr>
        <p:txBody>
          <a:bodyPr vert="horz" lIns="0" tIns="0" rIns="0" bIns="0" rtlCol="0">
            <a:norm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pic>
        <p:nvPicPr>
          <p:cNvPr id="9" name="Bildobjekt 8" descr="Logo" title="Logo">
            <a:extLst>
              <a:ext uri="{FF2B5EF4-FFF2-40B4-BE49-F238E27FC236}">
                <a16:creationId xmlns:a16="http://schemas.microsoft.com/office/drawing/2014/main" id="{E827BE2D-9929-4BFA-9192-B82AEC788915}"/>
              </a:ext>
            </a:extLst>
          </p:cNvPr>
          <p:cNvPicPr>
            <a:picLocks noChangeAspect="1"/>
          </p:cNvPicPr>
          <p:nvPr userDrawn="1"/>
        </p:nvPicPr>
        <p:blipFill>
          <a:blip r:embed="rId24"/>
          <a:stretch>
            <a:fillRect/>
          </a:stretch>
        </p:blipFill>
        <p:spPr>
          <a:xfrm>
            <a:off x="10297795" y="401983"/>
            <a:ext cx="1481456" cy="499915"/>
          </a:xfrm>
          <a:prstGeom prst="rect">
            <a:avLst/>
          </a:prstGeom>
        </p:spPr>
      </p:pic>
      <p:sp>
        <p:nvSpPr>
          <p:cNvPr id="7" name="textruta 6">
            <a:extLst>
              <a:ext uri="{FF2B5EF4-FFF2-40B4-BE49-F238E27FC236}">
                <a16:creationId xmlns:a16="http://schemas.microsoft.com/office/drawing/2014/main" id="{BA98ADB3-7E4F-4041-B143-C1933A3E0DE3}"/>
              </a:ext>
            </a:extLst>
          </p:cNvPr>
          <p:cNvSpPr txBox="1"/>
          <p:nvPr userDrawn="1"/>
        </p:nvSpPr>
        <p:spPr>
          <a:xfrm>
            <a:off x="407988" y="6454562"/>
            <a:ext cx="8640000" cy="144000"/>
          </a:xfrm>
          <a:prstGeom prst="rect">
            <a:avLst/>
          </a:prstGeom>
          <a:noFill/>
        </p:spPr>
        <p:txBody>
          <a:bodyPr wrap="square" lIns="0" tIns="0" rIns="0" bIns="0" rtlCol="0" anchor="ctr" anchorCtr="0">
            <a:noAutofit/>
          </a:bodyPr>
          <a:lstStyle/>
          <a:p>
            <a:r>
              <a:rPr lang="sv-SE" sz="1100">
                <a:solidFill>
                  <a:schemeClr val="tx1">
                    <a:lumMod val="95000"/>
                    <a:lumOff val="5000"/>
                  </a:schemeClr>
                </a:solidFill>
              </a:rPr>
              <a:t>Hållbar stad – öppen för världen</a:t>
            </a:r>
          </a:p>
        </p:txBody>
      </p:sp>
      <p:sp>
        <p:nvSpPr>
          <p:cNvPr id="10" name="Platshållare för bildnummer 1">
            <a:extLst>
              <a:ext uri="{FF2B5EF4-FFF2-40B4-BE49-F238E27FC236}">
                <a16:creationId xmlns:a16="http://schemas.microsoft.com/office/drawing/2014/main" id="{3F2844B7-CEF6-4069-B35D-9858A8789980}"/>
              </a:ext>
            </a:extLst>
          </p:cNvPr>
          <p:cNvSpPr>
            <a:spLocks noGrp="1"/>
          </p:cNvSpPr>
          <p:nvPr>
            <p:ph type="sldNum" sz="quarter" idx="4"/>
          </p:nvPr>
        </p:nvSpPr>
        <p:spPr>
          <a:xfrm>
            <a:off x="11136000" y="6453187"/>
            <a:ext cx="643250" cy="144463"/>
          </a:xfrm>
          <a:prstGeom prst="rect">
            <a:avLst/>
          </a:prstGeom>
        </p:spPr>
        <p:txBody>
          <a:bodyPr vert="horz" lIns="0" tIns="180000" rIns="0" bIns="0" rtlCol="0" anchor="b" anchorCtr="0"/>
          <a:lstStyle>
            <a:lvl1pPr algn="r">
              <a:defRPr sz="1000" b="1">
                <a:solidFill>
                  <a:schemeClr val="tx1">
                    <a:lumMod val="95000"/>
                    <a:lumOff val="5000"/>
                  </a:schemeClr>
                </a:solidFill>
              </a:defRPr>
            </a:lvl1pPr>
          </a:lstStyle>
          <a:p>
            <a:fld id="{59C8BBA8-F427-4879-AAC6-186856FF899B}" type="slidenum">
              <a:rPr lang="sv-SE" smtClean="0"/>
              <a:pPr/>
              <a:t>‹#›</a:t>
            </a:fld>
            <a:endParaRPr lang="sv-SE"/>
          </a:p>
        </p:txBody>
      </p:sp>
    </p:spTree>
    <p:extLst>
      <p:ext uri="{BB962C8B-B14F-4D97-AF65-F5344CB8AC3E}">
        <p14:creationId xmlns:p14="http://schemas.microsoft.com/office/powerpoint/2010/main" val="3757771119"/>
      </p:ext>
    </p:extLst>
  </p:cSld>
  <p:clrMap bg1="lt1" tx1="dk1" bg2="lt2" tx2="dk2" accent1="accent1" accent2="accent2" accent3="accent3" accent4="accent4" accent5="accent5" accent6="accent6" hlink="hlink" folHlink="folHlink"/>
  <p:sldLayoutIdLst>
    <p:sldLayoutId id="2147484479" r:id="rId1"/>
    <p:sldLayoutId id="2147484589" r:id="rId2"/>
    <p:sldLayoutId id="2147484590" r:id="rId3"/>
    <p:sldLayoutId id="2147484591" r:id="rId4"/>
    <p:sldLayoutId id="2147484592" r:id="rId5"/>
    <p:sldLayoutId id="2147484655" r:id="rId6"/>
    <p:sldLayoutId id="2147484656" r:id="rId7"/>
    <p:sldLayoutId id="2147484657" r:id="rId8"/>
    <p:sldLayoutId id="2147484658" r:id="rId9"/>
    <p:sldLayoutId id="2147484659" r:id="rId10"/>
    <p:sldLayoutId id="2147484596" r:id="rId11"/>
    <p:sldLayoutId id="2147484597" r:id="rId12"/>
    <p:sldLayoutId id="2147484598" r:id="rId13"/>
    <p:sldLayoutId id="2147484599" r:id="rId14"/>
    <p:sldLayoutId id="2147484632" r:id="rId15"/>
    <p:sldLayoutId id="2147484600" r:id="rId16"/>
    <p:sldLayoutId id="2147484492" r:id="rId17"/>
    <p:sldLayoutId id="2147484493" r:id="rId18"/>
    <p:sldLayoutId id="2147484494" r:id="rId19"/>
    <p:sldLayoutId id="2147484670" r:id="rId20"/>
    <p:sldLayoutId id="2147484673" r:id="rId21"/>
    <p:sldLayoutId id="2147484674" r:id="rId22"/>
  </p:sldLayoutIdLst>
  <p:hf sldNum="0" hdr="0" ftr="0" dt="0"/>
  <p:txStyles>
    <p:titleStyle>
      <a:lvl1pPr algn="l" defTabSz="914332" rtl="0" eaLnBrk="1" latinLnBrk="0" hangingPunct="1">
        <a:lnSpc>
          <a:spcPct val="90000"/>
        </a:lnSpc>
        <a:spcBef>
          <a:spcPct val="0"/>
        </a:spcBef>
        <a:buNone/>
        <a:defRPr sz="3000" b="1" kern="0" spc="0" baseline="0">
          <a:solidFill>
            <a:schemeClr val="tx1"/>
          </a:solidFill>
          <a:latin typeface="+mj-lt"/>
          <a:ea typeface="+mj-ea"/>
          <a:cs typeface="+mj-cs"/>
        </a:defRPr>
      </a:lvl1pPr>
    </p:titleStyle>
    <p:bodyStyle>
      <a:lvl1pPr marL="230384" indent="-230384" algn="l" defTabSz="914332" rtl="0" eaLnBrk="1" latinLnBrk="0" hangingPunct="1">
        <a:lnSpc>
          <a:spcPct val="110000"/>
        </a:lnSpc>
        <a:spcBef>
          <a:spcPts val="600"/>
        </a:spcBef>
        <a:spcAft>
          <a:spcPts val="300"/>
        </a:spcAft>
        <a:buFont typeface="Arial" panose="020B0604020202020204" pitchFamily="34" charset="0"/>
        <a:buChar char="•"/>
        <a:defRPr sz="2000" kern="1200">
          <a:solidFill>
            <a:schemeClr val="tx1"/>
          </a:solidFill>
          <a:latin typeface="+mn-lt"/>
          <a:ea typeface="+mn-ea"/>
          <a:cs typeface="+mn-cs"/>
        </a:defRPr>
      </a:lvl1pPr>
      <a:lvl2pPr marL="457167" indent="-2303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2pPr>
      <a:lvl3pPr marL="687548" indent="-230384" algn="l" defTabSz="914332" rtl="0" eaLnBrk="1" latinLnBrk="0" hangingPunct="1">
        <a:lnSpc>
          <a:spcPct val="110000"/>
        </a:lnSpc>
        <a:spcBef>
          <a:spcPts val="0"/>
        </a:spcBef>
        <a:spcAft>
          <a:spcPts val="300"/>
        </a:spcAft>
        <a:buFont typeface="Wingdings" panose="05000000000000000000" pitchFamily="2" charset="2"/>
        <a:buChar char="§"/>
        <a:defRPr sz="1700" kern="1200">
          <a:solidFill>
            <a:schemeClr val="tx1"/>
          </a:solidFill>
          <a:latin typeface="+mn-lt"/>
          <a:ea typeface="+mn-ea"/>
          <a:cs typeface="+mn-cs"/>
        </a:defRPr>
      </a:lvl3pPr>
      <a:lvl4pPr marL="914332"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4pPr>
      <a:lvl5pPr marL="1144714"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5pPr>
      <a:lvl6pPr marL="2514412"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8"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4"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1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32" rtl="0" eaLnBrk="1" latinLnBrk="0" hangingPunct="1">
        <a:defRPr sz="1800" kern="1200">
          <a:solidFill>
            <a:schemeClr val="tx1"/>
          </a:solidFill>
          <a:latin typeface="+mn-lt"/>
          <a:ea typeface="+mn-ea"/>
          <a:cs typeface="+mn-cs"/>
        </a:defRPr>
      </a:lvl1pPr>
      <a:lvl2pPr marL="457167" algn="l" defTabSz="914332" rtl="0" eaLnBrk="1" latinLnBrk="0" hangingPunct="1">
        <a:defRPr sz="1800" kern="1200">
          <a:solidFill>
            <a:schemeClr val="tx1"/>
          </a:solidFill>
          <a:latin typeface="+mn-lt"/>
          <a:ea typeface="+mn-ea"/>
          <a:cs typeface="+mn-cs"/>
        </a:defRPr>
      </a:lvl2pPr>
      <a:lvl3pPr marL="914332" algn="l" defTabSz="914332" rtl="0" eaLnBrk="1" latinLnBrk="0" hangingPunct="1">
        <a:defRPr sz="1800" kern="1200">
          <a:solidFill>
            <a:schemeClr val="tx1"/>
          </a:solidFill>
          <a:latin typeface="+mn-lt"/>
          <a:ea typeface="+mn-ea"/>
          <a:cs typeface="+mn-cs"/>
        </a:defRPr>
      </a:lvl3pPr>
      <a:lvl4pPr marL="1371498" algn="l" defTabSz="914332" rtl="0" eaLnBrk="1" latinLnBrk="0" hangingPunct="1">
        <a:defRPr sz="1800" kern="1200">
          <a:solidFill>
            <a:schemeClr val="tx1"/>
          </a:solidFill>
          <a:latin typeface="+mn-lt"/>
          <a:ea typeface="+mn-ea"/>
          <a:cs typeface="+mn-cs"/>
        </a:defRPr>
      </a:lvl4pPr>
      <a:lvl5pPr marL="1828664" algn="l" defTabSz="914332" rtl="0" eaLnBrk="1" latinLnBrk="0" hangingPunct="1">
        <a:defRPr sz="1800" kern="1200">
          <a:solidFill>
            <a:schemeClr val="tx1"/>
          </a:solidFill>
          <a:latin typeface="+mn-lt"/>
          <a:ea typeface="+mn-ea"/>
          <a:cs typeface="+mn-cs"/>
        </a:defRPr>
      </a:lvl5pPr>
      <a:lvl6pPr marL="2285830" algn="l" defTabSz="914332" rtl="0" eaLnBrk="1" latinLnBrk="0" hangingPunct="1">
        <a:defRPr sz="1800" kern="1200">
          <a:solidFill>
            <a:schemeClr val="tx1"/>
          </a:solidFill>
          <a:latin typeface="+mn-lt"/>
          <a:ea typeface="+mn-ea"/>
          <a:cs typeface="+mn-cs"/>
        </a:defRPr>
      </a:lvl6pPr>
      <a:lvl7pPr marL="2742994" algn="l" defTabSz="914332" rtl="0" eaLnBrk="1" latinLnBrk="0" hangingPunct="1">
        <a:defRPr sz="1800" kern="1200">
          <a:solidFill>
            <a:schemeClr val="tx1"/>
          </a:solidFill>
          <a:latin typeface="+mn-lt"/>
          <a:ea typeface="+mn-ea"/>
          <a:cs typeface="+mn-cs"/>
        </a:defRPr>
      </a:lvl7pPr>
      <a:lvl8pPr marL="3200160" algn="l" defTabSz="914332" rtl="0" eaLnBrk="1" latinLnBrk="0" hangingPunct="1">
        <a:defRPr sz="1800" kern="1200">
          <a:solidFill>
            <a:schemeClr val="tx1"/>
          </a:solidFill>
          <a:latin typeface="+mn-lt"/>
          <a:ea typeface="+mn-ea"/>
          <a:cs typeface="+mn-cs"/>
        </a:defRPr>
      </a:lvl8pPr>
      <a:lvl9pPr marL="3657327" algn="l" defTabSz="91433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8" pos="3840">
          <p15:clr>
            <a:srgbClr val="F26B43"/>
          </p15:clr>
        </p15:guide>
        <p15:guide id="9" orient="horz" pos="255">
          <p15:clr>
            <a:srgbClr val="F26B43"/>
          </p15:clr>
        </p15:guide>
        <p15:guide id="10" pos="257">
          <p15:clr>
            <a:srgbClr val="F26B43"/>
          </p15:clr>
        </p15:guide>
        <p15:guide id="11" pos="7423">
          <p15:clr>
            <a:srgbClr val="F26B43"/>
          </p15:clr>
        </p15:guide>
        <p15:guide id="12" orient="horz" pos="4156">
          <p15:clr>
            <a:srgbClr val="F26B43"/>
          </p15:clr>
        </p15:guide>
        <p15:guide id="14" orient="horz" pos="1095">
          <p15:clr>
            <a:srgbClr val="F26B43"/>
          </p15:clr>
        </p15:guide>
        <p15:guide id="15" orient="horz" pos="550">
          <p15:clr>
            <a:srgbClr val="F26B43"/>
          </p15:clr>
        </p15:guide>
        <p15:guide id="16" orient="horz" pos="3725">
          <p15:clr>
            <a:srgbClr val="F26B43"/>
          </p15:clr>
        </p15:guide>
        <p15:guide id="17" orient="horz" pos="4065">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Platshållare för rubrik 1">
            <a:extLst>
              <a:ext uri="{FF2B5EF4-FFF2-40B4-BE49-F238E27FC236}">
                <a16:creationId xmlns:a16="http://schemas.microsoft.com/office/drawing/2014/main" id="{0F91ECD4-9258-45E0-83DE-D200F507C8B7}"/>
              </a:ext>
            </a:extLst>
          </p:cNvPr>
          <p:cNvSpPr>
            <a:spLocks noGrp="1"/>
          </p:cNvSpPr>
          <p:nvPr>
            <p:ph type="title"/>
          </p:nvPr>
        </p:nvSpPr>
        <p:spPr>
          <a:xfrm>
            <a:off x="407988" y="404813"/>
            <a:ext cx="9170279" cy="736959"/>
          </a:xfrm>
          <a:prstGeom prst="rect">
            <a:avLst/>
          </a:prstGeom>
        </p:spPr>
        <p:txBody>
          <a:bodyPr vert="horz" lIns="0" tIns="45720" rIns="0" bIns="45720" rtlCol="0" anchor="ctr">
            <a:normAutofit/>
          </a:bodyPr>
          <a:lstStyle/>
          <a:p>
            <a:r>
              <a:rPr lang="sv-SE"/>
              <a:t>Klicka här för att ändra format</a:t>
            </a:r>
          </a:p>
        </p:txBody>
      </p:sp>
      <p:sp>
        <p:nvSpPr>
          <p:cNvPr id="3" name="Text Placeholder 2"/>
          <p:cNvSpPr>
            <a:spLocks noGrp="1"/>
          </p:cNvSpPr>
          <p:nvPr>
            <p:ph type="body" idx="1"/>
          </p:nvPr>
        </p:nvSpPr>
        <p:spPr>
          <a:xfrm>
            <a:off x="1056000" y="1744652"/>
            <a:ext cx="10080000" cy="4168785"/>
          </a:xfrm>
          <a:prstGeom prst="rect">
            <a:avLst/>
          </a:prstGeom>
        </p:spPr>
        <p:txBody>
          <a:bodyPr vert="horz" lIns="0" tIns="0" rIns="0" bIns="0" rtlCol="0">
            <a:norm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pic>
        <p:nvPicPr>
          <p:cNvPr id="9" name="Bildobjekt 8" descr="Logo" title="Logo">
            <a:extLst>
              <a:ext uri="{FF2B5EF4-FFF2-40B4-BE49-F238E27FC236}">
                <a16:creationId xmlns:a16="http://schemas.microsoft.com/office/drawing/2014/main" id="{E827BE2D-9929-4BFA-9192-B82AEC788915}"/>
              </a:ext>
            </a:extLst>
          </p:cNvPr>
          <p:cNvPicPr>
            <a:picLocks noChangeAspect="1"/>
          </p:cNvPicPr>
          <p:nvPr userDrawn="1"/>
        </p:nvPicPr>
        <p:blipFill>
          <a:blip r:embed="rId21"/>
          <a:stretch>
            <a:fillRect/>
          </a:stretch>
        </p:blipFill>
        <p:spPr>
          <a:xfrm>
            <a:off x="10297795" y="401983"/>
            <a:ext cx="1481456" cy="499915"/>
          </a:xfrm>
          <a:prstGeom prst="rect">
            <a:avLst/>
          </a:prstGeom>
        </p:spPr>
      </p:pic>
      <p:sp>
        <p:nvSpPr>
          <p:cNvPr id="7" name="textruta 6">
            <a:extLst>
              <a:ext uri="{FF2B5EF4-FFF2-40B4-BE49-F238E27FC236}">
                <a16:creationId xmlns:a16="http://schemas.microsoft.com/office/drawing/2014/main" id="{C30862AA-79CD-47D7-A508-195920CF797F}"/>
              </a:ext>
            </a:extLst>
          </p:cNvPr>
          <p:cNvSpPr txBox="1"/>
          <p:nvPr userDrawn="1"/>
        </p:nvSpPr>
        <p:spPr>
          <a:xfrm>
            <a:off x="407988" y="6454562"/>
            <a:ext cx="8640000" cy="144000"/>
          </a:xfrm>
          <a:prstGeom prst="rect">
            <a:avLst/>
          </a:prstGeom>
          <a:noFill/>
        </p:spPr>
        <p:txBody>
          <a:bodyPr wrap="square" lIns="0" tIns="0" rIns="0" bIns="0" rtlCol="0" anchor="ctr" anchorCtr="0">
            <a:noAutofit/>
          </a:bodyPr>
          <a:lstStyle/>
          <a:p>
            <a:r>
              <a:rPr lang="sv-SE" sz="1100">
                <a:solidFill>
                  <a:schemeClr val="tx1"/>
                </a:solidFill>
              </a:rPr>
              <a:t>Hållbar stad – öppen för världen</a:t>
            </a:r>
          </a:p>
        </p:txBody>
      </p:sp>
      <p:sp>
        <p:nvSpPr>
          <p:cNvPr id="10" name="Platshållare för bildnummer 1">
            <a:extLst>
              <a:ext uri="{FF2B5EF4-FFF2-40B4-BE49-F238E27FC236}">
                <a16:creationId xmlns:a16="http://schemas.microsoft.com/office/drawing/2014/main" id="{0B5FE696-6F97-4D3C-86EA-DA1B9AC17F4B}"/>
              </a:ext>
            </a:extLst>
          </p:cNvPr>
          <p:cNvSpPr>
            <a:spLocks noGrp="1"/>
          </p:cNvSpPr>
          <p:nvPr>
            <p:ph type="sldNum" sz="quarter" idx="4"/>
          </p:nvPr>
        </p:nvSpPr>
        <p:spPr>
          <a:xfrm>
            <a:off x="11136000" y="6453187"/>
            <a:ext cx="643250" cy="144463"/>
          </a:xfrm>
          <a:prstGeom prst="rect">
            <a:avLst/>
          </a:prstGeom>
        </p:spPr>
        <p:txBody>
          <a:bodyPr vert="horz" lIns="0" tIns="180000" rIns="0" bIns="0" rtlCol="0" anchor="b" anchorCtr="0"/>
          <a:lstStyle>
            <a:lvl1pPr algn="r">
              <a:defRPr sz="1000" b="1">
                <a:solidFill>
                  <a:schemeClr val="tx1">
                    <a:lumMod val="95000"/>
                    <a:lumOff val="5000"/>
                  </a:schemeClr>
                </a:solidFill>
              </a:defRPr>
            </a:lvl1pPr>
          </a:lstStyle>
          <a:p>
            <a:fld id="{59C8BBA8-F427-4879-AAC6-186856FF899B}" type="slidenum">
              <a:rPr lang="sv-SE" smtClean="0"/>
              <a:pPr/>
              <a:t>‹#›</a:t>
            </a:fld>
            <a:endParaRPr lang="sv-SE"/>
          </a:p>
        </p:txBody>
      </p:sp>
    </p:spTree>
    <p:extLst>
      <p:ext uri="{BB962C8B-B14F-4D97-AF65-F5344CB8AC3E}">
        <p14:creationId xmlns:p14="http://schemas.microsoft.com/office/powerpoint/2010/main" val="198833470"/>
      </p:ext>
    </p:extLst>
  </p:cSld>
  <p:clrMap bg1="lt1" tx1="dk1" bg2="lt2" tx2="dk2" accent1="accent1" accent2="accent2" accent3="accent3" accent4="accent4" accent5="accent5" accent6="accent6" hlink="hlink" folHlink="folHlink"/>
  <p:sldLayoutIdLst>
    <p:sldLayoutId id="2147484496" r:id="rId1"/>
    <p:sldLayoutId id="2147484601" r:id="rId2"/>
    <p:sldLayoutId id="2147484602" r:id="rId3"/>
    <p:sldLayoutId id="2147484603" r:id="rId4"/>
    <p:sldLayoutId id="2147484604" r:id="rId5"/>
    <p:sldLayoutId id="2147484660" r:id="rId6"/>
    <p:sldLayoutId id="2147484661" r:id="rId7"/>
    <p:sldLayoutId id="2147484662" r:id="rId8"/>
    <p:sldLayoutId id="2147484663" r:id="rId9"/>
    <p:sldLayoutId id="2147484664" r:id="rId10"/>
    <p:sldLayoutId id="2147484608" r:id="rId11"/>
    <p:sldLayoutId id="2147484609" r:id="rId12"/>
    <p:sldLayoutId id="2147484610" r:id="rId13"/>
    <p:sldLayoutId id="2147484611" r:id="rId14"/>
    <p:sldLayoutId id="2147484633" r:id="rId15"/>
    <p:sldLayoutId id="2147484612" r:id="rId16"/>
    <p:sldLayoutId id="2147484509" r:id="rId17"/>
    <p:sldLayoutId id="2147484510" r:id="rId18"/>
    <p:sldLayoutId id="2147484511" r:id="rId19"/>
  </p:sldLayoutIdLst>
  <p:hf sldNum="0" hdr="0" ftr="0" dt="0"/>
  <p:txStyles>
    <p:titleStyle>
      <a:lvl1pPr algn="l" defTabSz="914332" rtl="0" eaLnBrk="1" latinLnBrk="0" hangingPunct="1">
        <a:lnSpc>
          <a:spcPct val="90000"/>
        </a:lnSpc>
        <a:spcBef>
          <a:spcPct val="0"/>
        </a:spcBef>
        <a:buNone/>
        <a:defRPr sz="3000" b="1" kern="0" spc="0" baseline="0">
          <a:solidFill>
            <a:schemeClr val="tx1"/>
          </a:solidFill>
          <a:latin typeface="+mj-lt"/>
          <a:ea typeface="+mj-ea"/>
          <a:cs typeface="+mj-cs"/>
        </a:defRPr>
      </a:lvl1pPr>
    </p:titleStyle>
    <p:bodyStyle>
      <a:lvl1pPr marL="230384" indent="-230384" algn="l" defTabSz="914332" rtl="0" eaLnBrk="1" latinLnBrk="0" hangingPunct="1">
        <a:lnSpc>
          <a:spcPct val="110000"/>
        </a:lnSpc>
        <a:spcBef>
          <a:spcPts val="600"/>
        </a:spcBef>
        <a:spcAft>
          <a:spcPts val="300"/>
        </a:spcAft>
        <a:buFont typeface="Arial" panose="020B0604020202020204" pitchFamily="34" charset="0"/>
        <a:buChar char="•"/>
        <a:defRPr sz="2000" kern="1200">
          <a:solidFill>
            <a:schemeClr val="tx1"/>
          </a:solidFill>
          <a:latin typeface="+mn-lt"/>
          <a:ea typeface="+mn-ea"/>
          <a:cs typeface="+mn-cs"/>
        </a:defRPr>
      </a:lvl1pPr>
      <a:lvl2pPr marL="457167" indent="-2303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2pPr>
      <a:lvl3pPr marL="687548" indent="-230384" algn="l" defTabSz="914332" rtl="0" eaLnBrk="1" latinLnBrk="0" hangingPunct="1">
        <a:lnSpc>
          <a:spcPct val="110000"/>
        </a:lnSpc>
        <a:spcBef>
          <a:spcPts val="0"/>
        </a:spcBef>
        <a:spcAft>
          <a:spcPts val="300"/>
        </a:spcAft>
        <a:buFont typeface="Wingdings" panose="05000000000000000000" pitchFamily="2" charset="2"/>
        <a:buChar char="§"/>
        <a:defRPr sz="1700" kern="1200">
          <a:solidFill>
            <a:schemeClr val="tx1"/>
          </a:solidFill>
          <a:latin typeface="+mn-lt"/>
          <a:ea typeface="+mn-ea"/>
          <a:cs typeface="+mn-cs"/>
        </a:defRPr>
      </a:lvl3pPr>
      <a:lvl4pPr marL="914332"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4pPr>
      <a:lvl5pPr marL="1144714"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5pPr>
      <a:lvl6pPr marL="2514412"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8"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4"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1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32" rtl="0" eaLnBrk="1" latinLnBrk="0" hangingPunct="1">
        <a:defRPr sz="1800" kern="1200">
          <a:solidFill>
            <a:schemeClr val="tx1"/>
          </a:solidFill>
          <a:latin typeface="+mn-lt"/>
          <a:ea typeface="+mn-ea"/>
          <a:cs typeface="+mn-cs"/>
        </a:defRPr>
      </a:lvl1pPr>
      <a:lvl2pPr marL="457167" algn="l" defTabSz="914332" rtl="0" eaLnBrk="1" latinLnBrk="0" hangingPunct="1">
        <a:defRPr sz="1800" kern="1200">
          <a:solidFill>
            <a:schemeClr val="tx1"/>
          </a:solidFill>
          <a:latin typeface="+mn-lt"/>
          <a:ea typeface="+mn-ea"/>
          <a:cs typeface="+mn-cs"/>
        </a:defRPr>
      </a:lvl2pPr>
      <a:lvl3pPr marL="914332" algn="l" defTabSz="914332" rtl="0" eaLnBrk="1" latinLnBrk="0" hangingPunct="1">
        <a:defRPr sz="1800" kern="1200">
          <a:solidFill>
            <a:schemeClr val="tx1"/>
          </a:solidFill>
          <a:latin typeface="+mn-lt"/>
          <a:ea typeface="+mn-ea"/>
          <a:cs typeface="+mn-cs"/>
        </a:defRPr>
      </a:lvl3pPr>
      <a:lvl4pPr marL="1371498" algn="l" defTabSz="914332" rtl="0" eaLnBrk="1" latinLnBrk="0" hangingPunct="1">
        <a:defRPr sz="1800" kern="1200">
          <a:solidFill>
            <a:schemeClr val="tx1"/>
          </a:solidFill>
          <a:latin typeface="+mn-lt"/>
          <a:ea typeface="+mn-ea"/>
          <a:cs typeface="+mn-cs"/>
        </a:defRPr>
      </a:lvl4pPr>
      <a:lvl5pPr marL="1828664" algn="l" defTabSz="914332" rtl="0" eaLnBrk="1" latinLnBrk="0" hangingPunct="1">
        <a:defRPr sz="1800" kern="1200">
          <a:solidFill>
            <a:schemeClr val="tx1"/>
          </a:solidFill>
          <a:latin typeface="+mn-lt"/>
          <a:ea typeface="+mn-ea"/>
          <a:cs typeface="+mn-cs"/>
        </a:defRPr>
      </a:lvl5pPr>
      <a:lvl6pPr marL="2285830" algn="l" defTabSz="914332" rtl="0" eaLnBrk="1" latinLnBrk="0" hangingPunct="1">
        <a:defRPr sz="1800" kern="1200">
          <a:solidFill>
            <a:schemeClr val="tx1"/>
          </a:solidFill>
          <a:latin typeface="+mn-lt"/>
          <a:ea typeface="+mn-ea"/>
          <a:cs typeface="+mn-cs"/>
        </a:defRPr>
      </a:lvl6pPr>
      <a:lvl7pPr marL="2742994" algn="l" defTabSz="914332" rtl="0" eaLnBrk="1" latinLnBrk="0" hangingPunct="1">
        <a:defRPr sz="1800" kern="1200">
          <a:solidFill>
            <a:schemeClr val="tx1"/>
          </a:solidFill>
          <a:latin typeface="+mn-lt"/>
          <a:ea typeface="+mn-ea"/>
          <a:cs typeface="+mn-cs"/>
        </a:defRPr>
      </a:lvl7pPr>
      <a:lvl8pPr marL="3200160" algn="l" defTabSz="914332" rtl="0" eaLnBrk="1" latinLnBrk="0" hangingPunct="1">
        <a:defRPr sz="1800" kern="1200">
          <a:solidFill>
            <a:schemeClr val="tx1"/>
          </a:solidFill>
          <a:latin typeface="+mn-lt"/>
          <a:ea typeface="+mn-ea"/>
          <a:cs typeface="+mn-cs"/>
        </a:defRPr>
      </a:lvl8pPr>
      <a:lvl9pPr marL="3657327" algn="l" defTabSz="91433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8" pos="3840">
          <p15:clr>
            <a:srgbClr val="F26B43"/>
          </p15:clr>
        </p15:guide>
        <p15:guide id="9" orient="horz" pos="255">
          <p15:clr>
            <a:srgbClr val="F26B43"/>
          </p15:clr>
        </p15:guide>
        <p15:guide id="10" pos="257">
          <p15:clr>
            <a:srgbClr val="F26B43"/>
          </p15:clr>
        </p15:guide>
        <p15:guide id="11" pos="7423">
          <p15:clr>
            <a:srgbClr val="F26B43"/>
          </p15:clr>
        </p15:guide>
        <p15:guide id="12" orient="horz" pos="4156">
          <p15:clr>
            <a:srgbClr val="F26B43"/>
          </p15:clr>
        </p15:guide>
        <p15:guide id="14" orient="horz" pos="1095">
          <p15:clr>
            <a:srgbClr val="F26B43"/>
          </p15:clr>
        </p15:guide>
        <p15:guide id="15" orient="horz" pos="550">
          <p15:clr>
            <a:srgbClr val="F26B43"/>
          </p15:clr>
        </p15:guide>
        <p15:guide id="16" orient="horz" pos="3725">
          <p15:clr>
            <a:srgbClr val="F26B43"/>
          </p15:clr>
        </p15:guide>
        <p15:guide id="17" orient="horz" pos="4065">
          <p15:clr>
            <a:srgbClr val="F26B43"/>
          </p15:clr>
        </p15:guide>
      </p15:sldGuideLst>
    </p:ext>
  </p:extLst>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Platshållare för rubrik 1">
            <a:extLst>
              <a:ext uri="{FF2B5EF4-FFF2-40B4-BE49-F238E27FC236}">
                <a16:creationId xmlns:a16="http://schemas.microsoft.com/office/drawing/2014/main" id="{0F91ECD4-9258-45E0-83DE-D200F507C8B7}"/>
              </a:ext>
            </a:extLst>
          </p:cNvPr>
          <p:cNvSpPr>
            <a:spLocks noGrp="1"/>
          </p:cNvSpPr>
          <p:nvPr>
            <p:ph type="title"/>
          </p:nvPr>
        </p:nvSpPr>
        <p:spPr>
          <a:xfrm>
            <a:off x="407988" y="404813"/>
            <a:ext cx="9170279" cy="736959"/>
          </a:xfrm>
          <a:prstGeom prst="rect">
            <a:avLst/>
          </a:prstGeom>
        </p:spPr>
        <p:txBody>
          <a:bodyPr vert="horz" lIns="0" tIns="45720" rIns="0" bIns="45720" rtlCol="0" anchor="ctr">
            <a:normAutofit/>
          </a:bodyPr>
          <a:lstStyle/>
          <a:p>
            <a:r>
              <a:rPr lang="sv-SE"/>
              <a:t>Klicka här för att ändra format</a:t>
            </a:r>
          </a:p>
        </p:txBody>
      </p:sp>
      <p:sp>
        <p:nvSpPr>
          <p:cNvPr id="3" name="Text Placeholder 2"/>
          <p:cNvSpPr>
            <a:spLocks noGrp="1"/>
          </p:cNvSpPr>
          <p:nvPr>
            <p:ph type="body" idx="1"/>
          </p:nvPr>
        </p:nvSpPr>
        <p:spPr>
          <a:xfrm>
            <a:off x="1056000" y="1744652"/>
            <a:ext cx="10080000" cy="4168785"/>
          </a:xfrm>
          <a:prstGeom prst="rect">
            <a:avLst/>
          </a:prstGeom>
        </p:spPr>
        <p:txBody>
          <a:bodyPr vert="horz" lIns="0" tIns="0" rIns="0" bIns="0" rtlCol="0">
            <a:norm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pic>
        <p:nvPicPr>
          <p:cNvPr id="9" name="Bildobjekt 8" descr="Logo" title="Logo">
            <a:extLst>
              <a:ext uri="{FF2B5EF4-FFF2-40B4-BE49-F238E27FC236}">
                <a16:creationId xmlns:a16="http://schemas.microsoft.com/office/drawing/2014/main" id="{E827BE2D-9929-4BFA-9192-B82AEC788915}"/>
              </a:ext>
            </a:extLst>
          </p:cNvPr>
          <p:cNvPicPr>
            <a:picLocks noChangeAspect="1"/>
          </p:cNvPicPr>
          <p:nvPr userDrawn="1"/>
        </p:nvPicPr>
        <p:blipFill>
          <a:blip r:embed="rId21"/>
          <a:stretch>
            <a:fillRect/>
          </a:stretch>
        </p:blipFill>
        <p:spPr>
          <a:xfrm>
            <a:off x="10297795" y="401983"/>
            <a:ext cx="1481456" cy="499915"/>
          </a:xfrm>
          <a:prstGeom prst="rect">
            <a:avLst/>
          </a:prstGeom>
        </p:spPr>
      </p:pic>
      <p:sp>
        <p:nvSpPr>
          <p:cNvPr id="7" name="textruta 6">
            <a:extLst>
              <a:ext uri="{FF2B5EF4-FFF2-40B4-BE49-F238E27FC236}">
                <a16:creationId xmlns:a16="http://schemas.microsoft.com/office/drawing/2014/main" id="{06A2100A-00F3-4208-962E-587779F2E0C0}"/>
              </a:ext>
            </a:extLst>
          </p:cNvPr>
          <p:cNvSpPr txBox="1"/>
          <p:nvPr userDrawn="1"/>
        </p:nvSpPr>
        <p:spPr>
          <a:xfrm>
            <a:off x="407988" y="6454562"/>
            <a:ext cx="8640000" cy="144000"/>
          </a:xfrm>
          <a:prstGeom prst="rect">
            <a:avLst/>
          </a:prstGeom>
          <a:noFill/>
        </p:spPr>
        <p:txBody>
          <a:bodyPr wrap="square" lIns="0" tIns="0" rIns="0" bIns="0" rtlCol="0" anchor="ctr" anchorCtr="0">
            <a:noAutofit/>
          </a:bodyPr>
          <a:lstStyle/>
          <a:p>
            <a:r>
              <a:rPr lang="sv-SE" sz="1100">
                <a:solidFill>
                  <a:schemeClr val="tx1">
                    <a:lumMod val="95000"/>
                    <a:lumOff val="5000"/>
                  </a:schemeClr>
                </a:solidFill>
              </a:rPr>
              <a:t>Hållbar stad – öppen för världen</a:t>
            </a:r>
          </a:p>
        </p:txBody>
      </p:sp>
      <p:sp>
        <p:nvSpPr>
          <p:cNvPr id="10" name="Platshållare för bildnummer 1">
            <a:extLst>
              <a:ext uri="{FF2B5EF4-FFF2-40B4-BE49-F238E27FC236}">
                <a16:creationId xmlns:a16="http://schemas.microsoft.com/office/drawing/2014/main" id="{F508861A-5DB9-448E-9A9B-FD5CEF06B171}"/>
              </a:ext>
            </a:extLst>
          </p:cNvPr>
          <p:cNvSpPr>
            <a:spLocks noGrp="1"/>
          </p:cNvSpPr>
          <p:nvPr>
            <p:ph type="sldNum" sz="quarter" idx="4"/>
          </p:nvPr>
        </p:nvSpPr>
        <p:spPr>
          <a:xfrm>
            <a:off x="11136000" y="6453187"/>
            <a:ext cx="643250" cy="144463"/>
          </a:xfrm>
          <a:prstGeom prst="rect">
            <a:avLst/>
          </a:prstGeom>
        </p:spPr>
        <p:txBody>
          <a:bodyPr vert="horz" lIns="0" tIns="180000" rIns="0" bIns="0" rtlCol="0" anchor="b" anchorCtr="0"/>
          <a:lstStyle>
            <a:lvl1pPr algn="r">
              <a:defRPr sz="1000" b="1">
                <a:solidFill>
                  <a:schemeClr val="tx1">
                    <a:lumMod val="95000"/>
                    <a:lumOff val="5000"/>
                  </a:schemeClr>
                </a:solidFill>
              </a:defRPr>
            </a:lvl1pPr>
          </a:lstStyle>
          <a:p>
            <a:fld id="{59C8BBA8-F427-4879-AAC6-186856FF899B}" type="slidenum">
              <a:rPr lang="sv-SE" smtClean="0"/>
              <a:pPr/>
              <a:t>‹#›</a:t>
            </a:fld>
            <a:endParaRPr lang="sv-SE"/>
          </a:p>
        </p:txBody>
      </p:sp>
    </p:spTree>
    <p:extLst>
      <p:ext uri="{BB962C8B-B14F-4D97-AF65-F5344CB8AC3E}">
        <p14:creationId xmlns:p14="http://schemas.microsoft.com/office/powerpoint/2010/main" val="1082768213"/>
      </p:ext>
    </p:extLst>
  </p:cSld>
  <p:clrMap bg1="lt1" tx1="dk1" bg2="lt2" tx2="dk2" accent1="accent1" accent2="accent2" accent3="accent3" accent4="accent4" accent5="accent5" accent6="accent6" hlink="hlink" folHlink="folHlink"/>
  <p:sldLayoutIdLst>
    <p:sldLayoutId id="2147484513" r:id="rId1"/>
    <p:sldLayoutId id="2147484613" r:id="rId2"/>
    <p:sldLayoutId id="2147484614" r:id="rId3"/>
    <p:sldLayoutId id="2147484615" r:id="rId4"/>
    <p:sldLayoutId id="2147484616" r:id="rId5"/>
    <p:sldLayoutId id="2147484665" r:id="rId6"/>
    <p:sldLayoutId id="2147484666" r:id="rId7"/>
    <p:sldLayoutId id="2147484667" r:id="rId8"/>
    <p:sldLayoutId id="2147484668" r:id="rId9"/>
    <p:sldLayoutId id="2147484669" r:id="rId10"/>
    <p:sldLayoutId id="2147484620" r:id="rId11"/>
    <p:sldLayoutId id="2147484621" r:id="rId12"/>
    <p:sldLayoutId id="2147484622" r:id="rId13"/>
    <p:sldLayoutId id="2147484623" r:id="rId14"/>
    <p:sldLayoutId id="2147484634" r:id="rId15"/>
    <p:sldLayoutId id="2147484624" r:id="rId16"/>
    <p:sldLayoutId id="2147484526" r:id="rId17"/>
    <p:sldLayoutId id="2147484527" r:id="rId18"/>
    <p:sldLayoutId id="2147484528" r:id="rId19"/>
  </p:sldLayoutIdLst>
  <p:hf sldNum="0" hdr="0" ftr="0" dt="0"/>
  <p:txStyles>
    <p:titleStyle>
      <a:lvl1pPr algn="l" defTabSz="914332" rtl="0" eaLnBrk="1" latinLnBrk="0" hangingPunct="1">
        <a:lnSpc>
          <a:spcPct val="90000"/>
        </a:lnSpc>
        <a:spcBef>
          <a:spcPct val="0"/>
        </a:spcBef>
        <a:buNone/>
        <a:defRPr sz="3000" b="1" kern="0" spc="0" baseline="0">
          <a:solidFill>
            <a:schemeClr val="tx1"/>
          </a:solidFill>
          <a:latin typeface="+mj-lt"/>
          <a:ea typeface="+mj-ea"/>
          <a:cs typeface="+mj-cs"/>
        </a:defRPr>
      </a:lvl1pPr>
    </p:titleStyle>
    <p:bodyStyle>
      <a:lvl1pPr marL="230384" indent="-230384" algn="l" defTabSz="914332" rtl="0" eaLnBrk="1" latinLnBrk="0" hangingPunct="1">
        <a:lnSpc>
          <a:spcPct val="110000"/>
        </a:lnSpc>
        <a:spcBef>
          <a:spcPts val="600"/>
        </a:spcBef>
        <a:spcAft>
          <a:spcPts val="300"/>
        </a:spcAft>
        <a:buFont typeface="Arial" panose="020B0604020202020204" pitchFamily="34" charset="0"/>
        <a:buChar char="•"/>
        <a:defRPr sz="2000" kern="1200">
          <a:solidFill>
            <a:schemeClr val="tx1"/>
          </a:solidFill>
          <a:latin typeface="+mn-lt"/>
          <a:ea typeface="+mn-ea"/>
          <a:cs typeface="+mn-cs"/>
        </a:defRPr>
      </a:lvl1pPr>
      <a:lvl2pPr marL="457167" indent="-2303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2pPr>
      <a:lvl3pPr marL="687548" indent="-230384" algn="l" defTabSz="914332" rtl="0" eaLnBrk="1" latinLnBrk="0" hangingPunct="1">
        <a:lnSpc>
          <a:spcPct val="110000"/>
        </a:lnSpc>
        <a:spcBef>
          <a:spcPts val="0"/>
        </a:spcBef>
        <a:spcAft>
          <a:spcPts val="300"/>
        </a:spcAft>
        <a:buFont typeface="Wingdings" panose="05000000000000000000" pitchFamily="2" charset="2"/>
        <a:buChar char="§"/>
        <a:defRPr sz="1700" kern="1200">
          <a:solidFill>
            <a:schemeClr val="tx1"/>
          </a:solidFill>
          <a:latin typeface="+mn-lt"/>
          <a:ea typeface="+mn-ea"/>
          <a:cs typeface="+mn-cs"/>
        </a:defRPr>
      </a:lvl3pPr>
      <a:lvl4pPr marL="914332"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4pPr>
      <a:lvl5pPr marL="1144714"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5pPr>
      <a:lvl6pPr marL="2514412"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8"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4"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1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32" rtl="0" eaLnBrk="1" latinLnBrk="0" hangingPunct="1">
        <a:defRPr sz="1800" kern="1200">
          <a:solidFill>
            <a:schemeClr val="tx1"/>
          </a:solidFill>
          <a:latin typeface="+mn-lt"/>
          <a:ea typeface="+mn-ea"/>
          <a:cs typeface="+mn-cs"/>
        </a:defRPr>
      </a:lvl1pPr>
      <a:lvl2pPr marL="457167" algn="l" defTabSz="914332" rtl="0" eaLnBrk="1" latinLnBrk="0" hangingPunct="1">
        <a:defRPr sz="1800" kern="1200">
          <a:solidFill>
            <a:schemeClr val="tx1"/>
          </a:solidFill>
          <a:latin typeface="+mn-lt"/>
          <a:ea typeface="+mn-ea"/>
          <a:cs typeface="+mn-cs"/>
        </a:defRPr>
      </a:lvl2pPr>
      <a:lvl3pPr marL="914332" algn="l" defTabSz="914332" rtl="0" eaLnBrk="1" latinLnBrk="0" hangingPunct="1">
        <a:defRPr sz="1800" kern="1200">
          <a:solidFill>
            <a:schemeClr val="tx1"/>
          </a:solidFill>
          <a:latin typeface="+mn-lt"/>
          <a:ea typeface="+mn-ea"/>
          <a:cs typeface="+mn-cs"/>
        </a:defRPr>
      </a:lvl3pPr>
      <a:lvl4pPr marL="1371498" algn="l" defTabSz="914332" rtl="0" eaLnBrk="1" latinLnBrk="0" hangingPunct="1">
        <a:defRPr sz="1800" kern="1200">
          <a:solidFill>
            <a:schemeClr val="tx1"/>
          </a:solidFill>
          <a:latin typeface="+mn-lt"/>
          <a:ea typeface="+mn-ea"/>
          <a:cs typeface="+mn-cs"/>
        </a:defRPr>
      </a:lvl4pPr>
      <a:lvl5pPr marL="1828664" algn="l" defTabSz="914332" rtl="0" eaLnBrk="1" latinLnBrk="0" hangingPunct="1">
        <a:defRPr sz="1800" kern="1200">
          <a:solidFill>
            <a:schemeClr val="tx1"/>
          </a:solidFill>
          <a:latin typeface="+mn-lt"/>
          <a:ea typeface="+mn-ea"/>
          <a:cs typeface="+mn-cs"/>
        </a:defRPr>
      </a:lvl5pPr>
      <a:lvl6pPr marL="2285830" algn="l" defTabSz="914332" rtl="0" eaLnBrk="1" latinLnBrk="0" hangingPunct="1">
        <a:defRPr sz="1800" kern="1200">
          <a:solidFill>
            <a:schemeClr val="tx1"/>
          </a:solidFill>
          <a:latin typeface="+mn-lt"/>
          <a:ea typeface="+mn-ea"/>
          <a:cs typeface="+mn-cs"/>
        </a:defRPr>
      </a:lvl6pPr>
      <a:lvl7pPr marL="2742994" algn="l" defTabSz="914332" rtl="0" eaLnBrk="1" latinLnBrk="0" hangingPunct="1">
        <a:defRPr sz="1800" kern="1200">
          <a:solidFill>
            <a:schemeClr val="tx1"/>
          </a:solidFill>
          <a:latin typeface="+mn-lt"/>
          <a:ea typeface="+mn-ea"/>
          <a:cs typeface="+mn-cs"/>
        </a:defRPr>
      </a:lvl7pPr>
      <a:lvl8pPr marL="3200160" algn="l" defTabSz="914332" rtl="0" eaLnBrk="1" latinLnBrk="0" hangingPunct="1">
        <a:defRPr sz="1800" kern="1200">
          <a:solidFill>
            <a:schemeClr val="tx1"/>
          </a:solidFill>
          <a:latin typeface="+mn-lt"/>
          <a:ea typeface="+mn-ea"/>
          <a:cs typeface="+mn-cs"/>
        </a:defRPr>
      </a:lvl8pPr>
      <a:lvl9pPr marL="3657327" algn="l" defTabSz="91433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8" pos="3840">
          <p15:clr>
            <a:srgbClr val="F26B43"/>
          </p15:clr>
        </p15:guide>
        <p15:guide id="9" orient="horz" pos="255">
          <p15:clr>
            <a:srgbClr val="F26B43"/>
          </p15:clr>
        </p15:guide>
        <p15:guide id="10" pos="257">
          <p15:clr>
            <a:srgbClr val="F26B43"/>
          </p15:clr>
        </p15:guide>
        <p15:guide id="11" pos="7423">
          <p15:clr>
            <a:srgbClr val="F26B43"/>
          </p15:clr>
        </p15:guide>
        <p15:guide id="12" orient="horz" pos="4156">
          <p15:clr>
            <a:srgbClr val="F26B43"/>
          </p15:clr>
        </p15:guide>
        <p15:guide id="14" orient="horz" pos="1095">
          <p15:clr>
            <a:srgbClr val="F26B43"/>
          </p15:clr>
        </p15:guide>
        <p15:guide id="15" orient="horz" pos="550">
          <p15:clr>
            <a:srgbClr val="F26B43"/>
          </p15:clr>
        </p15:guide>
        <p15:guide id="16" orient="horz" pos="3725">
          <p15:clr>
            <a:srgbClr val="F26B43"/>
          </p15:clr>
        </p15:guide>
        <p15:guide id="17" orient="horz" pos="4065">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07.xml"/></Relationships>
</file>

<file path=ppt/slides/_rels/slide1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97.xml"/><Relationship Id="rId4" Type="http://schemas.openxmlformats.org/officeDocument/2006/relationships/image" Target="../media/image37.png"/></Relationships>
</file>

<file path=ppt/slides/_rels/slide11.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39.png"/><Relationship Id="rId7" Type="http://schemas.openxmlformats.org/officeDocument/2006/relationships/image" Target="../media/image43.png"/><Relationship Id="rId2" Type="http://schemas.openxmlformats.org/officeDocument/2006/relationships/image" Target="../media/image38.jpeg"/><Relationship Id="rId1" Type="http://schemas.openxmlformats.org/officeDocument/2006/relationships/slideLayout" Target="../slideLayouts/slideLayout97.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jpeg"/><Relationship Id="rId9" Type="http://schemas.openxmlformats.org/officeDocument/2006/relationships/image" Target="../media/image45.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svg"/><Relationship Id="rId2" Type="http://schemas.openxmlformats.org/officeDocument/2006/relationships/notesSlide" Target="../notesSlides/notesSlide2.xml"/><Relationship Id="rId1" Type="http://schemas.openxmlformats.org/officeDocument/2006/relationships/slideLayout" Target="../slideLayouts/slideLayout98.xml"/><Relationship Id="rId6" Type="http://schemas.openxmlformats.org/officeDocument/2006/relationships/image" Target="../media/image8.png"/><Relationship Id="rId5" Type="http://schemas.openxmlformats.org/officeDocument/2006/relationships/image" Target="../media/image7.sv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17.xml"/><Relationship Id="rId4" Type="http://schemas.openxmlformats.org/officeDocument/2006/relationships/image" Target="../media/image12.svg"/></Relationships>
</file>

<file path=ppt/slides/_rels/slide4.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97.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25.png"/><Relationship Id="rId3" Type="http://schemas.openxmlformats.org/officeDocument/2006/relationships/image" Target="../media/image15.jpeg"/><Relationship Id="rId7" Type="http://schemas.openxmlformats.org/officeDocument/2006/relationships/image" Target="../media/image19.svg"/><Relationship Id="rId12" Type="http://schemas.openxmlformats.org/officeDocument/2006/relationships/image" Target="../media/image24.png"/><Relationship Id="rId17" Type="http://schemas.openxmlformats.org/officeDocument/2006/relationships/image" Target="../media/image29.png"/><Relationship Id="rId2" Type="http://schemas.openxmlformats.org/officeDocument/2006/relationships/notesSlide" Target="../notesSlides/notesSlide3.xml"/><Relationship Id="rId16" Type="http://schemas.openxmlformats.org/officeDocument/2006/relationships/image" Target="../media/image28.svg"/><Relationship Id="rId1" Type="http://schemas.openxmlformats.org/officeDocument/2006/relationships/slideLayout" Target="../slideLayouts/slideLayout100.xml"/><Relationship Id="rId6" Type="http://schemas.openxmlformats.org/officeDocument/2006/relationships/image" Target="../media/image18.png"/><Relationship Id="rId11" Type="http://schemas.openxmlformats.org/officeDocument/2006/relationships/image" Target="../media/image23.png"/><Relationship Id="rId5" Type="http://schemas.openxmlformats.org/officeDocument/2006/relationships/image" Target="../media/image17.svg"/><Relationship Id="rId15" Type="http://schemas.openxmlformats.org/officeDocument/2006/relationships/image" Target="../media/image27.png"/><Relationship Id="rId10" Type="http://schemas.openxmlformats.org/officeDocument/2006/relationships/image" Target="../media/image22.png"/><Relationship Id="rId4" Type="http://schemas.openxmlformats.org/officeDocument/2006/relationships/image" Target="../media/image16.png"/><Relationship Id="rId9" Type="http://schemas.openxmlformats.org/officeDocument/2006/relationships/image" Target="../media/image21.png"/><Relationship Id="rId14" Type="http://schemas.openxmlformats.org/officeDocument/2006/relationships/image" Target="../media/image26.svg"/></Relationships>
</file>

<file path=ppt/slides/_rels/slide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xml"/><Relationship Id="rId1" Type="http://schemas.openxmlformats.org/officeDocument/2006/relationships/slideLayout" Target="../slideLayouts/slideLayout98.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31.sv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5.xml"/></Relationships>
</file>

<file path=ppt/slides/_rels/slide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6.xml"/><Relationship Id="rId1" Type="http://schemas.openxmlformats.org/officeDocument/2006/relationships/slideLayout" Target="../slideLayouts/slideLayout98.xml"/><Relationship Id="rId6" Type="http://schemas.openxmlformats.org/officeDocument/2006/relationships/hyperlink" Target="mailto:Annica.frank@socialsydvast.goteborg.se" TargetMode="External"/><Relationship Id="rId5" Type="http://schemas.openxmlformats.org/officeDocument/2006/relationships/hyperlink" Target="mailto:Sanela.Eminovic@socialnordost.goteborg.se" TargetMode="External"/><Relationship Id="rId4" Type="http://schemas.openxmlformats.org/officeDocument/2006/relationships/image" Target="../media/image33.svg"/></Relationships>
</file>

<file path=ppt/slides/_rels/slide9.xml.rels><?xml version="1.0" encoding="UTF-8" standalone="yes"?>
<Relationships xmlns="http://schemas.openxmlformats.org/package/2006/relationships"><Relationship Id="rId3" Type="http://schemas.openxmlformats.org/officeDocument/2006/relationships/hyperlink" Target="https://www.alkoholochnarkotika.se/opinion/nar-det-inte-lonar-sig-att-arbeta/" TargetMode="External"/><Relationship Id="rId2" Type="http://schemas.openxmlformats.org/officeDocument/2006/relationships/hyperlink" Target="https://www.socialstyrelsen.se/kunskapsstod-och-regler/omraden/evidensbaserad-praktik/metodguiden/individanpassat-stod-till-arbete/" TargetMode="External"/><Relationship Id="rId1" Type="http://schemas.openxmlformats.org/officeDocument/2006/relationships/slideLayout" Target="../slideLayouts/slideLayout116.xml"/><Relationship Id="rId4" Type="http://schemas.openxmlformats.org/officeDocument/2006/relationships/image" Target="../media/image3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83B3E8EA-5E90-8794-D956-30FC5F5AF75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8511" b="16489"/>
          <a:stretch>
            <a:fillRect/>
          </a:stretch>
        </p:blipFill>
        <p:spPr bwMode="auto">
          <a:xfrm>
            <a:off x="-79513" y="0"/>
            <a:ext cx="12344400" cy="7051399"/>
          </a:xfrm>
          <a:prstGeom prst="round2SameRect">
            <a:avLst>
              <a:gd name="adj1" fmla="val 0"/>
              <a:gd name="adj2" fmla="val 0"/>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2055" name="Title 2">
            <a:extLst>
              <a:ext uri="{FF2B5EF4-FFF2-40B4-BE49-F238E27FC236}">
                <a16:creationId xmlns:a16="http://schemas.microsoft.com/office/drawing/2014/main" id="{7C721A16-61ED-13B7-62CF-977DD2F8E694}"/>
              </a:ext>
            </a:extLst>
          </p:cNvPr>
          <p:cNvSpPr>
            <a:spLocks noGrp="1"/>
          </p:cNvSpPr>
          <p:nvPr>
            <p:ph type="ctrTitle"/>
          </p:nvPr>
        </p:nvSpPr>
        <p:spPr>
          <a:xfrm>
            <a:off x="4944096" y="3210273"/>
            <a:ext cx="7320791" cy="2368232"/>
          </a:xfrm>
        </p:spPr>
        <p:txBody>
          <a:bodyPr/>
          <a:lstStyle/>
          <a:p>
            <a:r>
              <a:rPr lang="sv-SE" noProof="0" dirty="0"/>
              <a:t>Jobb först möter Bostad först </a:t>
            </a:r>
            <a:br>
              <a:rPr lang="sv-SE" noProof="0" dirty="0"/>
            </a:br>
            <a:r>
              <a:rPr lang="sv-SE" sz="1800" noProof="0" dirty="0"/>
              <a:t>- om ESF projektet </a:t>
            </a:r>
            <a:r>
              <a:rPr lang="sv-SE" sz="1800" noProof="0" dirty="0" err="1"/>
              <a:t>Recharge</a:t>
            </a:r>
            <a:r>
              <a:rPr lang="sv-SE" sz="1800" noProof="0" dirty="0"/>
              <a:t> med IPS som metod</a:t>
            </a:r>
            <a:br>
              <a:rPr lang="sv-SE" sz="1800" noProof="0" dirty="0"/>
            </a:br>
            <a:br>
              <a:rPr lang="sv-SE" sz="1000" noProof="0" dirty="0"/>
            </a:br>
            <a:r>
              <a:rPr lang="sv-SE" sz="900" b="0" noProof="0" dirty="0">
                <a:latin typeface="+mn-lt"/>
              </a:rPr>
              <a:t>Sanela Eminovic Projektledare ESF-</a:t>
            </a:r>
            <a:r>
              <a:rPr lang="sv-SE" sz="900" b="0" noProof="0" dirty="0" err="1">
                <a:latin typeface="+mn-lt"/>
              </a:rPr>
              <a:t>project</a:t>
            </a:r>
            <a:r>
              <a:rPr lang="sv-SE" sz="900" b="0" noProof="0" dirty="0">
                <a:latin typeface="+mn-lt"/>
              </a:rPr>
              <a:t> </a:t>
            </a:r>
            <a:r>
              <a:rPr lang="sv-SE" sz="900" b="0" noProof="0" dirty="0" err="1">
                <a:latin typeface="+mn-lt"/>
              </a:rPr>
              <a:t>Recharge</a:t>
            </a:r>
            <a:r>
              <a:rPr lang="sv-SE" sz="900" b="0" noProof="0" dirty="0">
                <a:latin typeface="+mn-lt"/>
              </a:rPr>
              <a:t>, Resursenheten SF Nordost</a:t>
            </a:r>
            <a:br>
              <a:rPr lang="sv-SE" sz="900" noProof="0" dirty="0">
                <a:latin typeface="+mn-lt"/>
              </a:rPr>
            </a:br>
            <a:r>
              <a:rPr lang="sv-SE" sz="900" b="0" noProof="0" dirty="0">
                <a:latin typeface="+mn-lt"/>
              </a:rPr>
              <a:t>Annica Frank Processledare Bostad först, SF Sydväst</a:t>
            </a:r>
            <a:br>
              <a:rPr lang="sv-SE" sz="900" b="0" noProof="0" dirty="0">
                <a:latin typeface="+mn-lt"/>
              </a:rPr>
            </a:br>
            <a:br>
              <a:rPr lang="sv-SE" sz="900" b="0" noProof="0" dirty="0">
                <a:latin typeface="+mn-lt"/>
              </a:rPr>
            </a:br>
            <a:r>
              <a:rPr lang="sv-SE" sz="900" b="0" noProof="0" dirty="0">
                <a:latin typeface="+mn-lt"/>
              </a:rPr>
              <a:t>Panelen: Ida Bladh 1:e </a:t>
            </a:r>
            <a:r>
              <a:rPr lang="sv-SE" sz="900" b="0" noProof="0" dirty="0" err="1">
                <a:latin typeface="+mn-lt"/>
              </a:rPr>
              <a:t>socialsekr</a:t>
            </a:r>
            <a:r>
              <a:rPr lang="sv-SE" sz="900" b="0" noProof="0" dirty="0">
                <a:latin typeface="+mn-lt"/>
              </a:rPr>
              <a:t> Vuxen SF Hisingen, Lina Gustavsson Behandlingsassistent BF SF Sydväst, Maria Niklasson Arbetsspecialist </a:t>
            </a:r>
            <a:r>
              <a:rPr lang="sv-SE" sz="900" b="0" noProof="0" dirty="0" err="1">
                <a:latin typeface="+mn-lt"/>
              </a:rPr>
              <a:t>Recahrge</a:t>
            </a:r>
            <a:r>
              <a:rPr lang="sv-SE" sz="900" b="0" noProof="0" dirty="0">
                <a:latin typeface="+mn-lt"/>
              </a:rPr>
              <a:t> SF </a:t>
            </a:r>
            <a:r>
              <a:rPr lang="sv-SE" sz="900" b="0" noProof="0" dirty="0" err="1">
                <a:latin typeface="+mn-lt"/>
              </a:rPr>
              <a:t>Nordost.,Maria</a:t>
            </a:r>
            <a:r>
              <a:rPr lang="sv-SE" sz="900" b="0" noProof="0" dirty="0">
                <a:latin typeface="+mn-lt"/>
              </a:rPr>
              <a:t> Olofsson Arbetsspecialist </a:t>
            </a:r>
            <a:r>
              <a:rPr lang="sv-SE" sz="900" b="0" noProof="0" dirty="0" err="1">
                <a:latin typeface="+mn-lt"/>
              </a:rPr>
              <a:t>Funktionsstödsförvaltninghen</a:t>
            </a:r>
            <a:r>
              <a:rPr lang="sv-SE" sz="1000" b="0" noProof="0" dirty="0">
                <a:latin typeface="+mn-lt"/>
              </a:rPr>
              <a:t>.</a:t>
            </a:r>
          </a:p>
        </p:txBody>
      </p:sp>
      <p:sp>
        <p:nvSpPr>
          <p:cNvPr id="3" name="AutoShape 2" descr="A polished and modern process diagram illustrating systematic quality work in a more visually appealing and professional style. The diagram is shaped like a diamond, divided into four colored quadrants, each representing a different phase of the process: 'Analyze and Change' (purple), 'Plan' (blue), 'Implement' (orange), and 'Evaluate' (yellow). Arrows show the cyclical nature of the process, connecting the phases. In each quadrant, concise questions relevant to that phase are written. The design features sleek fonts, well-spaced text, and improved color contrast for better readability. Minimalist icons are included near the text for added clarity. The overall design is clean and modern, with a neutral background to focus attention on the process steps.">
            <a:extLst>
              <a:ext uri="{FF2B5EF4-FFF2-40B4-BE49-F238E27FC236}">
                <a16:creationId xmlns:a16="http://schemas.microsoft.com/office/drawing/2014/main" id="{645BCD57-3E8B-1380-4A60-61C3370DB58E}"/>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srgbClr val="1F1F1F"/>
              </a:solidFill>
              <a:effectLst/>
              <a:uLnTx/>
              <a:uFillTx/>
              <a:latin typeface="Arial"/>
              <a:ea typeface="+mn-ea"/>
              <a:cs typeface="+mn-cs"/>
            </a:endParaRPr>
          </a:p>
        </p:txBody>
      </p:sp>
    </p:spTree>
    <p:extLst>
      <p:ext uri="{BB962C8B-B14F-4D97-AF65-F5344CB8AC3E}">
        <p14:creationId xmlns:p14="http://schemas.microsoft.com/office/powerpoint/2010/main" val="23349602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Bildobjekt 3" descr="En bild som visar illustration, clipart, Grafik, rita&#10;&#10;AI-genererat innehåll kan vara felaktigt.">
            <a:extLst>
              <a:ext uri="{FF2B5EF4-FFF2-40B4-BE49-F238E27FC236}">
                <a16:creationId xmlns:a16="http://schemas.microsoft.com/office/drawing/2014/main" id="{2C6AD01E-5A3F-3796-C6D4-B2F1159E934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12696" y="3509339"/>
            <a:ext cx="5166247" cy="2906297"/>
          </a:xfrm>
          <a:prstGeom prst="rect">
            <a:avLst/>
          </a:prstGeom>
        </p:spPr>
      </p:pic>
      <p:pic>
        <p:nvPicPr>
          <p:cNvPr id="5" name="Bildobjekt 4" descr="En bild som visar clipart, tecknad serie, illustration&#10;&#10;AI-genererat innehåll kan vara felaktigt.">
            <a:extLst>
              <a:ext uri="{FF2B5EF4-FFF2-40B4-BE49-F238E27FC236}">
                <a16:creationId xmlns:a16="http://schemas.microsoft.com/office/drawing/2014/main" id="{8E6DEA5B-C23D-B155-9410-0F72C99F40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7512" y="595132"/>
            <a:ext cx="4894687" cy="2753529"/>
          </a:xfrm>
          <a:prstGeom prst="rect">
            <a:avLst/>
          </a:prstGeom>
        </p:spPr>
      </p:pic>
      <p:pic>
        <p:nvPicPr>
          <p:cNvPr id="6" name="Bildobjekt 5" descr="En bild som visar klädsel, däggdjur, clipart, tecknad serie&#10;&#10;AI-genererat innehåll kan vara felaktigt.">
            <a:extLst>
              <a:ext uri="{FF2B5EF4-FFF2-40B4-BE49-F238E27FC236}">
                <a16:creationId xmlns:a16="http://schemas.microsoft.com/office/drawing/2014/main" id="{6AA79BDB-4B41-EDAF-CE29-ADBD25FADB6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94248" y="547960"/>
            <a:ext cx="5063514" cy="2847871"/>
          </a:xfrm>
          <a:prstGeom prst="rect">
            <a:avLst/>
          </a:prstGeom>
        </p:spPr>
      </p:pic>
    </p:spTree>
    <p:extLst>
      <p:ext uri="{BB962C8B-B14F-4D97-AF65-F5344CB8AC3E}">
        <p14:creationId xmlns:p14="http://schemas.microsoft.com/office/powerpoint/2010/main" val="38242722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 name="Platshållare för innehåll 4" descr="En bild som visar bordsservis, kaffekopp, Servis, tefat&#10;&#10;AI-genererat innehåll kan vara felaktigt.">
            <a:extLst>
              <a:ext uri="{FF2B5EF4-FFF2-40B4-BE49-F238E27FC236}">
                <a16:creationId xmlns:a16="http://schemas.microsoft.com/office/drawing/2014/main" id="{93B4D701-4D81-2807-F038-A6FC5A73B8D9}"/>
              </a:ext>
            </a:extLst>
          </p:cNvPr>
          <p:cNvPicPr>
            <a:picLocks noGrp="1" noChangeAspect="1"/>
          </p:cNvPicPr>
          <p:nvPr>
            <p:ph idx="11"/>
          </p:nvPr>
        </p:nvPicPr>
        <p:blipFill>
          <a:blip r:embed="rId2">
            <a:extLst>
              <a:ext uri="{28A0092B-C50C-407E-A947-70E740481C1C}">
                <a14:useLocalDpi xmlns:a14="http://schemas.microsoft.com/office/drawing/2010/main" val="0"/>
              </a:ext>
            </a:extLst>
          </a:blip>
          <a:stretch>
            <a:fillRect/>
          </a:stretch>
        </p:blipFill>
        <p:spPr>
          <a:xfrm>
            <a:off x="390349" y="632440"/>
            <a:ext cx="3306035" cy="2203830"/>
          </a:xfrm>
        </p:spPr>
      </p:pic>
      <p:pic>
        <p:nvPicPr>
          <p:cNvPr id="7" name="Bildobjekt 6" descr="En bild som visar Barnkonst, clipart, illustration, rita&#10;&#10;AI-genererat innehåll kan vara felaktigt.">
            <a:extLst>
              <a:ext uri="{FF2B5EF4-FFF2-40B4-BE49-F238E27FC236}">
                <a16:creationId xmlns:a16="http://schemas.microsoft.com/office/drawing/2014/main" id="{1FF1E07A-2957-F7BC-5747-C658DDDE6D4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71597" y="3429000"/>
            <a:ext cx="2856924" cy="1619807"/>
          </a:xfrm>
          <a:prstGeom prst="rect">
            <a:avLst/>
          </a:prstGeom>
        </p:spPr>
      </p:pic>
      <p:pic>
        <p:nvPicPr>
          <p:cNvPr id="9" name="Bildobjekt 8" descr="En bild som visar inomhus, vägg, plast, Matbehållare&#10;&#10;AI-genererat innehåll kan vara felaktigt.">
            <a:extLst>
              <a:ext uri="{FF2B5EF4-FFF2-40B4-BE49-F238E27FC236}">
                <a16:creationId xmlns:a16="http://schemas.microsoft.com/office/drawing/2014/main" id="{92D985B0-B357-5DF5-5C34-64F0097092E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99982" y="3424696"/>
            <a:ext cx="2224258" cy="1482966"/>
          </a:xfrm>
          <a:prstGeom prst="rect">
            <a:avLst/>
          </a:prstGeom>
        </p:spPr>
      </p:pic>
      <p:pic>
        <p:nvPicPr>
          <p:cNvPr id="11" name="Bildobjekt 10" descr="En bild som visar klädsel, person, rita, clipart&#10;&#10;AI-genererat innehåll kan vara felaktigt.">
            <a:extLst>
              <a:ext uri="{FF2B5EF4-FFF2-40B4-BE49-F238E27FC236}">
                <a16:creationId xmlns:a16="http://schemas.microsoft.com/office/drawing/2014/main" id="{B6D8E422-68DB-8F22-F50C-066B6F256AD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784079" y="685049"/>
            <a:ext cx="2074821" cy="2074360"/>
          </a:xfrm>
          <a:prstGeom prst="rect">
            <a:avLst/>
          </a:prstGeom>
        </p:spPr>
      </p:pic>
      <p:pic>
        <p:nvPicPr>
          <p:cNvPr id="21" name="Bildobjekt 20" descr="En bild som visar klädsel, Byxor, person, står&#10;&#10;AI-genererat innehåll kan vara felaktigt.">
            <a:extLst>
              <a:ext uri="{FF2B5EF4-FFF2-40B4-BE49-F238E27FC236}">
                <a16:creationId xmlns:a16="http://schemas.microsoft.com/office/drawing/2014/main" id="{B76455C8-A027-27FA-114A-F6291FA64D1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904288" y="671669"/>
            <a:ext cx="2520965" cy="2520965"/>
          </a:xfrm>
          <a:prstGeom prst="rect">
            <a:avLst/>
          </a:prstGeom>
        </p:spPr>
      </p:pic>
      <p:pic>
        <p:nvPicPr>
          <p:cNvPr id="23" name="Bildobjekt 22" descr="En bild som visar hus, design&#10;&#10;AI-genererat innehåll kan vara felaktigt.">
            <a:extLst>
              <a:ext uri="{FF2B5EF4-FFF2-40B4-BE49-F238E27FC236}">
                <a16:creationId xmlns:a16="http://schemas.microsoft.com/office/drawing/2014/main" id="{2F8013DB-D7B4-9D77-6A6A-C4646099673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982641" y="549731"/>
            <a:ext cx="2448832" cy="2448832"/>
          </a:xfrm>
          <a:prstGeom prst="rect">
            <a:avLst/>
          </a:prstGeom>
        </p:spPr>
      </p:pic>
      <p:pic>
        <p:nvPicPr>
          <p:cNvPr id="25" name="Bildobjekt 24" descr="En bild som visar mugg, kaffekopp, tecknad serie, clipart&#10;&#10;AI-genererat innehåll kan vara felaktigt.">
            <a:extLst>
              <a:ext uri="{FF2B5EF4-FFF2-40B4-BE49-F238E27FC236}">
                <a16:creationId xmlns:a16="http://schemas.microsoft.com/office/drawing/2014/main" id="{5FE5D590-D155-6A4D-B1DA-2831B8BF419B}"/>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92290" y="2979643"/>
            <a:ext cx="2159079" cy="2159079"/>
          </a:xfrm>
          <a:prstGeom prst="rect">
            <a:avLst/>
          </a:prstGeom>
        </p:spPr>
      </p:pic>
      <p:pic>
        <p:nvPicPr>
          <p:cNvPr id="27" name="Bildobjekt 26" descr="En bild som visar Barnkonst, rita, clipart, tecknad serie&#10;&#10;AI-genererat innehåll kan vara felaktigt.">
            <a:extLst>
              <a:ext uri="{FF2B5EF4-FFF2-40B4-BE49-F238E27FC236}">
                <a16:creationId xmlns:a16="http://schemas.microsoft.com/office/drawing/2014/main" id="{A3047769-E78A-F0E3-7A9E-F3AE93C6A2B0}"/>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971326" y="3192634"/>
            <a:ext cx="2908699" cy="1940227"/>
          </a:xfrm>
          <a:prstGeom prst="rect">
            <a:avLst/>
          </a:prstGeom>
        </p:spPr>
      </p:pic>
    </p:spTree>
    <p:extLst>
      <p:ext uri="{BB962C8B-B14F-4D97-AF65-F5344CB8AC3E}">
        <p14:creationId xmlns:p14="http://schemas.microsoft.com/office/powerpoint/2010/main" val="8400546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16DEC4-C6AD-7E6B-F802-F27AD532BB4C}"/>
              </a:ext>
            </a:extLst>
          </p:cNvPr>
          <p:cNvSpPr>
            <a:spLocks noGrp="1"/>
          </p:cNvSpPr>
          <p:nvPr>
            <p:ph type="title"/>
          </p:nvPr>
        </p:nvSpPr>
        <p:spPr/>
        <p:txBody>
          <a:bodyPr/>
          <a:lstStyle/>
          <a:p>
            <a:r>
              <a:rPr lang="sv-SE" noProof="0" dirty="0" err="1"/>
              <a:t>ReCharge</a:t>
            </a:r>
            <a:r>
              <a:rPr lang="sv-SE" noProof="0" dirty="0"/>
              <a:t> – Ny väg till arbete</a:t>
            </a:r>
          </a:p>
        </p:txBody>
      </p:sp>
      <p:sp>
        <p:nvSpPr>
          <p:cNvPr id="3" name="Content Placeholder 2">
            <a:extLst>
              <a:ext uri="{FF2B5EF4-FFF2-40B4-BE49-F238E27FC236}">
                <a16:creationId xmlns:a16="http://schemas.microsoft.com/office/drawing/2014/main" id="{F89FAB25-42C7-2CD7-295E-0B6B9D523231}"/>
              </a:ext>
            </a:extLst>
          </p:cNvPr>
          <p:cNvSpPr>
            <a:spLocks noGrp="1"/>
          </p:cNvSpPr>
          <p:nvPr>
            <p:ph sz="half" idx="1"/>
          </p:nvPr>
        </p:nvSpPr>
        <p:spPr>
          <a:xfrm>
            <a:off x="407988" y="1712609"/>
            <a:ext cx="7876500" cy="4730355"/>
          </a:xfrm>
        </p:spPr>
        <p:txBody>
          <a:bodyPr vert="horz" lIns="0" tIns="0" rIns="0" bIns="0" rtlCol="0" anchor="t">
            <a:normAutofit/>
          </a:bodyPr>
          <a:lstStyle/>
          <a:p>
            <a:pPr marL="229870" indent="-229870"/>
            <a:r>
              <a:rPr lang="sv-SE" noProof="0" dirty="0">
                <a:cs typeface="Arial"/>
              </a:rPr>
              <a:t>Skapa fler vägar till arbete för personer med beroende eller skadligt bruk, bland annat inom Bostad först</a:t>
            </a:r>
          </a:p>
          <a:p>
            <a:pPr marL="229870" indent="-229870"/>
            <a:endParaRPr lang="sv-SE" noProof="0" dirty="0">
              <a:cs typeface="Arial"/>
            </a:endParaRPr>
          </a:p>
          <a:p>
            <a:pPr marL="229870" indent="-229870"/>
            <a:r>
              <a:rPr lang="sv-SE" noProof="0" dirty="0">
                <a:cs typeface="Arial"/>
              </a:rPr>
              <a:t>Ge stöd utan behovsprövning - i nya sammanhang och arenor</a:t>
            </a:r>
            <a:endParaRPr lang="sv-SE" noProof="0" dirty="0"/>
          </a:p>
          <a:p>
            <a:pPr marL="229870" indent="-229870"/>
            <a:endParaRPr lang="sv-SE" noProof="0" dirty="0">
              <a:cs typeface="Arial"/>
            </a:endParaRPr>
          </a:p>
          <a:p>
            <a:pPr marL="229870" indent="-229870"/>
            <a:r>
              <a:rPr lang="sv-SE" noProof="0" dirty="0">
                <a:cs typeface="Arial"/>
              </a:rPr>
              <a:t>Utmana traditionella synsätt och genom den evidensbaserade metoden IPS</a:t>
            </a:r>
          </a:p>
          <a:p>
            <a:pPr marL="229870" indent="-229870"/>
            <a:endParaRPr lang="sv-SE" noProof="0" dirty="0">
              <a:solidFill>
                <a:srgbClr val="FF0000"/>
              </a:solidFill>
              <a:cs typeface="Arial"/>
            </a:endParaRPr>
          </a:p>
          <a:p>
            <a:pPr marL="229870" indent="-229870"/>
            <a:endParaRPr lang="sv-SE" noProof="0" dirty="0">
              <a:cs typeface="Arial"/>
            </a:endParaRPr>
          </a:p>
          <a:p>
            <a:pPr marL="0" indent="0">
              <a:buNone/>
            </a:pPr>
            <a:endParaRPr lang="sv-SE" noProof="0" dirty="0">
              <a:cs typeface="Arial"/>
            </a:endParaRPr>
          </a:p>
        </p:txBody>
      </p:sp>
      <p:pic>
        <p:nvPicPr>
          <p:cNvPr id="6" name="Picture 5">
            <a:extLst>
              <a:ext uri="{FF2B5EF4-FFF2-40B4-BE49-F238E27FC236}">
                <a16:creationId xmlns:a16="http://schemas.microsoft.com/office/drawing/2014/main" id="{ED86A125-1F41-CF5C-1BA7-C2BE5B1576CF}"/>
              </a:ext>
            </a:extLst>
          </p:cNvPr>
          <p:cNvPicPr>
            <a:picLocks noChangeAspect="1"/>
          </p:cNvPicPr>
          <p:nvPr/>
        </p:nvPicPr>
        <p:blipFill>
          <a:blip r:embed="rId3"/>
          <a:stretch>
            <a:fillRect/>
          </a:stretch>
        </p:blipFill>
        <p:spPr>
          <a:xfrm>
            <a:off x="7613081" y="401758"/>
            <a:ext cx="2371725" cy="504825"/>
          </a:xfrm>
          <a:prstGeom prst="rect">
            <a:avLst/>
          </a:prstGeom>
        </p:spPr>
      </p:pic>
      <p:sp>
        <p:nvSpPr>
          <p:cNvPr id="7" name="Flödesschema: Koppling 6">
            <a:extLst>
              <a:ext uri="{FF2B5EF4-FFF2-40B4-BE49-F238E27FC236}">
                <a16:creationId xmlns:a16="http://schemas.microsoft.com/office/drawing/2014/main" id="{A8A40836-2749-FAF1-A98F-27DBBD8BC86D}"/>
              </a:ext>
            </a:extLst>
          </p:cNvPr>
          <p:cNvSpPr/>
          <p:nvPr/>
        </p:nvSpPr>
        <p:spPr>
          <a:xfrm>
            <a:off x="8744190" y="1292777"/>
            <a:ext cx="2268514" cy="2136223"/>
          </a:xfrm>
          <a:prstGeom prst="flowChartConnector">
            <a:avLst/>
          </a:prstGeom>
          <a:solidFill>
            <a:srgbClr val="B8E1C8"/>
          </a:solidFill>
          <a:ln>
            <a:solidFill>
              <a:schemeClr val="bg1"/>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noProof="0" dirty="0"/>
          </a:p>
        </p:txBody>
      </p:sp>
      <p:pic>
        <p:nvPicPr>
          <p:cNvPr id="9" name="Bild 8" descr="Äpple kontur">
            <a:extLst>
              <a:ext uri="{FF2B5EF4-FFF2-40B4-BE49-F238E27FC236}">
                <a16:creationId xmlns:a16="http://schemas.microsoft.com/office/drawing/2014/main" id="{6845EF08-4984-DF2D-9EAE-FCD656E4FD8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031971" y="1416007"/>
            <a:ext cx="1692951" cy="1692951"/>
          </a:xfrm>
          <a:prstGeom prst="rect">
            <a:avLst/>
          </a:prstGeom>
        </p:spPr>
      </p:pic>
      <p:pic>
        <p:nvPicPr>
          <p:cNvPr id="12" name="Bild 11" descr="Hjärta kontur">
            <a:extLst>
              <a:ext uri="{FF2B5EF4-FFF2-40B4-BE49-F238E27FC236}">
                <a16:creationId xmlns:a16="http://schemas.microsoft.com/office/drawing/2014/main" id="{2F9842E5-5CB0-69B9-112F-1FE93B96FEFF}"/>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489595" y="2011023"/>
            <a:ext cx="438825" cy="502920"/>
          </a:xfrm>
          <a:prstGeom prst="rect">
            <a:avLst/>
          </a:prstGeom>
        </p:spPr>
      </p:pic>
    </p:spTree>
    <p:extLst>
      <p:ext uri="{BB962C8B-B14F-4D97-AF65-F5344CB8AC3E}">
        <p14:creationId xmlns:p14="http://schemas.microsoft.com/office/powerpoint/2010/main" val="21364994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AA7B0B-7437-1E26-7359-DA5B7C9E356E}"/>
              </a:ext>
            </a:extLst>
          </p:cNvPr>
          <p:cNvSpPr>
            <a:spLocks noGrp="1"/>
          </p:cNvSpPr>
          <p:nvPr>
            <p:ph type="title"/>
          </p:nvPr>
        </p:nvSpPr>
        <p:spPr>
          <a:xfrm>
            <a:off x="464154" y="366567"/>
            <a:ext cx="10515600" cy="1325563"/>
          </a:xfrm>
        </p:spPr>
        <p:txBody>
          <a:bodyPr/>
          <a:lstStyle/>
          <a:p>
            <a:r>
              <a:rPr lang="sv-SE" sz="4000" noProof="0" dirty="0">
                <a:latin typeface="Arial"/>
                <a:cs typeface="Arial"/>
              </a:rPr>
              <a:t>Några månader in i projektet..</a:t>
            </a:r>
            <a:endParaRPr lang="sv-SE" sz="4000" b="1" noProof="0" dirty="0">
              <a:latin typeface="Arial"/>
              <a:cs typeface="Arial"/>
            </a:endParaRPr>
          </a:p>
        </p:txBody>
      </p:sp>
      <p:sp>
        <p:nvSpPr>
          <p:cNvPr id="6" name="Content Placeholder 5">
            <a:extLst>
              <a:ext uri="{FF2B5EF4-FFF2-40B4-BE49-F238E27FC236}">
                <a16:creationId xmlns:a16="http://schemas.microsoft.com/office/drawing/2014/main" id="{312662E0-52E8-E942-FA71-68CD9767F79E}"/>
              </a:ext>
            </a:extLst>
          </p:cNvPr>
          <p:cNvSpPr>
            <a:spLocks noGrp="1"/>
          </p:cNvSpPr>
          <p:nvPr>
            <p:ph sz="quarter" idx="4"/>
          </p:nvPr>
        </p:nvSpPr>
        <p:spPr>
          <a:xfrm>
            <a:off x="835836" y="2255683"/>
            <a:ext cx="9135255" cy="3684588"/>
          </a:xfrm>
        </p:spPr>
        <p:txBody>
          <a:bodyPr vert="horz" lIns="91440" tIns="45720" rIns="91440" bIns="45720" rtlCol="0" anchor="t">
            <a:normAutofit/>
          </a:bodyPr>
          <a:lstStyle/>
          <a:p>
            <a:pPr marL="229870" indent="-229870"/>
            <a:r>
              <a:rPr lang="sv-SE" sz="2000" noProof="0" dirty="0">
                <a:latin typeface="Arial"/>
                <a:cs typeface="Arial"/>
              </a:rPr>
              <a:t>24 </a:t>
            </a:r>
            <a:r>
              <a:rPr lang="sv-SE" noProof="0" dirty="0">
                <a:latin typeface="Arial"/>
                <a:cs typeface="Arial"/>
              </a:rPr>
              <a:t>inskrivna</a:t>
            </a:r>
            <a:endParaRPr lang="sv-SE" sz="2000" noProof="0" dirty="0">
              <a:latin typeface="Arial"/>
              <a:cs typeface="Arial"/>
            </a:endParaRPr>
          </a:p>
          <a:p>
            <a:pPr marL="229870" indent="-229870"/>
            <a:r>
              <a:rPr lang="sv-SE" noProof="0" dirty="0">
                <a:latin typeface="Arial"/>
                <a:cs typeface="Arial"/>
              </a:rPr>
              <a:t>3</a:t>
            </a:r>
            <a:r>
              <a:rPr lang="sv-SE" sz="2000" noProof="0" dirty="0">
                <a:latin typeface="Arial"/>
                <a:cs typeface="Arial"/>
              </a:rPr>
              <a:t> </a:t>
            </a:r>
            <a:r>
              <a:rPr lang="sv-SE" noProof="0" dirty="0">
                <a:latin typeface="Arial"/>
                <a:cs typeface="Arial"/>
              </a:rPr>
              <a:t>har avslutats till</a:t>
            </a:r>
            <a:r>
              <a:rPr lang="sv-SE" sz="2000" noProof="0" dirty="0">
                <a:latin typeface="Arial"/>
                <a:cs typeface="Arial"/>
              </a:rPr>
              <a:t> anställning </a:t>
            </a:r>
            <a:r>
              <a:rPr lang="sv-SE" noProof="0" dirty="0">
                <a:latin typeface="Arial"/>
                <a:cs typeface="Arial"/>
              </a:rPr>
              <a:t>(1 timanställning)</a:t>
            </a:r>
            <a:endParaRPr lang="sv-SE" noProof="0" dirty="0">
              <a:cs typeface="Arial"/>
            </a:endParaRPr>
          </a:p>
          <a:p>
            <a:pPr marL="229870" indent="-229870"/>
            <a:r>
              <a:rPr lang="sv-SE" noProof="0" dirty="0">
                <a:cs typeface="Arial"/>
              </a:rPr>
              <a:t>1 har avslutats till studier</a:t>
            </a:r>
          </a:p>
          <a:p>
            <a:pPr marL="229870" indent="-229870"/>
            <a:r>
              <a:rPr lang="sv-SE" noProof="0" dirty="0">
                <a:cs typeface="Arial"/>
              </a:rPr>
              <a:t>4 är ute i praktik</a:t>
            </a:r>
          </a:p>
          <a:p>
            <a:pPr marL="229870" indent="-229870"/>
            <a:endParaRPr lang="sv-SE" noProof="0" dirty="0">
              <a:cs typeface="Arial"/>
            </a:endParaRPr>
          </a:p>
          <a:p>
            <a:pPr marL="229870" indent="-229870"/>
            <a:endParaRPr lang="sv-SE" b="1" noProof="0" dirty="0">
              <a:cs typeface="Arial"/>
            </a:endParaRPr>
          </a:p>
          <a:p>
            <a:pPr marL="0" indent="0">
              <a:buNone/>
            </a:pPr>
            <a:r>
              <a:rPr lang="sv-SE" b="1" noProof="0" dirty="0">
                <a:cs typeface="Arial"/>
              </a:rPr>
              <a:t>Stor efterfrågan - många individer söker sig själva till projektet </a:t>
            </a:r>
          </a:p>
          <a:p>
            <a:pPr marL="0" indent="0">
              <a:buNone/>
            </a:pPr>
            <a:r>
              <a:rPr lang="sv-SE" b="1" noProof="0" dirty="0">
                <a:cs typeface="Arial"/>
              </a:rPr>
              <a:t>Arbetsgivare visar intresse och vill samarbeta</a:t>
            </a:r>
            <a:endParaRPr lang="sv-SE" b="1" noProof="0" dirty="0"/>
          </a:p>
          <a:p>
            <a:pPr marL="0" indent="0">
              <a:buNone/>
            </a:pPr>
            <a:endParaRPr lang="sv-SE" sz="2400" noProof="0" dirty="0">
              <a:cs typeface="Arial" panose="020B0604020202020204"/>
            </a:endParaRPr>
          </a:p>
          <a:p>
            <a:pPr marL="229870" indent="-229870"/>
            <a:endParaRPr lang="sv-SE" noProof="0" dirty="0">
              <a:cs typeface="Arial" panose="020B0604020202020204"/>
            </a:endParaRPr>
          </a:p>
        </p:txBody>
      </p:sp>
      <p:pic>
        <p:nvPicPr>
          <p:cNvPr id="8" name="Picture 2">
            <a:extLst>
              <a:ext uri="{FF2B5EF4-FFF2-40B4-BE49-F238E27FC236}">
                <a16:creationId xmlns:a16="http://schemas.microsoft.com/office/drawing/2014/main" id="{4185D367-FBA4-D632-6299-3A04221C292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92404" y="369710"/>
            <a:ext cx="2109628" cy="450848"/>
          </a:xfrm>
          <a:prstGeom prst="rect">
            <a:avLst/>
          </a:prstGeom>
          <a:noFill/>
          <a:extLst>
            <a:ext uri="{909E8E84-426E-40DD-AFC4-6F175D3DCCD1}">
              <a14:hiddenFill xmlns:a14="http://schemas.microsoft.com/office/drawing/2010/main">
                <a:solidFill>
                  <a:srgbClr val="FFFFFF"/>
                </a:solidFill>
              </a14:hiddenFill>
            </a:ext>
          </a:extLst>
        </p:spPr>
      </p:pic>
      <p:pic>
        <p:nvPicPr>
          <p:cNvPr id="44" name="Graphic 43" descr="Dans kontur">
            <a:extLst>
              <a:ext uri="{FF2B5EF4-FFF2-40B4-BE49-F238E27FC236}">
                <a16:creationId xmlns:a16="http://schemas.microsoft.com/office/drawing/2014/main" id="{B60916F3-E706-6236-C0CE-0A7A8C3C03E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687351" y="2255779"/>
            <a:ext cx="2347993" cy="2347993"/>
          </a:xfrm>
          <a:prstGeom prst="rect">
            <a:avLst/>
          </a:prstGeom>
        </p:spPr>
      </p:pic>
    </p:spTree>
    <p:extLst>
      <p:ext uri="{BB962C8B-B14F-4D97-AF65-F5344CB8AC3E}">
        <p14:creationId xmlns:p14="http://schemas.microsoft.com/office/powerpoint/2010/main" val="26905742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EA1403-310E-F0F9-8206-D8481EE34526}"/>
              </a:ext>
            </a:extLst>
          </p:cNvPr>
          <p:cNvSpPr>
            <a:spLocks noGrp="1"/>
          </p:cNvSpPr>
          <p:nvPr>
            <p:ph type="title"/>
          </p:nvPr>
        </p:nvSpPr>
        <p:spPr>
          <a:xfrm>
            <a:off x="692316" y="461679"/>
            <a:ext cx="9170279" cy="736959"/>
          </a:xfrm>
        </p:spPr>
        <p:txBody>
          <a:bodyPr vert="horz" lIns="0" tIns="45720" rIns="0" bIns="45720" rtlCol="0" anchor="ctr">
            <a:noAutofit/>
          </a:bodyPr>
          <a:lstStyle/>
          <a:p>
            <a:r>
              <a:rPr lang="sv-SE" sz="2800" noProof="0" dirty="0"/>
              <a:t> Frivillighet och ansvar i fokus</a:t>
            </a:r>
            <a:endParaRPr lang="sv-SE" noProof="0" dirty="0"/>
          </a:p>
        </p:txBody>
      </p:sp>
      <p:pic>
        <p:nvPicPr>
          <p:cNvPr id="4" name="Content Placeholder 3" descr="Kvinna med prickigt punkter skjorta">
            <a:extLst>
              <a:ext uri="{FF2B5EF4-FFF2-40B4-BE49-F238E27FC236}">
                <a16:creationId xmlns:a16="http://schemas.microsoft.com/office/drawing/2014/main" id="{DC336B9E-E483-300D-2995-95CFCCA2C538}"/>
              </a:ext>
            </a:extLst>
          </p:cNvPr>
          <p:cNvPicPr>
            <a:picLocks noGrp="1" noChangeAspect="1"/>
          </p:cNvPicPr>
          <p:nvPr>
            <p:ph idx="11"/>
          </p:nvPr>
        </p:nvPicPr>
        <p:blipFill>
          <a:blip r:embed="rId2">
            <a:extLst>
              <a:ext uri="{96DAC541-7B7A-43D3-8B79-37D633B846F1}">
                <asvg:svgBlip xmlns:asvg="http://schemas.microsoft.com/office/drawing/2016/SVG/main" r:embed="rId3"/>
              </a:ext>
            </a:extLst>
          </a:blip>
          <a:stretch>
            <a:fillRect/>
          </a:stretch>
        </p:blipFill>
        <p:spPr>
          <a:xfrm>
            <a:off x="5131618" y="1717457"/>
            <a:ext cx="1333500" cy="4305300"/>
          </a:xfrm>
          <a:prstGeom prst="rect">
            <a:avLst/>
          </a:prstGeom>
        </p:spPr>
      </p:pic>
      <p:sp>
        <p:nvSpPr>
          <p:cNvPr id="8" name="TextBox 7">
            <a:extLst>
              <a:ext uri="{FF2B5EF4-FFF2-40B4-BE49-F238E27FC236}">
                <a16:creationId xmlns:a16="http://schemas.microsoft.com/office/drawing/2014/main" id="{10F819E0-29CB-98F9-E7A5-38FDAF806B3A}"/>
              </a:ext>
            </a:extLst>
          </p:cNvPr>
          <p:cNvSpPr txBox="1"/>
          <p:nvPr/>
        </p:nvSpPr>
        <p:spPr>
          <a:xfrm>
            <a:off x="415911" y="1855530"/>
            <a:ext cx="5679019"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sv-SE" noProof="0" dirty="0">
                <a:cs typeface="Arial"/>
              </a:rPr>
              <a:t>"Hej jag heter XX och jag är här </a:t>
            </a:r>
          </a:p>
          <a:p>
            <a:r>
              <a:rPr lang="sv-SE" noProof="0" dirty="0">
                <a:cs typeface="Arial"/>
              </a:rPr>
              <a:t>som arbetssökande"</a:t>
            </a:r>
          </a:p>
        </p:txBody>
      </p:sp>
      <p:sp>
        <p:nvSpPr>
          <p:cNvPr id="9" name="TextBox 8">
            <a:extLst>
              <a:ext uri="{FF2B5EF4-FFF2-40B4-BE49-F238E27FC236}">
                <a16:creationId xmlns:a16="http://schemas.microsoft.com/office/drawing/2014/main" id="{E5FFD3B7-9CBF-E15B-D099-A257F49753E9}"/>
              </a:ext>
            </a:extLst>
          </p:cNvPr>
          <p:cNvSpPr txBox="1"/>
          <p:nvPr/>
        </p:nvSpPr>
        <p:spPr>
          <a:xfrm>
            <a:off x="6760132" y="3425021"/>
            <a:ext cx="5679019"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sv-SE" noProof="0" dirty="0">
                <a:cs typeface="Arial"/>
              </a:rPr>
              <a:t>"Jag ska berätta att det här är min planering för mitt nätverk"</a:t>
            </a:r>
            <a:endParaRPr lang="sv-SE" noProof="0" dirty="0"/>
          </a:p>
        </p:txBody>
      </p:sp>
      <p:sp>
        <p:nvSpPr>
          <p:cNvPr id="10" name="TextBox 9">
            <a:extLst>
              <a:ext uri="{FF2B5EF4-FFF2-40B4-BE49-F238E27FC236}">
                <a16:creationId xmlns:a16="http://schemas.microsoft.com/office/drawing/2014/main" id="{6EB4D0F6-616C-8DFE-6E79-315795AB2E2A}"/>
              </a:ext>
            </a:extLst>
          </p:cNvPr>
          <p:cNvSpPr txBox="1"/>
          <p:nvPr/>
        </p:nvSpPr>
        <p:spPr>
          <a:xfrm>
            <a:off x="6625641" y="4767052"/>
            <a:ext cx="5679019"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sv-SE" noProof="0" dirty="0">
                <a:cs typeface="Arial"/>
              </a:rPr>
              <a:t>"En vän berättade att man kan få hjälp från er så jag tänkte att jag skickar mitt CV till er som en början"</a:t>
            </a:r>
            <a:endParaRPr lang="sv-SE" noProof="0" dirty="0"/>
          </a:p>
        </p:txBody>
      </p:sp>
      <p:sp>
        <p:nvSpPr>
          <p:cNvPr id="11" name="TextBox 10">
            <a:extLst>
              <a:ext uri="{FF2B5EF4-FFF2-40B4-BE49-F238E27FC236}">
                <a16:creationId xmlns:a16="http://schemas.microsoft.com/office/drawing/2014/main" id="{FE5F4862-278B-ECFF-9CE3-9A68D869CE22}"/>
              </a:ext>
            </a:extLst>
          </p:cNvPr>
          <p:cNvSpPr txBox="1"/>
          <p:nvPr/>
        </p:nvSpPr>
        <p:spPr>
          <a:xfrm>
            <a:off x="6762119" y="1992007"/>
            <a:ext cx="5679019"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sv-SE" noProof="0" dirty="0">
                <a:cs typeface="Arial"/>
              </a:rPr>
              <a:t>"Jag vill komma igång så fort som möjligt för att inte hamna på fel bana igen"</a:t>
            </a:r>
            <a:endParaRPr lang="sv-SE" noProof="0" dirty="0"/>
          </a:p>
        </p:txBody>
      </p:sp>
      <p:sp>
        <p:nvSpPr>
          <p:cNvPr id="12" name="TextBox 11">
            <a:extLst>
              <a:ext uri="{FF2B5EF4-FFF2-40B4-BE49-F238E27FC236}">
                <a16:creationId xmlns:a16="http://schemas.microsoft.com/office/drawing/2014/main" id="{CE0F7F12-903B-5961-05F6-32202C3B4105}"/>
              </a:ext>
            </a:extLst>
          </p:cNvPr>
          <p:cNvSpPr txBox="1"/>
          <p:nvPr/>
        </p:nvSpPr>
        <p:spPr>
          <a:xfrm>
            <a:off x="415908" y="4585080"/>
            <a:ext cx="5679019"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sv-SE" noProof="0" dirty="0">
                <a:cs typeface="Arial"/>
              </a:rPr>
              <a:t>"Eftersom min praktik börjar i augusti </a:t>
            </a:r>
            <a:endParaRPr lang="sv-SE" noProof="0" dirty="0"/>
          </a:p>
          <a:p>
            <a:r>
              <a:rPr lang="sv-SE" noProof="0" dirty="0">
                <a:cs typeface="Arial"/>
              </a:rPr>
              <a:t>så vill jag hålla mig drogfri"</a:t>
            </a:r>
            <a:endParaRPr lang="sv-SE" noProof="0" dirty="0"/>
          </a:p>
        </p:txBody>
      </p:sp>
      <p:sp>
        <p:nvSpPr>
          <p:cNvPr id="13" name="TextBox 12">
            <a:extLst>
              <a:ext uri="{FF2B5EF4-FFF2-40B4-BE49-F238E27FC236}">
                <a16:creationId xmlns:a16="http://schemas.microsoft.com/office/drawing/2014/main" id="{8406F0B2-812B-5C95-A50F-A4D72BFD9432}"/>
              </a:ext>
            </a:extLst>
          </p:cNvPr>
          <p:cNvSpPr txBox="1"/>
          <p:nvPr/>
        </p:nvSpPr>
        <p:spPr>
          <a:xfrm>
            <a:off x="1105235" y="3176472"/>
            <a:ext cx="3888160"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sv-SE" noProof="0" dirty="0">
                <a:cs typeface="Arial"/>
              </a:rPr>
              <a:t>"Jag ska börja jobba snart så jag kommer inte ha tid över"</a:t>
            </a:r>
            <a:endParaRPr lang="sv-SE" noProof="0" dirty="0"/>
          </a:p>
        </p:txBody>
      </p:sp>
      <p:pic>
        <p:nvPicPr>
          <p:cNvPr id="5" name="Picture 2">
            <a:extLst>
              <a:ext uri="{FF2B5EF4-FFF2-40B4-BE49-F238E27FC236}">
                <a16:creationId xmlns:a16="http://schemas.microsoft.com/office/drawing/2014/main" id="{CF5886A0-17B6-31E0-FFDF-DF7F4776E1E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92404" y="434286"/>
            <a:ext cx="2109628" cy="4121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95518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rihandsfigur: Form 6">
            <a:extLst>
              <a:ext uri="{FF2B5EF4-FFF2-40B4-BE49-F238E27FC236}">
                <a16:creationId xmlns:a16="http://schemas.microsoft.com/office/drawing/2014/main" id="{E07D7091-BF30-C021-8A04-D5A27F067B38}"/>
              </a:ext>
            </a:extLst>
          </p:cNvPr>
          <p:cNvSpPr/>
          <p:nvPr/>
        </p:nvSpPr>
        <p:spPr>
          <a:xfrm>
            <a:off x="4934623" y="3186761"/>
            <a:ext cx="2030338" cy="1672357"/>
          </a:xfrm>
          <a:custGeom>
            <a:avLst/>
            <a:gdLst>
              <a:gd name="connsiteX0" fmla="*/ 955567 w 1274088"/>
              <a:gd name="connsiteY0" fmla="*/ 0 h 1103329"/>
              <a:gd name="connsiteX1" fmla="*/ 318522 w 1274088"/>
              <a:gd name="connsiteY1" fmla="*/ 0 h 1103329"/>
              <a:gd name="connsiteX2" fmla="*/ 0 w 1274088"/>
              <a:gd name="connsiteY2" fmla="*/ 551692 h 1103329"/>
              <a:gd name="connsiteX3" fmla="*/ 318522 w 1274088"/>
              <a:gd name="connsiteY3" fmla="*/ 1103330 h 1103329"/>
              <a:gd name="connsiteX4" fmla="*/ 955567 w 1274088"/>
              <a:gd name="connsiteY4" fmla="*/ 1103330 h 1103329"/>
              <a:gd name="connsiteX5" fmla="*/ 1274089 w 1274088"/>
              <a:gd name="connsiteY5" fmla="*/ 551692 h 1103329"/>
              <a:gd name="connsiteX6" fmla="*/ 955567 w 1274088"/>
              <a:gd name="connsiteY6" fmla="*/ 0 h 1103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74088" h="1103329">
                <a:moveTo>
                  <a:pt x="955567" y="0"/>
                </a:moveTo>
                <a:lnTo>
                  <a:pt x="318522" y="0"/>
                </a:lnTo>
                <a:lnTo>
                  <a:pt x="0" y="551692"/>
                </a:lnTo>
                <a:lnTo>
                  <a:pt x="318522" y="1103330"/>
                </a:lnTo>
                <a:lnTo>
                  <a:pt x="955567" y="1103330"/>
                </a:lnTo>
                <a:lnTo>
                  <a:pt x="1274089" y="551692"/>
                </a:lnTo>
                <a:lnTo>
                  <a:pt x="955567" y="0"/>
                </a:lnTo>
                <a:close/>
              </a:path>
            </a:pathLst>
          </a:custGeom>
          <a:solidFill>
            <a:srgbClr val="B8E1C8"/>
          </a:solidFill>
          <a:ln w="5432" cap="flat">
            <a:noFill/>
            <a:prstDash val="solid"/>
            <a:miter/>
          </a:ln>
        </p:spPr>
        <p:txBody>
          <a:bodyPr lIns="91440" tIns="144000" rIns="91440" bIns="144000" rtlCol="0" anchor="b" anchorCtr="0"/>
          <a:lstStyle/>
          <a:p>
            <a:pPr algn="ctr"/>
            <a:r>
              <a:rPr lang="sv-SE" sz="1100" b="1" noProof="0" dirty="0">
                <a:latin typeface="+mj-lt"/>
                <a:cs typeface="Arial"/>
              </a:rPr>
              <a:t>Medborgare</a:t>
            </a:r>
            <a:endParaRPr lang="sv-SE" sz="1100" noProof="0" dirty="0">
              <a:latin typeface="+mj-lt"/>
              <a:cs typeface="Arial"/>
            </a:endParaRPr>
          </a:p>
        </p:txBody>
      </p:sp>
      <p:pic>
        <p:nvPicPr>
          <p:cNvPr id="44" name="Picture 2" descr="Bildresultat för göteborgs stadsmission logga">
            <a:extLst>
              <a:ext uri="{FF2B5EF4-FFF2-40B4-BE49-F238E27FC236}">
                <a16:creationId xmlns:a16="http://schemas.microsoft.com/office/drawing/2014/main" id="{EFDD3DA0-DC73-A841-1057-F7291762D9B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3751" t="34680" r="33907" b="32325"/>
          <a:stretch/>
        </p:blipFill>
        <p:spPr bwMode="auto">
          <a:xfrm>
            <a:off x="8498487" y="3722624"/>
            <a:ext cx="1255187" cy="685886"/>
          </a:xfrm>
          <a:prstGeom prst="rect">
            <a:avLst/>
          </a:prstGeom>
          <a:noFill/>
          <a:extLst>
            <a:ext uri="{909E8E84-426E-40DD-AFC4-6F175D3DCCD1}">
              <a14:hiddenFill xmlns:a14="http://schemas.microsoft.com/office/drawing/2010/main">
                <a:solidFill>
                  <a:srgbClr val="FFFFFF"/>
                </a:solidFill>
              </a14:hiddenFill>
            </a:ext>
          </a:extLst>
        </p:spPr>
      </p:pic>
      <p:sp>
        <p:nvSpPr>
          <p:cNvPr id="41" name="Frihandsfigur: Form 40">
            <a:extLst>
              <a:ext uri="{FF2B5EF4-FFF2-40B4-BE49-F238E27FC236}">
                <a16:creationId xmlns:a16="http://schemas.microsoft.com/office/drawing/2014/main" id="{12333677-54FA-AF91-FBD3-B8DFBC8E8862}"/>
              </a:ext>
            </a:extLst>
          </p:cNvPr>
          <p:cNvSpPr/>
          <p:nvPr/>
        </p:nvSpPr>
        <p:spPr>
          <a:xfrm>
            <a:off x="6520765" y="4032999"/>
            <a:ext cx="2030338" cy="1672357"/>
          </a:xfrm>
          <a:custGeom>
            <a:avLst/>
            <a:gdLst>
              <a:gd name="connsiteX0" fmla="*/ 955567 w 1274088"/>
              <a:gd name="connsiteY0" fmla="*/ 0 h 1103329"/>
              <a:gd name="connsiteX1" fmla="*/ 318522 w 1274088"/>
              <a:gd name="connsiteY1" fmla="*/ 0 h 1103329"/>
              <a:gd name="connsiteX2" fmla="*/ 0 w 1274088"/>
              <a:gd name="connsiteY2" fmla="*/ 551692 h 1103329"/>
              <a:gd name="connsiteX3" fmla="*/ 318522 w 1274088"/>
              <a:gd name="connsiteY3" fmla="*/ 1103330 h 1103329"/>
              <a:gd name="connsiteX4" fmla="*/ 955567 w 1274088"/>
              <a:gd name="connsiteY4" fmla="*/ 1103330 h 1103329"/>
              <a:gd name="connsiteX5" fmla="*/ 1274089 w 1274088"/>
              <a:gd name="connsiteY5" fmla="*/ 551692 h 1103329"/>
              <a:gd name="connsiteX6" fmla="*/ 955567 w 1274088"/>
              <a:gd name="connsiteY6" fmla="*/ 0 h 1103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74088" h="1103329">
                <a:moveTo>
                  <a:pt x="955567" y="0"/>
                </a:moveTo>
                <a:lnTo>
                  <a:pt x="318522" y="0"/>
                </a:lnTo>
                <a:lnTo>
                  <a:pt x="0" y="551692"/>
                </a:lnTo>
                <a:lnTo>
                  <a:pt x="318522" y="1103330"/>
                </a:lnTo>
                <a:lnTo>
                  <a:pt x="955567" y="1103330"/>
                </a:lnTo>
                <a:lnTo>
                  <a:pt x="1274089" y="551692"/>
                </a:lnTo>
                <a:lnTo>
                  <a:pt x="955567" y="0"/>
                </a:lnTo>
                <a:close/>
              </a:path>
            </a:pathLst>
          </a:custGeom>
          <a:solidFill>
            <a:schemeClr val="accent5"/>
          </a:solidFill>
          <a:ln w="5432" cap="flat">
            <a:noFill/>
            <a:prstDash val="solid"/>
            <a:miter/>
          </a:ln>
        </p:spPr>
        <p:txBody>
          <a:bodyPr lIns="91440" tIns="144000" rIns="91440" bIns="144000" rtlCol="0" anchor="b" anchorCtr="0"/>
          <a:lstStyle/>
          <a:p>
            <a:pPr algn="ctr"/>
            <a:endParaRPr lang="sv-SE" sz="900" b="1" noProof="0" dirty="0">
              <a:solidFill>
                <a:schemeClr val="bg1"/>
              </a:solidFill>
              <a:latin typeface="+mj-lt"/>
              <a:cs typeface="Arial" panose="020B0604020202020204" pitchFamily="34" charset="0"/>
            </a:endParaRPr>
          </a:p>
          <a:p>
            <a:pPr algn="ctr"/>
            <a:endParaRPr lang="sv-SE" sz="900" b="1" noProof="0" dirty="0">
              <a:solidFill>
                <a:schemeClr val="bg1"/>
              </a:solidFill>
              <a:latin typeface="+mj-lt"/>
              <a:cs typeface="Arial" panose="020B0604020202020204" pitchFamily="34" charset="0"/>
            </a:endParaRPr>
          </a:p>
        </p:txBody>
      </p:sp>
      <p:sp>
        <p:nvSpPr>
          <p:cNvPr id="35" name="Rubrik 34">
            <a:extLst>
              <a:ext uri="{FF2B5EF4-FFF2-40B4-BE49-F238E27FC236}">
                <a16:creationId xmlns:a16="http://schemas.microsoft.com/office/drawing/2014/main" id="{E6DE6824-676E-9DE6-B679-B529DEA322B9}"/>
              </a:ext>
            </a:extLst>
          </p:cNvPr>
          <p:cNvSpPr>
            <a:spLocks noGrp="1"/>
          </p:cNvSpPr>
          <p:nvPr>
            <p:ph type="title"/>
          </p:nvPr>
        </p:nvSpPr>
        <p:spPr/>
        <p:txBody>
          <a:bodyPr>
            <a:normAutofit/>
          </a:bodyPr>
          <a:lstStyle/>
          <a:p>
            <a:r>
              <a:rPr lang="sv-SE" noProof="0" dirty="0"/>
              <a:t>Bostad först</a:t>
            </a:r>
            <a:br>
              <a:rPr lang="sv-SE" noProof="0" dirty="0"/>
            </a:br>
            <a:endParaRPr lang="sv-SE" sz="1600" noProof="0" dirty="0"/>
          </a:p>
        </p:txBody>
      </p:sp>
      <p:pic>
        <p:nvPicPr>
          <p:cNvPr id="37" name="Bild 36" descr="Användare kontur">
            <a:extLst>
              <a:ext uri="{FF2B5EF4-FFF2-40B4-BE49-F238E27FC236}">
                <a16:creationId xmlns:a16="http://schemas.microsoft.com/office/drawing/2014/main" id="{37C3CBAA-F29E-075A-11A0-F6AC7FD21AD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550820" y="3516482"/>
            <a:ext cx="797943" cy="797943"/>
          </a:xfrm>
          <a:prstGeom prst="rect">
            <a:avLst/>
          </a:prstGeom>
        </p:spPr>
      </p:pic>
      <p:sp>
        <p:nvSpPr>
          <p:cNvPr id="38" name="Flödesschema: Koppling 37">
            <a:extLst>
              <a:ext uri="{FF2B5EF4-FFF2-40B4-BE49-F238E27FC236}">
                <a16:creationId xmlns:a16="http://schemas.microsoft.com/office/drawing/2014/main" id="{CE6828A6-787E-4B8E-A00D-810405D7333D}"/>
              </a:ext>
            </a:extLst>
          </p:cNvPr>
          <p:cNvSpPr/>
          <p:nvPr/>
        </p:nvSpPr>
        <p:spPr>
          <a:xfrm>
            <a:off x="5457286" y="3502861"/>
            <a:ext cx="959631" cy="858454"/>
          </a:xfrm>
          <a:prstGeom prst="flowChartConnector">
            <a:avLst/>
          </a:prstGeom>
          <a:noFill/>
          <a:ln w="38100"/>
        </p:spPr>
        <p:style>
          <a:lnRef idx="3">
            <a:schemeClr val="lt1"/>
          </a:lnRef>
          <a:fillRef idx="1">
            <a:schemeClr val="accent1"/>
          </a:fillRef>
          <a:effectRef idx="1">
            <a:schemeClr val="accent1"/>
          </a:effectRef>
          <a:fontRef idx="minor">
            <a:schemeClr val="lt1"/>
          </a:fontRef>
        </p:style>
        <p:txBody>
          <a:bodyPr rtlCol="0" anchor="ctr"/>
          <a:lstStyle/>
          <a:p>
            <a:pPr algn="ctr"/>
            <a:endParaRPr lang="sv-SE" noProof="0" dirty="0"/>
          </a:p>
        </p:txBody>
      </p:sp>
      <p:pic>
        <p:nvPicPr>
          <p:cNvPr id="40" name="Bild 39" descr="Hem1 med hel fyllning">
            <a:extLst>
              <a:ext uri="{FF2B5EF4-FFF2-40B4-BE49-F238E27FC236}">
                <a16:creationId xmlns:a16="http://schemas.microsoft.com/office/drawing/2014/main" id="{B2B5F98C-1ED9-C7E3-23DA-80814ADEB523}"/>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816145" y="3980737"/>
            <a:ext cx="254148" cy="254148"/>
          </a:xfrm>
          <a:prstGeom prst="rect">
            <a:avLst/>
          </a:prstGeom>
        </p:spPr>
      </p:pic>
      <p:sp>
        <p:nvSpPr>
          <p:cNvPr id="48" name="Frihandsfigur: Form 47">
            <a:extLst>
              <a:ext uri="{FF2B5EF4-FFF2-40B4-BE49-F238E27FC236}">
                <a16:creationId xmlns:a16="http://schemas.microsoft.com/office/drawing/2014/main" id="{503F99E8-3C03-F9EC-E954-EABD77008614}"/>
              </a:ext>
            </a:extLst>
          </p:cNvPr>
          <p:cNvSpPr/>
          <p:nvPr/>
        </p:nvSpPr>
        <p:spPr>
          <a:xfrm>
            <a:off x="6516331" y="2305976"/>
            <a:ext cx="2030338" cy="1672357"/>
          </a:xfrm>
          <a:custGeom>
            <a:avLst/>
            <a:gdLst>
              <a:gd name="connsiteX0" fmla="*/ 955567 w 1274088"/>
              <a:gd name="connsiteY0" fmla="*/ 0 h 1103329"/>
              <a:gd name="connsiteX1" fmla="*/ 318522 w 1274088"/>
              <a:gd name="connsiteY1" fmla="*/ 0 h 1103329"/>
              <a:gd name="connsiteX2" fmla="*/ 0 w 1274088"/>
              <a:gd name="connsiteY2" fmla="*/ 551692 h 1103329"/>
              <a:gd name="connsiteX3" fmla="*/ 318522 w 1274088"/>
              <a:gd name="connsiteY3" fmla="*/ 1103330 h 1103329"/>
              <a:gd name="connsiteX4" fmla="*/ 955567 w 1274088"/>
              <a:gd name="connsiteY4" fmla="*/ 1103330 h 1103329"/>
              <a:gd name="connsiteX5" fmla="*/ 1274089 w 1274088"/>
              <a:gd name="connsiteY5" fmla="*/ 551692 h 1103329"/>
              <a:gd name="connsiteX6" fmla="*/ 955567 w 1274088"/>
              <a:gd name="connsiteY6" fmla="*/ 0 h 1103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74088" h="1103329">
                <a:moveTo>
                  <a:pt x="955567" y="0"/>
                </a:moveTo>
                <a:lnTo>
                  <a:pt x="318522" y="0"/>
                </a:lnTo>
                <a:lnTo>
                  <a:pt x="0" y="551692"/>
                </a:lnTo>
                <a:lnTo>
                  <a:pt x="318522" y="1103330"/>
                </a:lnTo>
                <a:lnTo>
                  <a:pt x="955567" y="1103330"/>
                </a:lnTo>
                <a:lnTo>
                  <a:pt x="1274089" y="551692"/>
                </a:lnTo>
                <a:lnTo>
                  <a:pt x="955567" y="0"/>
                </a:lnTo>
                <a:close/>
              </a:path>
            </a:pathLst>
          </a:custGeom>
          <a:solidFill>
            <a:schemeClr val="accent5"/>
          </a:solidFill>
          <a:ln w="5432" cap="flat">
            <a:noFill/>
            <a:prstDash val="solid"/>
            <a:miter/>
          </a:ln>
        </p:spPr>
        <p:txBody>
          <a:bodyPr lIns="91440" tIns="144000" rIns="91440" bIns="144000" rtlCol="0" anchor="b" anchorCtr="0"/>
          <a:lstStyle/>
          <a:p>
            <a:pPr algn="ctr"/>
            <a:endParaRPr lang="sv-SE" sz="1000" b="1" noProof="0" dirty="0">
              <a:solidFill>
                <a:schemeClr val="bg1"/>
              </a:solidFill>
              <a:cs typeface="Arial"/>
            </a:endParaRPr>
          </a:p>
        </p:txBody>
      </p:sp>
      <p:sp>
        <p:nvSpPr>
          <p:cNvPr id="49" name="Rubrik 3">
            <a:extLst>
              <a:ext uri="{FF2B5EF4-FFF2-40B4-BE49-F238E27FC236}">
                <a16:creationId xmlns:a16="http://schemas.microsoft.com/office/drawing/2014/main" id="{595EEB28-6F17-7656-BF07-D0B19C5F0F92}"/>
              </a:ext>
            </a:extLst>
          </p:cNvPr>
          <p:cNvSpPr txBox="1">
            <a:spLocks/>
          </p:cNvSpPr>
          <p:nvPr/>
        </p:nvSpPr>
        <p:spPr>
          <a:xfrm>
            <a:off x="6934206" y="2736776"/>
            <a:ext cx="2810524" cy="367323"/>
          </a:xfrm>
          <a:prstGeom prst="rect">
            <a:avLst/>
          </a:prstGeom>
        </p:spPr>
        <p:txBody>
          <a:bodyPr lIns="91440" tIns="45720" rIns="91440" bIns="45720" anchor="t"/>
          <a:lstStyle>
            <a:lvl1pPr algn="l" defTabSz="914332" rtl="0" eaLnBrk="1" latinLnBrk="0" hangingPunct="1">
              <a:lnSpc>
                <a:spcPct val="90000"/>
              </a:lnSpc>
              <a:spcBef>
                <a:spcPct val="0"/>
              </a:spcBef>
              <a:buNone/>
              <a:defRPr sz="3000" b="1" kern="0" spc="0" baseline="0">
                <a:solidFill>
                  <a:schemeClr val="tx1"/>
                </a:solidFill>
                <a:latin typeface="+mj-lt"/>
                <a:ea typeface="+mj-ea"/>
                <a:cs typeface="+mj-cs"/>
              </a:defRPr>
            </a:lvl1pPr>
          </a:lstStyle>
          <a:p>
            <a:r>
              <a:rPr lang="sv-SE" sz="1200" noProof="0" dirty="0">
                <a:solidFill>
                  <a:schemeClr val="bg1"/>
                </a:solidFill>
                <a:latin typeface="+mn-lt"/>
              </a:rPr>
              <a:t>Exploaterings-</a:t>
            </a:r>
            <a:endParaRPr lang="sv-SE" sz="1200" noProof="0" dirty="0">
              <a:solidFill>
                <a:schemeClr val="bg1"/>
              </a:solidFill>
              <a:latin typeface="+mn-lt"/>
              <a:cs typeface="Arial"/>
            </a:endParaRPr>
          </a:p>
          <a:p>
            <a:r>
              <a:rPr lang="sv-SE" sz="1200" noProof="0" dirty="0">
                <a:solidFill>
                  <a:schemeClr val="bg1"/>
                </a:solidFill>
                <a:latin typeface="+mn-lt"/>
              </a:rPr>
              <a:t>Förvaltningen</a:t>
            </a:r>
          </a:p>
          <a:p>
            <a:endParaRPr lang="sv-SE" sz="1200" noProof="0" dirty="0">
              <a:solidFill>
                <a:schemeClr val="bg1"/>
              </a:solidFill>
              <a:latin typeface="+mn-lt"/>
              <a:cs typeface="Arial"/>
            </a:endParaRPr>
          </a:p>
          <a:p>
            <a:r>
              <a:rPr lang="sv-SE" sz="1100" b="0" noProof="0" dirty="0">
                <a:solidFill>
                  <a:schemeClr val="bg1"/>
                </a:solidFill>
                <a:latin typeface="+mn-lt"/>
                <a:cs typeface="Arial"/>
              </a:rPr>
              <a:t>Mellanhyresvärd</a:t>
            </a:r>
          </a:p>
          <a:p>
            <a:endParaRPr lang="sv-SE" sz="1200" noProof="0" dirty="0">
              <a:solidFill>
                <a:schemeClr val="bg1"/>
              </a:solidFill>
              <a:latin typeface="+mn-lt"/>
              <a:cs typeface="Arial"/>
            </a:endParaRPr>
          </a:p>
        </p:txBody>
      </p:sp>
      <p:sp>
        <p:nvSpPr>
          <p:cNvPr id="50" name="Frihandsfigur: Form 49">
            <a:extLst>
              <a:ext uri="{FF2B5EF4-FFF2-40B4-BE49-F238E27FC236}">
                <a16:creationId xmlns:a16="http://schemas.microsoft.com/office/drawing/2014/main" id="{7929446D-9AEA-BB72-F3D5-749CBBB960D5}"/>
              </a:ext>
            </a:extLst>
          </p:cNvPr>
          <p:cNvSpPr/>
          <p:nvPr/>
        </p:nvSpPr>
        <p:spPr>
          <a:xfrm>
            <a:off x="3362287" y="4071630"/>
            <a:ext cx="2030338" cy="1672357"/>
          </a:xfrm>
          <a:custGeom>
            <a:avLst/>
            <a:gdLst>
              <a:gd name="connsiteX0" fmla="*/ 955567 w 1274088"/>
              <a:gd name="connsiteY0" fmla="*/ 0 h 1103329"/>
              <a:gd name="connsiteX1" fmla="*/ 318522 w 1274088"/>
              <a:gd name="connsiteY1" fmla="*/ 0 h 1103329"/>
              <a:gd name="connsiteX2" fmla="*/ 0 w 1274088"/>
              <a:gd name="connsiteY2" fmla="*/ 551692 h 1103329"/>
              <a:gd name="connsiteX3" fmla="*/ 318522 w 1274088"/>
              <a:gd name="connsiteY3" fmla="*/ 1103330 h 1103329"/>
              <a:gd name="connsiteX4" fmla="*/ 955567 w 1274088"/>
              <a:gd name="connsiteY4" fmla="*/ 1103330 h 1103329"/>
              <a:gd name="connsiteX5" fmla="*/ 1274089 w 1274088"/>
              <a:gd name="connsiteY5" fmla="*/ 551692 h 1103329"/>
              <a:gd name="connsiteX6" fmla="*/ 955567 w 1274088"/>
              <a:gd name="connsiteY6" fmla="*/ 0 h 1103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74088" h="1103329">
                <a:moveTo>
                  <a:pt x="955567" y="0"/>
                </a:moveTo>
                <a:lnTo>
                  <a:pt x="318522" y="0"/>
                </a:lnTo>
                <a:lnTo>
                  <a:pt x="0" y="551692"/>
                </a:lnTo>
                <a:lnTo>
                  <a:pt x="318522" y="1103330"/>
                </a:lnTo>
                <a:lnTo>
                  <a:pt x="955567" y="1103330"/>
                </a:lnTo>
                <a:lnTo>
                  <a:pt x="1274089" y="551692"/>
                </a:lnTo>
                <a:lnTo>
                  <a:pt x="955567" y="0"/>
                </a:lnTo>
                <a:close/>
              </a:path>
            </a:pathLst>
          </a:custGeom>
          <a:solidFill>
            <a:schemeClr val="accent5"/>
          </a:solidFill>
          <a:ln w="5432" cap="flat">
            <a:noFill/>
            <a:prstDash val="solid"/>
            <a:miter/>
          </a:ln>
        </p:spPr>
        <p:txBody>
          <a:bodyPr tIns="144000" bIns="144000" rtlCol="0" anchor="b" anchorCtr="0"/>
          <a:lstStyle/>
          <a:p>
            <a:pPr algn="ctr"/>
            <a:endParaRPr lang="sv-SE" sz="650" b="1" noProof="0" dirty="0">
              <a:cs typeface="Arial" panose="020B0604020202020204" pitchFamily="34" charset="0"/>
            </a:endParaRPr>
          </a:p>
          <a:p>
            <a:pPr algn="ctr"/>
            <a:endParaRPr lang="sv-SE" sz="1000" b="1" noProof="0" dirty="0">
              <a:solidFill>
                <a:schemeClr val="bg1"/>
              </a:solidFill>
              <a:cs typeface="Arial" panose="020B0604020202020204" pitchFamily="34" charset="0"/>
            </a:endParaRPr>
          </a:p>
        </p:txBody>
      </p:sp>
      <p:sp>
        <p:nvSpPr>
          <p:cNvPr id="51" name="Rubrik 3">
            <a:extLst>
              <a:ext uri="{FF2B5EF4-FFF2-40B4-BE49-F238E27FC236}">
                <a16:creationId xmlns:a16="http://schemas.microsoft.com/office/drawing/2014/main" id="{7D1DF747-84C3-8FE9-6389-93FEA49E98A5}"/>
              </a:ext>
            </a:extLst>
          </p:cNvPr>
          <p:cNvSpPr txBox="1">
            <a:spLocks/>
          </p:cNvSpPr>
          <p:nvPr/>
        </p:nvSpPr>
        <p:spPr>
          <a:xfrm>
            <a:off x="3512232" y="4368640"/>
            <a:ext cx="1727064" cy="367323"/>
          </a:xfrm>
          <a:prstGeom prst="rect">
            <a:avLst/>
          </a:prstGeom>
        </p:spPr>
        <p:txBody>
          <a:bodyPr lIns="91440" tIns="45720" rIns="91440" bIns="45720" anchor="t"/>
          <a:lstStyle>
            <a:lvl1pPr algn="l" defTabSz="914332" rtl="0" eaLnBrk="1" latinLnBrk="0" hangingPunct="1">
              <a:lnSpc>
                <a:spcPct val="90000"/>
              </a:lnSpc>
              <a:spcBef>
                <a:spcPct val="0"/>
              </a:spcBef>
              <a:buNone/>
              <a:defRPr sz="3000" b="1" kern="0" spc="0" baseline="0">
                <a:solidFill>
                  <a:schemeClr val="tx1"/>
                </a:solidFill>
                <a:latin typeface="+mj-lt"/>
                <a:ea typeface="+mj-ea"/>
                <a:cs typeface="+mj-cs"/>
              </a:defRPr>
            </a:lvl1pPr>
          </a:lstStyle>
          <a:p>
            <a:pPr algn="ctr"/>
            <a:r>
              <a:rPr lang="sv-SE" sz="1400" noProof="0" dirty="0">
                <a:solidFill>
                  <a:schemeClr val="bg1"/>
                </a:solidFill>
                <a:latin typeface="+mn-lt"/>
              </a:rPr>
              <a:t> </a:t>
            </a:r>
            <a:r>
              <a:rPr lang="sv-SE" sz="1200" noProof="0" dirty="0">
                <a:solidFill>
                  <a:schemeClr val="bg1"/>
                </a:solidFill>
                <a:latin typeface="+mn-lt"/>
              </a:rPr>
              <a:t>Social</a:t>
            </a:r>
            <a:endParaRPr lang="sv-SE" sz="1200" noProof="0" dirty="0">
              <a:solidFill>
                <a:schemeClr val="bg1"/>
              </a:solidFill>
              <a:latin typeface="+mn-lt"/>
              <a:cs typeface="Arial"/>
            </a:endParaRPr>
          </a:p>
          <a:p>
            <a:pPr algn="ctr"/>
            <a:r>
              <a:rPr lang="sv-SE" sz="1200" noProof="0" dirty="0">
                <a:solidFill>
                  <a:schemeClr val="bg1"/>
                </a:solidFill>
                <a:latin typeface="+mn-lt"/>
              </a:rPr>
              <a:t>förvaltningarna och </a:t>
            </a:r>
            <a:endParaRPr lang="sv-SE" sz="1200" noProof="0" dirty="0">
              <a:solidFill>
                <a:schemeClr val="bg1"/>
              </a:solidFill>
              <a:latin typeface="+mn-lt"/>
              <a:cs typeface="Arial"/>
            </a:endParaRPr>
          </a:p>
          <a:p>
            <a:pPr algn="ctr"/>
            <a:r>
              <a:rPr lang="sv-SE" sz="1200" noProof="0" dirty="0">
                <a:solidFill>
                  <a:schemeClr val="bg1"/>
                </a:solidFill>
                <a:latin typeface="+mn-lt"/>
              </a:rPr>
              <a:t>funktionsstöd</a:t>
            </a:r>
            <a:endParaRPr lang="sv-SE" sz="1200" noProof="0" dirty="0">
              <a:solidFill>
                <a:schemeClr val="bg1"/>
              </a:solidFill>
              <a:latin typeface="+mn-lt"/>
              <a:cs typeface="Arial"/>
            </a:endParaRPr>
          </a:p>
          <a:p>
            <a:pPr algn="ctr"/>
            <a:endParaRPr lang="sv-SE" sz="1200" noProof="0" dirty="0">
              <a:solidFill>
                <a:schemeClr val="bg1"/>
              </a:solidFill>
              <a:latin typeface="+mn-lt"/>
              <a:cs typeface="Arial"/>
            </a:endParaRPr>
          </a:p>
          <a:p>
            <a:pPr algn="ctr"/>
            <a:r>
              <a:rPr lang="sv-SE" sz="1100" b="0" noProof="0" dirty="0">
                <a:solidFill>
                  <a:schemeClr val="bg1"/>
                </a:solidFill>
                <a:latin typeface="+mn-lt"/>
                <a:cs typeface="Arial"/>
              </a:rPr>
              <a:t>Beslutsfattare</a:t>
            </a:r>
          </a:p>
        </p:txBody>
      </p:sp>
      <p:sp>
        <p:nvSpPr>
          <p:cNvPr id="55" name="Frihandsfigur: Form 54">
            <a:extLst>
              <a:ext uri="{FF2B5EF4-FFF2-40B4-BE49-F238E27FC236}">
                <a16:creationId xmlns:a16="http://schemas.microsoft.com/office/drawing/2014/main" id="{D799DBBD-856D-A6A0-5007-2E74F430882A}"/>
              </a:ext>
            </a:extLst>
          </p:cNvPr>
          <p:cNvSpPr/>
          <p:nvPr/>
        </p:nvSpPr>
        <p:spPr>
          <a:xfrm>
            <a:off x="3333918" y="2342167"/>
            <a:ext cx="2030338" cy="1672357"/>
          </a:xfrm>
          <a:custGeom>
            <a:avLst/>
            <a:gdLst>
              <a:gd name="connsiteX0" fmla="*/ 955567 w 1274088"/>
              <a:gd name="connsiteY0" fmla="*/ 0 h 1103329"/>
              <a:gd name="connsiteX1" fmla="*/ 318522 w 1274088"/>
              <a:gd name="connsiteY1" fmla="*/ 0 h 1103329"/>
              <a:gd name="connsiteX2" fmla="*/ 0 w 1274088"/>
              <a:gd name="connsiteY2" fmla="*/ 551692 h 1103329"/>
              <a:gd name="connsiteX3" fmla="*/ 318522 w 1274088"/>
              <a:gd name="connsiteY3" fmla="*/ 1103330 h 1103329"/>
              <a:gd name="connsiteX4" fmla="*/ 955567 w 1274088"/>
              <a:gd name="connsiteY4" fmla="*/ 1103330 h 1103329"/>
              <a:gd name="connsiteX5" fmla="*/ 1274089 w 1274088"/>
              <a:gd name="connsiteY5" fmla="*/ 551692 h 1103329"/>
              <a:gd name="connsiteX6" fmla="*/ 955567 w 1274088"/>
              <a:gd name="connsiteY6" fmla="*/ 0 h 1103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74088" h="1103329">
                <a:moveTo>
                  <a:pt x="955567" y="0"/>
                </a:moveTo>
                <a:lnTo>
                  <a:pt x="318522" y="0"/>
                </a:lnTo>
                <a:lnTo>
                  <a:pt x="0" y="551692"/>
                </a:lnTo>
                <a:lnTo>
                  <a:pt x="318522" y="1103330"/>
                </a:lnTo>
                <a:lnTo>
                  <a:pt x="955567" y="1103330"/>
                </a:lnTo>
                <a:lnTo>
                  <a:pt x="1274089" y="551692"/>
                </a:lnTo>
                <a:lnTo>
                  <a:pt x="955567" y="0"/>
                </a:lnTo>
                <a:close/>
              </a:path>
            </a:pathLst>
          </a:custGeom>
          <a:solidFill>
            <a:schemeClr val="bg1"/>
          </a:solidFill>
          <a:ln w="19050" cap="flat">
            <a:solidFill>
              <a:schemeClr val="accent5"/>
            </a:solidFill>
            <a:prstDash val="solid"/>
            <a:miter/>
          </a:ln>
        </p:spPr>
        <p:txBody>
          <a:bodyPr tIns="144000" bIns="144000" rtlCol="0" anchor="b" anchorCtr="0"/>
          <a:lstStyle/>
          <a:p>
            <a:pPr algn="ctr"/>
            <a:endParaRPr lang="sv-SE" sz="650" b="1" noProof="0" dirty="0">
              <a:latin typeface="+mj-lt"/>
              <a:cs typeface="Arial" panose="020B0604020202020204" pitchFamily="34" charset="0"/>
            </a:endParaRPr>
          </a:p>
        </p:txBody>
      </p:sp>
      <p:sp>
        <p:nvSpPr>
          <p:cNvPr id="58" name="Rubrik 3">
            <a:extLst>
              <a:ext uri="{FF2B5EF4-FFF2-40B4-BE49-F238E27FC236}">
                <a16:creationId xmlns:a16="http://schemas.microsoft.com/office/drawing/2014/main" id="{0A0F2E09-F8F0-7222-51D6-C391C8F88423}"/>
              </a:ext>
            </a:extLst>
          </p:cNvPr>
          <p:cNvSpPr txBox="1">
            <a:spLocks/>
          </p:cNvSpPr>
          <p:nvPr/>
        </p:nvSpPr>
        <p:spPr>
          <a:xfrm>
            <a:off x="3720027" y="3052770"/>
            <a:ext cx="1596816" cy="351448"/>
          </a:xfrm>
          <a:prstGeom prst="rect">
            <a:avLst/>
          </a:prstGeom>
        </p:spPr>
        <p:txBody>
          <a:bodyPr lIns="91440" tIns="45720" rIns="91440" bIns="45720" anchor="t"/>
          <a:lstStyle>
            <a:lvl1pPr algn="l" defTabSz="914332" rtl="0" eaLnBrk="1" latinLnBrk="0" hangingPunct="1">
              <a:lnSpc>
                <a:spcPct val="90000"/>
              </a:lnSpc>
              <a:spcBef>
                <a:spcPct val="0"/>
              </a:spcBef>
              <a:buNone/>
              <a:defRPr sz="3000" b="1" kern="0" spc="0" baseline="0">
                <a:solidFill>
                  <a:schemeClr val="tx1"/>
                </a:solidFill>
                <a:latin typeface="+mj-lt"/>
                <a:ea typeface="+mj-ea"/>
                <a:cs typeface="+mj-cs"/>
              </a:defRPr>
            </a:lvl1pPr>
          </a:lstStyle>
          <a:p>
            <a:r>
              <a:rPr lang="sv-SE" sz="1100" noProof="0" dirty="0">
                <a:latin typeface="+mn-lt"/>
              </a:rPr>
              <a:t>FRAMTIDEN AB</a:t>
            </a:r>
            <a:endParaRPr lang="sv-SE" noProof="0" dirty="0"/>
          </a:p>
          <a:p>
            <a:pPr algn="ctr"/>
            <a:endParaRPr lang="sv-SE" sz="1100" noProof="0" dirty="0">
              <a:solidFill>
                <a:schemeClr val="bg1"/>
              </a:solidFill>
              <a:latin typeface="+mn-lt"/>
              <a:cs typeface="Arial"/>
            </a:endParaRPr>
          </a:p>
        </p:txBody>
      </p:sp>
      <p:pic>
        <p:nvPicPr>
          <p:cNvPr id="59" name="Bildobjekt 58">
            <a:extLst>
              <a:ext uri="{FF2B5EF4-FFF2-40B4-BE49-F238E27FC236}">
                <a16:creationId xmlns:a16="http://schemas.microsoft.com/office/drawing/2014/main" id="{74B3C272-A423-CD6E-C121-09FE77C0ED18}"/>
              </a:ext>
            </a:extLst>
          </p:cNvPr>
          <p:cNvPicPr>
            <a:picLocks noChangeAspect="1"/>
          </p:cNvPicPr>
          <p:nvPr/>
        </p:nvPicPr>
        <p:blipFill>
          <a:blip r:embed="rId8"/>
          <a:srcRect l="3799"/>
          <a:stretch/>
        </p:blipFill>
        <p:spPr>
          <a:xfrm>
            <a:off x="2181842" y="2040192"/>
            <a:ext cx="1208561" cy="489737"/>
          </a:xfrm>
          <a:prstGeom prst="rect">
            <a:avLst/>
          </a:prstGeom>
        </p:spPr>
      </p:pic>
      <p:pic>
        <p:nvPicPr>
          <p:cNvPr id="60" name="Bildobjekt 59">
            <a:extLst>
              <a:ext uri="{FF2B5EF4-FFF2-40B4-BE49-F238E27FC236}">
                <a16:creationId xmlns:a16="http://schemas.microsoft.com/office/drawing/2014/main" id="{65C2C3FC-77DB-0C09-2777-814F59F0C128}"/>
              </a:ext>
            </a:extLst>
          </p:cNvPr>
          <p:cNvPicPr>
            <a:picLocks noChangeAspect="1"/>
          </p:cNvPicPr>
          <p:nvPr/>
        </p:nvPicPr>
        <p:blipFill>
          <a:blip r:embed="rId9"/>
          <a:stretch>
            <a:fillRect/>
          </a:stretch>
        </p:blipFill>
        <p:spPr>
          <a:xfrm>
            <a:off x="242226" y="2876644"/>
            <a:ext cx="1820042" cy="520012"/>
          </a:xfrm>
          <a:prstGeom prst="rect">
            <a:avLst/>
          </a:prstGeom>
        </p:spPr>
      </p:pic>
      <p:pic>
        <p:nvPicPr>
          <p:cNvPr id="61" name="Bildobjekt 60">
            <a:extLst>
              <a:ext uri="{FF2B5EF4-FFF2-40B4-BE49-F238E27FC236}">
                <a16:creationId xmlns:a16="http://schemas.microsoft.com/office/drawing/2014/main" id="{04F0B887-8AF4-2102-967D-8EF373754EC9}"/>
              </a:ext>
            </a:extLst>
          </p:cNvPr>
          <p:cNvPicPr>
            <a:picLocks noChangeAspect="1"/>
          </p:cNvPicPr>
          <p:nvPr/>
        </p:nvPicPr>
        <p:blipFill rotWithShape="1">
          <a:blip r:embed="rId10"/>
          <a:srcRect l="5558" t="-6534" r="32493" b="2783"/>
          <a:stretch/>
        </p:blipFill>
        <p:spPr>
          <a:xfrm>
            <a:off x="3871895" y="956819"/>
            <a:ext cx="1082148" cy="734727"/>
          </a:xfrm>
          <a:prstGeom prst="rect">
            <a:avLst/>
          </a:prstGeom>
        </p:spPr>
      </p:pic>
      <p:sp>
        <p:nvSpPr>
          <p:cNvPr id="62" name="Frihandsfigur: Form 61">
            <a:extLst>
              <a:ext uri="{FF2B5EF4-FFF2-40B4-BE49-F238E27FC236}">
                <a16:creationId xmlns:a16="http://schemas.microsoft.com/office/drawing/2014/main" id="{85F313D7-9C84-E215-A7F1-70D2E7F186E6}"/>
              </a:ext>
            </a:extLst>
          </p:cNvPr>
          <p:cNvSpPr/>
          <p:nvPr/>
        </p:nvSpPr>
        <p:spPr>
          <a:xfrm>
            <a:off x="4942320" y="4913783"/>
            <a:ext cx="2030338" cy="1672357"/>
          </a:xfrm>
          <a:custGeom>
            <a:avLst/>
            <a:gdLst>
              <a:gd name="connsiteX0" fmla="*/ 955567 w 1274088"/>
              <a:gd name="connsiteY0" fmla="*/ 0 h 1103329"/>
              <a:gd name="connsiteX1" fmla="*/ 318522 w 1274088"/>
              <a:gd name="connsiteY1" fmla="*/ 0 h 1103329"/>
              <a:gd name="connsiteX2" fmla="*/ 0 w 1274088"/>
              <a:gd name="connsiteY2" fmla="*/ 551692 h 1103329"/>
              <a:gd name="connsiteX3" fmla="*/ 318522 w 1274088"/>
              <a:gd name="connsiteY3" fmla="*/ 1103330 h 1103329"/>
              <a:gd name="connsiteX4" fmla="*/ 955567 w 1274088"/>
              <a:gd name="connsiteY4" fmla="*/ 1103330 h 1103329"/>
              <a:gd name="connsiteX5" fmla="*/ 1274089 w 1274088"/>
              <a:gd name="connsiteY5" fmla="*/ 551692 h 1103329"/>
              <a:gd name="connsiteX6" fmla="*/ 955567 w 1274088"/>
              <a:gd name="connsiteY6" fmla="*/ 0 h 1103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74088" h="1103329">
                <a:moveTo>
                  <a:pt x="955567" y="0"/>
                </a:moveTo>
                <a:lnTo>
                  <a:pt x="318522" y="0"/>
                </a:lnTo>
                <a:lnTo>
                  <a:pt x="0" y="551692"/>
                </a:lnTo>
                <a:lnTo>
                  <a:pt x="318522" y="1103330"/>
                </a:lnTo>
                <a:lnTo>
                  <a:pt x="955567" y="1103330"/>
                </a:lnTo>
                <a:lnTo>
                  <a:pt x="1274089" y="551692"/>
                </a:lnTo>
                <a:lnTo>
                  <a:pt x="955567" y="0"/>
                </a:lnTo>
                <a:close/>
              </a:path>
            </a:pathLst>
          </a:custGeom>
          <a:solidFill>
            <a:schemeClr val="accent5"/>
          </a:solidFill>
          <a:ln w="5432" cap="flat">
            <a:noFill/>
            <a:prstDash val="solid"/>
            <a:miter/>
          </a:ln>
        </p:spPr>
        <p:txBody>
          <a:bodyPr lIns="91440" tIns="144000" rIns="91440" bIns="144000" rtlCol="0" anchor="b" anchorCtr="0"/>
          <a:lstStyle/>
          <a:p>
            <a:pPr algn="ctr"/>
            <a:endParaRPr lang="sv-SE" sz="1000" noProof="0" dirty="0">
              <a:solidFill>
                <a:schemeClr val="bg1"/>
              </a:solidFill>
              <a:cs typeface="Arial"/>
            </a:endParaRPr>
          </a:p>
        </p:txBody>
      </p:sp>
      <p:sp>
        <p:nvSpPr>
          <p:cNvPr id="63" name="Rubrik 3">
            <a:extLst>
              <a:ext uri="{FF2B5EF4-FFF2-40B4-BE49-F238E27FC236}">
                <a16:creationId xmlns:a16="http://schemas.microsoft.com/office/drawing/2014/main" id="{AF92E729-8D0A-1CD4-578E-112143648597}"/>
              </a:ext>
            </a:extLst>
          </p:cNvPr>
          <p:cNvSpPr txBox="1">
            <a:spLocks/>
          </p:cNvSpPr>
          <p:nvPr/>
        </p:nvSpPr>
        <p:spPr>
          <a:xfrm>
            <a:off x="5249602" y="5320809"/>
            <a:ext cx="1397408" cy="351448"/>
          </a:xfrm>
          <a:prstGeom prst="rect">
            <a:avLst/>
          </a:prstGeom>
        </p:spPr>
        <p:txBody>
          <a:bodyPr/>
          <a:lstStyle>
            <a:lvl1pPr algn="l" defTabSz="914332" rtl="0" eaLnBrk="1" latinLnBrk="0" hangingPunct="1">
              <a:lnSpc>
                <a:spcPct val="90000"/>
              </a:lnSpc>
              <a:spcBef>
                <a:spcPct val="0"/>
              </a:spcBef>
              <a:buNone/>
              <a:defRPr sz="3000" b="1" kern="0" spc="0" baseline="0">
                <a:solidFill>
                  <a:schemeClr val="tx1"/>
                </a:solidFill>
                <a:latin typeface="+mj-lt"/>
                <a:ea typeface="+mj-ea"/>
                <a:cs typeface="+mj-cs"/>
              </a:defRPr>
            </a:lvl1pPr>
          </a:lstStyle>
          <a:p>
            <a:pPr algn="ctr"/>
            <a:r>
              <a:rPr lang="sv-SE" sz="1200" noProof="0" dirty="0">
                <a:solidFill>
                  <a:schemeClr val="bg1"/>
                </a:solidFill>
                <a:latin typeface="+mn-lt"/>
              </a:rPr>
              <a:t>SPINK</a:t>
            </a:r>
            <a:endParaRPr lang="sv-SE" sz="1100" noProof="0" dirty="0">
              <a:solidFill>
                <a:schemeClr val="bg1"/>
              </a:solidFill>
              <a:latin typeface="+mn-lt"/>
            </a:endParaRPr>
          </a:p>
        </p:txBody>
      </p:sp>
      <p:pic>
        <p:nvPicPr>
          <p:cNvPr id="46" name="Bildobjekt 45">
            <a:extLst>
              <a:ext uri="{FF2B5EF4-FFF2-40B4-BE49-F238E27FC236}">
                <a16:creationId xmlns:a16="http://schemas.microsoft.com/office/drawing/2014/main" id="{236DE2E3-9BC2-769A-4C90-4D97FE42860F}"/>
              </a:ext>
            </a:extLst>
          </p:cNvPr>
          <p:cNvPicPr>
            <a:picLocks noChangeAspect="1"/>
          </p:cNvPicPr>
          <p:nvPr/>
        </p:nvPicPr>
        <p:blipFill rotWithShape="1">
          <a:blip r:embed="rId11"/>
          <a:srcRect t="23691" b="32001"/>
          <a:stretch/>
        </p:blipFill>
        <p:spPr>
          <a:xfrm>
            <a:off x="9811686" y="4606838"/>
            <a:ext cx="1914314" cy="318500"/>
          </a:xfrm>
          <a:prstGeom prst="rect">
            <a:avLst/>
          </a:prstGeom>
        </p:spPr>
      </p:pic>
      <p:sp>
        <p:nvSpPr>
          <p:cNvPr id="67" name="Frihandsfigur: Form 66">
            <a:extLst>
              <a:ext uri="{FF2B5EF4-FFF2-40B4-BE49-F238E27FC236}">
                <a16:creationId xmlns:a16="http://schemas.microsoft.com/office/drawing/2014/main" id="{470FA088-09E7-702D-7AD1-3843F8FC536C}"/>
              </a:ext>
            </a:extLst>
          </p:cNvPr>
          <p:cNvSpPr/>
          <p:nvPr/>
        </p:nvSpPr>
        <p:spPr>
          <a:xfrm>
            <a:off x="4907084" y="1433529"/>
            <a:ext cx="2030338" cy="1672357"/>
          </a:xfrm>
          <a:custGeom>
            <a:avLst/>
            <a:gdLst>
              <a:gd name="connsiteX0" fmla="*/ 955567 w 1274088"/>
              <a:gd name="connsiteY0" fmla="*/ 0 h 1103329"/>
              <a:gd name="connsiteX1" fmla="*/ 318522 w 1274088"/>
              <a:gd name="connsiteY1" fmla="*/ 0 h 1103329"/>
              <a:gd name="connsiteX2" fmla="*/ 0 w 1274088"/>
              <a:gd name="connsiteY2" fmla="*/ 551692 h 1103329"/>
              <a:gd name="connsiteX3" fmla="*/ 318522 w 1274088"/>
              <a:gd name="connsiteY3" fmla="*/ 1103330 h 1103329"/>
              <a:gd name="connsiteX4" fmla="*/ 955567 w 1274088"/>
              <a:gd name="connsiteY4" fmla="*/ 1103330 h 1103329"/>
              <a:gd name="connsiteX5" fmla="*/ 1274089 w 1274088"/>
              <a:gd name="connsiteY5" fmla="*/ 551692 h 1103329"/>
              <a:gd name="connsiteX6" fmla="*/ 955567 w 1274088"/>
              <a:gd name="connsiteY6" fmla="*/ 0 h 1103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74088" h="1103329">
                <a:moveTo>
                  <a:pt x="955567" y="0"/>
                </a:moveTo>
                <a:lnTo>
                  <a:pt x="318522" y="0"/>
                </a:lnTo>
                <a:lnTo>
                  <a:pt x="0" y="551692"/>
                </a:lnTo>
                <a:lnTo>
                  <a:pt x="318522" y="1103330"/>
                </a:lnTo>
                <a:lnTo>
                  <a:pt x="955567" y="1103330"/>
                </a:lnTo>
                <a:lnTo>
                  <a:pt x="1274089" y="551692"/>
                </a:lnTo>
                <a:lnTo>
                  <a:pt x="955567" y="0"/>
                </a:lnTo>
                <a:close/>
              </a:path>
            </a:pathLst>
          </a:custGeom>
          <a:noFill/>
          <a:ln w="19050" cap="flat">
            <a:solidFill>
              <a:schemeClr val="accent5"/>
            </a:solidFill>
            <a:prstDash val="solid"/>
            <a:miter/>
          </a:ln>
        </p:spPr>
        <p:txBody>
          <a:bodyPr tIns="144000" bIns="144000" rtlCol="0" anchor="b" anchorCtr="0"/>
          <a:lstStyle/>
          <a:p>
            <a:pPr algn="ctr"/>
            <a:endParaRPr lang="sv-SE" sz="650" b="1" noProof="0" dirty="0">
              <a:latin typeface="+mj-lt"/>
              <a:cs typeface="Arial" panose="020B0604020202020204" pitchFamily="34" charset="0"/>
            </a:endParaRPr>
          </a:p>
          <a:p>
            <a:pPr algn="ctr"/>
            <a:endParaRPr lang="sv-SE" sz="1000" noProof="0" dirty="0">
              <a:solidFill>
                <a:schemeClr val="bg1"/>
              </a:solidFill>
              <a:latin typeface="+mj-lt"/>
            </a:endParaRPr>
          </a:p>
        </p:txBody>
      </p:sp>
      <p:sp>
        <p:nvSpPr>
          <p:cNvPr id="68" name="textruta 67">
            <a:extLst>
              <a:ext uri="{FF2B5EF4-FFF2-40B4-BE49-F238E27FC236}">
                <a16:creationId xmlns:a16="http://schemas.microsoft.com/office/drawing/2014/main" id="{FAA188F5-78C2-6C8C-C0CF-9C11A4735AFE}"/>
              </a:ext>
            </a:extLst>
          </p:cNvPr>
          <p:cNvSpPr txBox="1"/>
          <p:nvPr/>
        </p:nvSpPr>
        <p:spPr>
          <a:xfrm>
            <a:off x="57114" y="6360010"/>
            <a:ext cx="2430905" cy="369332"/>
          </a:xfrm>
          <a:prstGeom prst="rect">
            <a:avLst/>
          </a:prstGeom>
          <a:solidFill>
            <a:schemeClr val="bg1"/>
          </a:solidFill>
        </p:spPr>
        <p:txBody>
          <a:bodyPr wrap="square" rtlCol="0">
            <a:spAutoFit/>
          </a:bodyPr>
          <a:lstStyle/>
          <a:p>
            <a:endParaRPr lang="sv-SE" noProof="0" dirty="0"/>
          </a:p>
        </p:txBody>
      </p:sp>
      <p:sp>
        <p:nvSpPr>
          <p:cNvPr id="66" name="Frihandsfigur: Form 65">
            <a:extLst>
              <a:ext uri="{FF2B5EF4-FFF2-40B4-BE49-F238E27FC236}">
                <a16:creationId xmlns:a16="http://schemas.microsoft.com/office/drawing/2014/main" id="{ACB44AAF-FDE0-0A29-A237-69BB03D457CA}"/>
              </a:ext>
            </a:extLst>
          </p:cNvPr>
          <p:cNvSpPr/>
          <p:nvPr/>
        </p:nvSpPr>
        <p:spPr>
          <a:xfrm>
            <a:off x="8121487" y="3153653"/>
            <a:ext cx="2030338" cy="1672357"/>
          </a:xfrm>
          <a:custGeom>
            <a:avLst/>
            <a:gdLst>
              <a:gd name="connsiteX0" fmla="*/ 955567 w 1274088"/>
              <a:gd name="connsiteY0" fmla="*/ 0 h 1103329"/>
              <a:gd name="connsiteX1" fmla="*/ 318522 w 1274088"/>
              <a:gd name="connsiteY1" fmla="*/ 0 h 1103329"/>
              <a:gd name="connsiteX2" fmla="*/ 0 w 1274088"/>
              <a:gd name="connsiteY2" fmla="*/ 551692 h 1103329"/>
              <a:gd name="connsiteX3" fmla="*/ 318522 w 1274088"/>
              <a:gd name="connsiteY3" fmla="*/ 1103330 h 1103329"/>
              <a:gd name="connsiteX4" fmla="*/ 955567 w 1274088"/>
              <a:gd name="connsiteY4" fmla="*/ 1103330 h 1103329"/>
              <a:gd name="connsiteX5" fmla="*/ 1274089 w 1274088"/>
              <a:gd name="connsiteY5" fmla="*/ 551692 h 1103329"/>
              <a:gd name="connsiteX6" fmla="*/ 955567 w 1274088"/>
              <a:gd name="connsiteY6" fmla="*/ 0 h 1103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74088" h="1103329">
                <a:moveTo>
                  <a:pt x="955567" y="0"/>
                </a:moveTo>
                <a:lnTo>
                  <a:pt x="318522" y="0"/>
                </a:lnTo>
                <a:lnTo>
                  <a:pt x="0" y="551692"/>
                </a:lnTo>
                <a:lnTo>
                  <a:pt x="318522" y="1103330"/>
                </a:lnTo>
                <a:lnTo>
                  <a:pt x="955567" y="1103330"/>
                </a:lnTo>
                <a:lnTo>
                  <a:pt x="1274089" y="551692"/>
                </a:lnTo>
                <a:lnTo>
                  <a:pt x="955567" y="0"/>
                </a:lnTo>
                <a:close/>
              </a:path>
            </a:pathLst>
          </a:custGeom>
          <a:noFill/>
          <a:ln w="19050" cap="flat">
            <a:solidFill>
              <a:schemeClr val="accent5"/>
            </a:solidFill>
            <a:prstDash val="solid"/>
            <a:miter/>
          </a:ln>
        </p:spPr>
        <p:txBody>
          <a:bodyPr tIns="144000" bIns="144000" rtlCol="0" anchor="b" anchorCtr="0"/>
          <a:lstStyle/>
          <a:p>
            <a:pPr algn="ctr"/>
            <a:endParaRPr lang="sv-SE" sz="650" b="1" noProof="0" dirty="0">
              <a:latin typeface="+mj-lt"/>
              <a:cs typeface="Arial" panose="020B0604020202020204" pitchFamily="34" charset="0"/>
            </a:endParaRPr>
          </a:p>
          <a:p>
            <a:pPr algn="ctr"/>
            <a:endParaRPr lang="sv-SE" sz="1000" noProof="0" dirty="0">
              <a:solidFill>
                <a:schemeClr val="bg1"/>
              </a:solidFill>
              <a:latin typeface="+mj-lt"/>
            </a:endParaRPr>
          </a:p>
        </p:txBody>
      </p:sp>
      <p:sp>
        <p:nvSpPr>
          <p:cNvPr id="72" name="textruta 71">
            <a:extLst>
              <a:ext uri="{FF2B5EF4-FFF2-40B4-BE49-F238E27FC236}">
                <a16:creationId xmlns:a16="http://schemas.microsoft.com/office/drawing/2014/main" id="{19710F1B-0C1D-6049-E6E2-2E6E58BEEAFC}"/>
              </a:ext>
            </a:extLst>
          </p:cNvPr>
          <p:cNvSpPr txBox="1"/>
          <p:nvPr/>
        </p:nvSpPr>
        <p:spPr>
          <a:xfrm>
            <a:off x="130762" y="6050980"/>
            <a:ext cx="4088795" cy="461665"/>
          </a:xfrm>
          <a:prstGeom prst="rect">
            <a:avLst/>
          </a:prstGeom>
          <a:noFill/>
        </p:spPr>
        <p:txBody>
          <a:bodyPr wrap="square" lIns="91440" tIns="45720" rIns="91440" bIns="45720" rtlCol="0" anchor="t">
            <a:spAutoFit/>
          </a:bodyPr>
          <a:lstStyle/>
          <a:p>
            <a:r>
              <a:rPr lang="sv-SE" sz="1200" noProof="0" dirty="0"/>
              <a:t>Organisatorisk hemvist socialförvaltningen Sydväst</a:t>
            </a:r>
            <a:br>
              <a:rPr lang="sv-SE" sz="1200" noProof="0" dirty="0"/>
            </a:br>
            <a:r>
              <a:rPr lang="sv-SE" sz="1200" noProof="0" dirty="0"/>
              <a:t>Lagstöd – socialtjänstlag och hyreslag</a:t>
            </a:r>
          </a:p>
        </p:txBody>
      </p:sp>
      <p:sp>
        <p:nvSpPr>
          <p:cNvPr id="75" name="Frihandsfigur: Form 74">
            <a:extLst>
              <a:ext uri="{FF2B5EF4-FFF2-40B4-BE49-F238E27FC236}">
                <a16:creationId xmlns:a16="http://schemas.microsoft.com/office/drawing/2014/main" id="{2E444F3A-4E34-806E-7413-ACB75313FA86}"/>
              </a:ext>
            </a:extLst>
          </p:cNvPr>
          <p:cNvSpPr/>
          <p:nvPr/>
        </p:nvSpPr>
        <p:spPr>
          <a:xfrm>
            <a:off x="8121487" y="4905446"/>
            <a:ext cx="2030338" cy="1672357"/>
          </a:xfrm>
          <a:custGeom>
            <a:avLst/>
            <a:gdLst>
              <a:gd name="connsiteX0" fmla="*/ 955567 w 1274088"/>
              <a:gd name="connsiteY0" fmla="*/ 0 h 1103329"/>
              <a:gd name="connsiteX1" fmla="*/ 318522 w 1274088"/>
              <a:gd name="connsiteY1" fmla="*/ 0 h 1103329"/>
              <a:gd name="connsiteX2" fmla="*/ 0 w 1274088"/>
              <a:gd name="connsiteY2" fmla="*/ 551692 h 1103329"/>
              <a:gd name="connsiteX3" fmla="*/ 318522 w 1274088"/>
              <a:gd name="connsiteY3" fmla="*/ 1103330 h 1103329"/>
              <a:gd name="connsiteX4" fmla="*/ 955567 w 1274088"/>
              <a:gd name="connsiteY4" fmla="*/ 1103330 h 1103329"/>
              <a:gd name="connsiteX5" fmla="*/ 1274089 w 1274088"/>
              <a:gd name="connsiteY5" fmla="*/ 551692 h 1103329"/>
              <a:gd name="connsiteX6" fmla="*/ 955567 w 1274088"/>
              <a:gd name="connsiteY6" fmla="*/ 0 h 1103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74088" h="1103329">
                <a:moveTo>
                  <a:pt x="955567" y="0"/>
                </a:moveTo>
                <a:lnTo>
                  <a:pt x="318522" y="0"/>
                </a:lnTo>
                <a:lnTo>
                  <a:pt x="0" y="551692"/>
                </a:lnTo>
                <a:lnTo>
                  <a:pt x="318522" y="1103330"/>
                </a:lnTo>
                <a:lnTo>
                  <a:pt x="955567" y="1103330"/>
                </a:lnTo>
                <a:lnTo>
                  <a:pt x="1274089" y="551692"/>
                </a:lnTo>
                <a:lnTo>
                  <a:pt x="955567" y="0"/>
                </a:lnTo>
                <a:close/>
              </a:path>
            </a:pathLst>
          </a:custGeom>
          <a:noFill/>
          <a:ln w="19050" cap="flat">
            <a:solidFill>
              <a:schemeClr val="accent5"/>
            </a:solidFill>
            <a:prstDash val="solid"/>
            <a:miter/>
          </a:ln>
        </p:spPr>
        <p:txBody>
          <a:bodyPr tIns="144000" bIns="144000" rtlCol="0" anchor="b" anchorCtr="0"/>
          <a:lstStyle/>
          <a:p>
            <a:pPr algn="ctr"/>
            <a:endParaRPr lang="sv-SE" sz="650" b="1" noProof="0" dirty="0">
              <a:latin typeface="+mj-lt"/>
              <a:cs typeface="Arial" panose="020B0604020202020204" pitchFamily="34" charset="0"/>
            </a:endParaRPr>
          </a:p>
          <a:p>
            <a:pPr algn="ctr"/>
            <a:endParaRPr lang="sv-SE" sz="1000" noProof="0" dirty="0">
              <a:solidFill>
                <a:schemeClr val="bg1"/>
              </a:solidFill>
              <a:latin typeface="+mj-lt"/>
            </a:endParaRPr>
          </a:p>
        </p:txBody>
      </p:sp>
      <p:sp>
        <p:nvSpPr>
          <p:cNvPr id="2" name="Frihandsfigur: Form 1">
            <a:extLst>
              <a:ext uri="{FF2B5EF4-FFF2-40B4-BE49-F238E27FC236}">
                <a16:creationId xmlns:a16="http://schemas.microsoft.com/office/drawing/2014/main" id="{A1EC8C77-3398-82FF-8297-FDAFB4B4657B}"/>
              </a:ext>
            </a:extLst>
          </p:cNvPr>
          <p:cNvSpPr/>
          <p:nvPr/>
        </p:nvSpPr>
        <p:spPr>
          <a:xfrm>
            <a:off x="9753674" y="3999251"/>
            <a:ext cx="2030338" cy="1672357"/>
          </a:xfrm>
          <a:custGeom>
            <a:avLst/>
            <a:gdLst>
              <a:gd name="connsiteX0" fmla="*/ 955567 w 1274088"/>
              <a:gd name="connsiteY0" fmla="*/ 0 h 1103329"/>
              <a:gd name="connsiteX1" fmla="*/ 318522 w 1274088"/>
              <a:gd name="connsiteY1" fmla="*/ 0 h 1103329"/>
              <a:gd name="connsiteX2" fmla="*/ 0 w 1274088"/>
              <a:gd name="connsiteY2" fmla="*/ 551692 h 1103329"/>
              <a:gd name="connsiteX3" fmla="*/ 318522 w 1274088"/>
              <a:gd name="connsiteY3" fmla="*/ 1103330 h 1103329"/>
              <a:gd name="connsiteX4" fmla="*/ 955567 w 1274088"/>
              <a:gd name="connsiteY4" fmla="*/ 1103330 h 1103329"/>
              <a:gd name="connsiteX5" fmla="*/ 1274089 w 1274088"/>
              <a:gd name="connsiteY5" fmla="*/ 551692 h 1103329"/>
              <a:gd name="connsiteX6" fmla="*/ 955567 w 1274088"/>
              <a:gd name="connsiteY6" fmla="*/ 0 h 1103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74088" h="1103329">
                <a:moveTo>
                  <a:pt x="955567" y="0"/>
                </a:moveTo>
                <a:lnTo>
                  <a:pt x="318522" y="0"/>
                </a:lnTo>
                <a:lnTo>
                  <a:pt x="0" y="551692"/>
                </a:lnTo>
                <a:lnTo>
                  <a:pt x="318522" y="1103330"/>
                </a:lnTo>
                <a:lnTo>
                  <a:pt x="955567" y="1103330"/>
                </a:lnTo>
                <a:lnTo>
                  <a:pt x="1274089" y="551692"/>
                </a:lnTo>
                <a:lnTo>
                  <a:pt x="955567" y="0"/>
                </a:lnTo>
                <a:close/>
              </a:path>
            </a:pathLst>
          </a:custGeom>
          <a:noFill/>
          <a:ln w="19050" cap="flat">
            <a:solidFill>
              <a:schemeClr val="accent5"/>
            </a:solidFill>
            <a:prstDash val="solid"/>
            <a:miter/>
          </a:ln>
        </p:spPr>
        <p:txBody>
          <a:bodyPr tIns="144000" bIns="144000" rtlCol="0" anchor="b" anchorCtr="0"/>
          <a:lstStyle/>
          <a:p>
            <a:pPr algn="ctr"/>
            <a:endParaRPr lang="sv-SE" sz="650" b="1" noProof="0" dirty="0">
              <a:latin typeface="+mj-lt"/>
              <a:cs typeface="Arial" panose="020B0604020202020204" pitchFamily="34" charset="0"/>
            </a:endParaRPr>
          </a:p>
          <a:p>
            <a:pPr algn="ctr"/>
            <a:endParaRPr lang="sv-SE" sz="1000" noProof="0" dirty="0">
              <a:solidFill>
                <a:schemeClr val="bg1"/>
              </a:solidFill>
              <a:latin typeface="+mj-lt"/>
            </a:endParaRPr>
          </a:p>
        </p:txBody>
      </p:sp>
      <p:sp>
        <p:nvSpPr>
          <p:cNvPr id="3" name="Frihandsfigur: Form 2">
            <a:extLst>
              <a:ext uri="{FF2B5EF4-FFF2-40B4-BE49-F238E27FC236}">
                <a16:creationId xmlns:a16="http://schemas.microsoft.com/office/drawing/2014/main" id="{7ED50F2A-9233-1862-7F0B-AAB4D536E06B}"/>
              </a:ext>
            </a:extLst>
          </p:cNvPr>
          <p:cNvSpPr/>
          <p:nvPr/>
        </p:nvSpPr>
        <p:spPr>
          <a:xfrm>
            <a:off x="1741834" y="1475262"/>
            <a:ext cx="2030338" cy="1672357"/>
          </a:xfrm>
          <a:custGeom>
            <a:avLst/>
            <a:gdLst>
              <a:gd name="connsiteX0" fmla="*/ 955567 w 1274088"/>
              <a:gd name="connsiteY0" fmla="*/ 0 h 1103329"/>
              <a:gd name="connsiteX1" fmla="*/ 318522 w 1274088"/>
              <a:gd name="connsiteY1" fmla="*/ 0 h 1103329"/>
              <a:gd name="connsiteX2" fmla="*/ 0 w 1274088"/>
              <a:gd name="connsiteY2" fmla="*/ 551692 h 1103329"/>
              <a:gd name="connsiteX3" fmla="*/ 318522 w 1274088"/>
              <a:gd name="connsiteY3" fmla="*/ 1103330 h 1103329"/>
              <a:gd name="connsiteX4" fmla="*/ 955567 w 1274088"/>
              <a:gd name="connsiteY4" fmla="*/ 1103330 h 1103329"/>
              <a:gd name="connsiteX5" fmla="*/ 1274089 w 1274088"/>
              <a:gd name="connsiteY5" fmla="*/ 551692 h 1103329"/>
              <a:gd name="connsiteX6" fmla="*/ 955567 w 1274088"/>
              <a:gd name="connsiteY6" fmla="*/ 0 h 1103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74088" h="1103329">
                <a:moveTo>
                  <a:pt x="955567" y="0"/>
                </a:moveTo>
                <a:lnTo>
                  <a:pt x="318522" y="0"/>
                </a:lnTo>
                <a:lnTo>
                  <a:pt x="0" y="551692"/>
                </a:lnTo>
                <a:lnTo>
                  <a:pt x="318522" y="1103330"/>
                </a:lnTo>
                <a:lnTo>
                  <a:pt x="955567" y="1103330"/>
                </a:lnTo>
                <a:lnTo>
                  <a:pt x="1274089" y="551692"/>
                </a:lnTo>
                <a:lnTo>
                  <a:pt x="955567" y="0"/>
                </a:lnTo>
                <a:close/>
              </a:path>
            </a:pathLst>
          </a:custGeom>
          <a:noFill/>
          <a:ln w="19050" cap="flat">
            <a:solidFill>
              <a:schemeClr val="accent5"/>
            </a:solidFill>
            <a:prstDash val="solid"/>
            <a:miter/>
          </a:ln>
        </p:spPr>
        <p:txBody>
          <a:bodyPr tIns="144000" bIns="144000" rtlCol="0" anchor="b" anchorCtr="0"/>
          <a:lstStyle/>
          <a:p>
            <a:pPr algn="ctr"/>
            <a:endParaRPr lang="sv-SE" sz="650" b="1" noProof="0" dirty="0">
              <a:latin typeface="+mj-lt"/>
              <a:cs typeface="Arial" panose="020B0604020202020204" pitchFamily="34" charset="0"/>
            </a:endParaRPr>
          </a:p>
          <a:p>
            <a:pPr algn="ctr"/>
            <a:endParaRPr lang="sv-SE" sz="1000" noProof="0" dirty="0">
              <a:solidFill>
                <a:schemeClr val="bg1"/>
              </a:solidFill>
              <a:latin typeface="+mj-lt"/>
            </a:endParaRPr>
          </a:p>
        </p:txBody>
      </p:sp>
      <p:sp>
        <p:nvSpPr>
          <p:cNvPr id="4" name="Frihandsfigur: Form 3">
            <a:extLst>
              <a:ext uri="{FF2B5EF4-FFF2-40B4-BE49-F238E27FC236}">
                <a16:creationId xmlns:a16="http://schemas.microsoft.com/office/drawing/2014/main" id="{69F1CEDC-D611-9E57-632D-7B96982582AA}"/>
              </a:ext>
            </a:extLst>
          </p:cNvPr>
          <p:cNvSpPr/>
          <p:nvPr/>
        </p:nvSpPr>
        <p:spPr>
          <a:xfrm>
            <a:off x="3302899" y="587224"/>
            <a:ext cx="2030338" cy="1672357"/>
          </a:xfrm>
          <a:custGeom>
            <a:avLst/>
            <a:gdLst>
              <a:gd name="connsiteX0" fmla="*/ 955567 w 1274088"/>
              <a:gd name="connsiteY0" fmla="*/ 0 h 1103329"/>
              <a:gd name="connsiteX1" fmla="*/ 318522 w 1274088"/>
              <a:gd name="connsiteY1" fmla="*/ 0 h 1103329"/>
              <a:gd name="connsiteX2" fmla="*/ 0 w 1274088"/>
              <a:gd name="connsiteY2" fmla="*/ 551692 h 1103329"/>
              <a:gd name="connsiteX3" fmla="*/ 318522 w 1274088"/>
              <a:gd name="connsiteY3" fmla="*/ 1103330 h 1103329"/>
              <a:gd name="connsiteX4" fmla="*/ 955567 w 1274088"/>
              <a:gd name="connsiteY4" fmla="*/ 1103330 h 1103329"/>
              <a:gd name="connsiteX5" fmla="*/ 1274089 w 1274088"/>
              <a:gd name="connsiteY5" fmla="*/ 551692 h 1103329"/>
              <a:gd name="connsiteX6" fmla="*/ 955567 w 1274088"/>
              <a:gd name="connsiteY6" fmla="*/ 0 h 1103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74088" h="1103329">
                <a:moveTo>
                  <a:pt x="955567" y="0"/>
                </a:moveTo>
                <a:lnTo>
                  <a:pt x="318522" y="0"/>
                </a:lnTo>
                <a:lnTo>
                  <a:pt x="0" y="551692"/>
                </a:lnTo>
                <a:lnTo>
                  <a:pt x="318522" y="1103330"/>
                </a:lnTo>
                <a:lnTo>
                  <a:pt x="955567" y="1103330"/>
                </a:lnTo>
                <a:lnTo>
                  <a:pt x="1274089" y="551692"/>
                </a:lnTo>
                <a:lnTo>
                  <a:pt x="955567" y="0"/>
                </a:lnTo>
                <a:close/>
              </a:path>
            </a:pathLst>
          </a:custGeom>
          <a:noFill/>
          <a:ln w="19050" cap="flat">
            <a:solidFill>
              <a:schemeClr val="accent5"/>
            </a:solidFill>
            <a:prstDash val="solid"/>
            <a:miter/>
          </a:ln>
        </p:spPr>
        <p:txBody>
          <a:bodyPr tIns="144000" bIns="144000" rtlCol="0" anchor="b" anchorCtr="0"/>
          <a:lstStyle/>
          <a:p>
            <a:pPr algn="ctr"/>
            <a:endParaRPr lang="sv-SE" sz="650" b="1" noProof="0" dirty="0">
              <a:latin typeface="+mj-lt"/>
              <a:cs typeface="Arial" panose="020B0604020202020204" pitchFamily="34" charset="0"/>
            </a:endParaRPr>
          </a:p>
          <a:p>
            <a:pPr algn="ctr"/>
            <a:endParaRPr lang="sv-SE" sz="1000" noProof="0" dirty="0">
              <a:solidFill>
                <a:schemeClr val="bg1"/>
              </a:solidFill>
              <a:latin typeface="+mj-lt"/>
            </a:endParaRPr>
          </a:p>
        </p:txBody>
      </p:sp>
      <p:sp>
        <p:nvSpPr>
          <p:cNvPr id="5" name="Frihandsfigur: Form 4">
            <a:extLst>
              <a:ext uri="{FF2B5EF4-FFF2-40B4-BE49-F238E27FC236}">
                <a16:creationId xmlns:a16="http://schemas.microsoft.com/office/drawing/2014/main" id="{34249FAA-0EC2-F186-DAC7-D9529B8E4B1C}"/>
              </a:ext>
            </a:extLst>
          </p:cNvPr>
          <p:cNvSpPr/>
          <p:nvPr/>
        </p:nvSpPr>
        <p:spPr>
          <a:xfrm>
            <a:off x="144822" y="2345438"/>
            <a:ext cx="2030338" cy="1672357"/>
          </a:xfrm>
          <a:custGeom>
            <a:avLst/>
            <a:gdLst>
              <a:gd name="connsiteX0" fmla="*/ 955567 w 1274088"/>
              <a:gd name="connsiteY0" fmla="*/ 0 h 1103329"/>
              <a:gd name="connsiteX1" fmla="*/ 318522 w 1274088"/>
              <a:gd name="connsiteY1" fmla="*/ 0 h 1103329"/>
              <a:gd name="connsiteX2" fmla="*/ 0 w 1274088"/>
              <a:gd name="connsiteY2" fmla="*/ 551692 h 1103329"/>
              <a:gd name="connsiteX3" fmla="*/ 318522 w 1274088"/>
              <a:gd name="connsiteY3" fmla="*/ 1103330 h 1103329"/>
              <a:gd name="connsiteX4" fmla="*/ 955567 w 1274088"/>
              <a:gd name="connsiteY4" fmla="*/ 1103330 h 1103329"/>
              <a:gd name="connsiteX5" fmla="*/ 1274089 w 1274088"/>
              <a:gd name="connsiteY5" fmla="*/ 551692 h 1103329"/>
              <a:gd name="connsiteX6" fmla="*/ 955567 w 1274088"/>
              <a:gd name="connsiteY6" fmla="*/ 0 h 1103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74088" h="1103329">
                <a:moveTo>
                  <a:pt x="955567" y="0"/>
                </a:moveTo>
                <a:lnTo>
                  <a:pt x="318522" y="0"/>
                </a:lnTo>
                <a:lnTo>
                  <a:pt x="0" y="551692"/>
                </a:lnTo>
                <a:lnTo>
                  <a:pt x="318522" y="1103330"/>
                </a:lnTo>
                <a:lnTo>
                  <a:pt x="955567" y="1103330"/>
                </a:lnTo>
                <a:lnTo>
                  <a:pt x="1274089" y="551692"/>
                </a:lnTo>
                <a:lnTo>
                  <a:pt x="955567" y="0"/>
                </a:lnTo>
                <a:close/>
              </a:path>
            </a:pathLst>
          </a:custGeom>
          <a:noFill/>
          <a:ln w="19050" cap="flat">
            <a:solidFill>
              <a:schemeClr val="accent5"/>
            </a:solidFill>
            <a:prstDash val="solid"/>
            <a:miter/>
          </a:ln>
        </p:spPr>
        <p:txBody>
          <a:bodyPr tIns="144000" bIns="144000" rtlCol="0" anchor="b" anchorCtr="0"/>
          <a:lstStyle/>
          <a:p>
            <a:pPr algn="ctr"/>
            <a:endParaRPr lang="sv-SE" sz="650" b="1" noProof="0" dirty="0">
              <a:latin typeface="+mj-lt"/>
              <a:cs typeface="Arial" panose="020B0604020202020204" pitchFamily="34" charset="0"/>
            </a:endParaRPr>
          </a:p>
          <a:p>
            <a:pPr algn="ctr"/>
            <a:endParaRPr lang="sv-SE" sz="1000" noProof="0" dirty="0">
              <a:solidFill>
                <a:schemeClr val="bg1"/>
              </a:solidFill>
              <a:latin typeface="+mj-lt"/>
            </a:endParaRPr>
          </a:p>
        </p:txBody>
      </p:sp>
      <p:pic>
        <p:nvPicPr>
          <p:cNvPr id="10" name="Bildobjekt 9">
            <a:extLst>
              <a:ext uri="{FF2B5EF4-FFF2-40B4-BE49-F238E27FC236}">
                <a16:creationId xmlns:a16="http://schemas.microsoft.com/office/drawing/2014/main" id="{27158B5D-DFE5-EAE9-2237-7D4D5FD90013}"/>
              </a:ext>
            </a:extLst>
          </p:cNvPr>
          <p:cNvPicPr>
            <a:picLocks noChangeAspect="1"/>
          </p:cNvPicPr>
          <p:nvPr/>
        </p:nvPicPr>
        <p:blipFill>
          <a:blip r:embed="rId12"/>
          <a:stretch>
            <a:fillRect/>
          </a:stretch>
        </p:blipFill>
        <p:spPr>
          <a:xfrm>
            <a:off x="5045453" y="2068704"/>
            <a:ext cx="1762581" cy="371524"/>
          </a:xfrm>
          <a:prstGeom prst="rect">
            <a:avLst/>
          </a:prstGeom>
        </p:spPr>
      </p:pic>
      <p:sp>
        <p:nvSpPr>
          <p:cNvPr id="11" name="Frihandsfigur: Form 10">
            <a:extLst>
              <a:ext uri="{FF2B5EF4-FFF2-40B4-BE49-F238E27FC236}">
                <a16:creationId xmlns:a16="http://schemas.microsoft.com/office/drawing/2014/main" id="{9A20F5C1-70E2-AE57-5C8F-FFF7DDB198DB}"/>
              </a:ext>
            </a:extLst>
          </p:cNvPr>
          <p:cNvSpPr/>
          <p:nvPr/>
        </p:nvSpPr>
        <p:spPr>
          <a:xfrm>
            <a:off x="1737315" y="3212343"/>
            <a:ext cx="2030338" cy="1672357"/>
          </a:xfrm>
          <a:custGeom>
            <a:avLst/>
            <a:gdLst>
              <a:gd name="connsiteX0" fmla="*/ 955567 w 1274088"/>
              <a:gd name="connsiteY0" fmla="*/ 0 h 1103329"/>
              <a:gd name="connsiteX1" fmla="*/ 318522 w 1274088"/>
              <a:gd name="connsiteY1" fmla="*/ 0 h 1103329"/>
              <a:gd name="connsiteX2" fmla="*/ 0 w 1274088"/>
              <a:gd name="connsiteY2" fmla="*/ 551692 h 1103329"/>
              <a:gd name="connsiteX3" fmla="*/ 318522 w 1274088"/>
              <a:gd name="connsiteY3" fmla="*/ 1103330 h 1103329"/>
              <a:gd name="connsiteX4" fmla="*/ 955567 w 1274088"/>
              <a:gd name="connsiteY4" fmla="*/ 1103330 h 1103329"/>
              <a:gd name="connsiteX5" fmla="*/ 1274089 w 1274088"/>
              <a:gd name="connsiteY5" fmla="*/ 551692 h 1103329"/>
              <a:gd name="connsiteX6" fmla="*/ 955567 w 1274088"/>
              <a:gd name="connsiteY6" fmla="*/ 0 h 1103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74088" h="1103329">
                <a:moveTo>
                  <a:pt x="955567" y="0"/>
                </a:moveTo>
                <a:lnTo>
                  <a:pt x="318522" y="0"/>
                </a:lnTo>
                <a:lnTo>
                  <a:pt x="0" y="551692"/>
                </a:lnTo>
                <a:lnTo>
                  <a:pt x="318522" y="1103330"/>
                </a:lnTo>
                <a:lnTo>
                  <a:pt x="955567" y="1103330"/>
                </a:lnTo>
                <a:lnTo>
                  <a:pt x="1274089" y="551692"/>
                </a:lnTo>
                <a:lnTo>
                  <a:pt x="955567" y="0"/>
                </a:lnTo>
                <a:close/>
              </a:path>
            </a:pathLst>
          </a:custGeom>
          <a:noFill/>
          <a:ln w="19050" cap="flat">
            <a:solidFill>
              <a:schemeClr val="accent5"/>
            </a:solidFill>
            <a:prstDash val="solid"/>
            <a:miter/>
          </a:ln>
        </p:spPr>
        <p:txBody>
          <a:bodyPr tIns="144000" bIns="144000" rtlCol="0" anchor="b" anchorCtr="0"/>
          <a:lstStyle/>
          <a:p>
            <a:pPr algn="ctr"/>
            <a:endParaRPr lang="sv-SE" sz="650" b="1" noProof="0" dirty="0">
              <a:latin typeface="+mj-lt"/>
              <a:cs typeface="Arial" panose="020B0604020202020204" pitchFamily="34" charset="0"/>
            </a:endParaRPr>
          </a:p>
          <a:p>
            <a:pPr algn="ctr"/>
            <a:endParaRPr lang="sv-SE" sz="1000" noProof="0" dirty="0">
              <a:solidFill>
                <a:schemeClr val="bg1"/>
              </a:solidFill>
              <a:latin typeface="+mj-lt"/>
            </a:endParaRPr>
          </a:p>
        </p:txBody>
      </p:sp>
      <p:pic>
        <p:nvPicPr>
          <p:cNvPr id="13" name="Bild 12" descr="Kugghjul med hel fyllning">
            <a:extLst>
              <a:ext uri="{FF2B5EF4-FFF2-40B4-BE49-F238E27FC236}">
                <a16:creationId xmlns:a16="http://schemas.microsoft.com/office/drawing/2014/main" id="{86A41594-5CBE-028D-5EFE-F33D3C05835F}"/>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rot="17107896">
            <a:off x="2373161" y="3387683"/>
            <a:ext cx="914400" cy="914400"/>
          </a:xfrm>
          <a:prstGeom prst="rect">
            <a:avLst/>
          </a:prstGeom>
        </p:spPr>
      </p:pic>
      <p:pic>
        <p:nvPicPr>
          <p:cNvPr id="15" name="Bild 14" descr="Ett kugghjul med hel fyllning">
            <a:extLst>
              <a:ext uri="{FF2B5EF4-FFF2-40B4-BE49-F238E27FC236}">
                <a16:creationId xmlns:a16="http://schemas.microsoft.com/office/drawing/2014/main" id="{4F64847F-6A04-D689-5DB3-5EBB525DB180}"/>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2055599" y="3723237"/>
            <a:ext cx="914400" cy="914400"/>
          </a:xfrm>
          <a:prstGeom prst="rect">
            <a:avLst/>
          </a:prstGeom>
        </p:spPr>
      </p:pic>
      <p:pic>
        <p:nvPicPr>
          <p:cNvPr id="8" name="Bildobjekt 7">
            <a:extLst>
              <a:ext uri="{FF2B5EF4-FFF2-40B4-BE49-F238E27FC236}">
                <a16:creationId xmlns:a16="http://schemas.microsoft.com/office/drawing/2014/main" id="{50851F06-691E-039A-2933-B8A91FCD6DCC}"/>
              </a:ext>
            </a:extLst>
          </p:cNvPr>
          <p:cNvPicPr>
            <a:picLocks noChangeAspect="1"/>
          </p:cNvPicPr>
          <p:nvPr/>
        </p:nvPicPr>
        <p:blipFill>
          <a:blip r:embed="rId17"/>
          <a:stretch>
            <a:fillRect/>
          </a:stretch>
        </p:blipFill>
        <p:spPr>
          <a:xfrm>
            <a:off x="8274052" y="5566993"/>
            <a:ext cx="1725208" cy="318500"/>
          </a:xfrm>
          <a:prstGeom prst="rect">
            <a:avLst/>
          </a:prstGeom>
        </p:spPr>
      </p:pic>
      <p:sp>
        <p:nvSpPr>
          <p:cNvPr id="9" name="textruta 8">
            <a:extLst>
              <a:ext uri="{FF2B5EF4-FFF2-40B4-BE49-F238E27FC236}">
                <a16:creationId xmlns:a16="http://schemas.microsoft.com/office/drawing/2014/main" id="{C24DA460-C263-8C77-4A1E-86956B4E40DD}"/>
              </a:ext>
            </a:extLst>
          </p:cNvPr>
          <p:cNvSpPr txBox="1"/>
          <p:nvPr/>
        </p:nvSpPr>
        <p:spPr>
          <a:xfrm>
            <a:off x="6647033" y="4358526"/>
            <a:ext cx="1806929" cy="815608"/>
          </a:xfrm>
          <a:prstGeom prst="rect">
            <a:avLst/>
          </a:prstGeom>
          <a:noFill/>
        </p:spPr>
        <p:txBody>
          <a:bodyPr wrap="square" lIns="91440" tIns="45720" rIns="91440" bIns="45720" anchor="t">
            <a:spAutoFit/>
          </a:bodyPr>
          <a:lstStyle/>
          <a:p>
            <a:pPr algn="ctr"/>
            <a:r>
              <a:rPr lang="sv-SE" sz="1200" b="1" noProof="0" dirty="0">
                <a:solidFill>
                  <a:schemeClr val="bg1"/>
                </a:solidFill>
                <a:cs typeface="Arial"/>
              </a:rPr>
              <a:t>Bostad först</a:t>
            </a:r>
            <a:br>
              <a:rPr lang="sv-SE" sz="1200" b="1" noProof="0" dirty="0">
                <a:solidFill>
                  <a:schemeClr val="bg1"/>
                </a:solidFill>
                <a:cs typeface="Arial"/>
              </a:rPr>
            </a:br>
            <a:endParaRPr lang="sv-SE" sz="1200" b="1" noProof="0" dirty="0">
              <a:solidFill>
                <a:schemeClr val="bg1"/>
              </a:solidFill>
              <a:cs typeface="Arial"/>
            </a:endParaRPr>
          </a:p>
          <a:p>
            <a:pPr algn="ctr"/>
            <a:endParaRPr lang="sv-SE" sz="1200" b="1" noProof="0" dirty="0">
              <a:cs typeface="Arial"/>
            </a:endParaRPr>
          </a:p>
          <a:p>
            <a:pPr algn="ctr"/>
            <a:r>
              <a:rPr lang="sv-SE" sz="1100" noProof="0" dirty="0">
                <a:solidFill>
                  <a:schemeClr val="bg1"/>
                </a:solidFill>
                <a:cs typeface="Arial"/>
              </a:rPr>
              <a:t>Utförare</a:t>
            </a:r>
            <a:r>
              <a:rPr lang="sv-SE" sz="1100" b="1" noProof="0" dirty="0">
                <a:solidFill>
                  <a:schemeClr val="bg1"/>
                </a:solidFill>
                <a:cs typeface="Arial"/>
              </a:rPr>
              <a:t> </a:t>
            </a:r>
          </a:p>
        </p:txBody>
      </p:sp>
      <p:sp>
        <p:nvSpPr>
          <p:cNvPr id="12" name="textruta 11">
            <a:extLst>
              <a:ext uri="{FF2B5EF4-FFF2-40B4-BE49-F238E27FC236}">
                <a16:creationId xmlns:a16="http://schemas.microsoft.com/office/drawing/2014/main" id="{5204FF92-5E39-2B0E-5311-AD413C42B383}"/>
              </a:ext>
            </a:extLst>
          </p:cNvPr>
          <p:cNvSpPr txBox="1"/>
          <p:nvPr/>
        </p:nvSpPr>
        <p:spPr>
          <a:xfrm>
            <a:off x="4902086" y="5670634"/>
            <a:ext cx="2204590" cy="430887"/>
          </a:xfrm>
          <a:prstGeom prst="rect">
            <a:avLst/>
          </a:prstGeom>
          <a:noFill/>
        </p:spPr>
        <p:txBody>
          <a:bodyPr wrap="square" lIns="91440" tIns="45720" rIns="91440" bIns="45720" anchor="t">
            <a:spAutoFit/>
          </a:bodyPr>
          <a:lstStyle/>
          <a:p>
            <a:pPr algn="ctr"/>
            <a:r>
              <a:rPr lang="sv-SE" sz="1100" noProof="0" dirty="0">
                <a:solidFill>
                  <a:schemeClr val="bg1"/>
                </a:solidFill>
                <a:cs typeface="Arial"/>
              </a:rPr>
              <a:t>Samlad placerings- </a:t>
            </a:r>
            <a:br>
              <a:rPr lang="sv-SE" sz="1100" noProof="0" dirty="0">
                <a:cs typeface="Arial"/>
              </a:rPr>
            </a:br>
            <a:r>
              <a:rPr lang="sv-SE" sz="1100" noProof="0" dirty="0">
                <a:solidFill>
                  <a:schemeClr val="bg1"/>
                </a:solidFill>
                <a:cs typeface="Arial"/>
              </a:rPr>
              <a:t>och inköpsfunktion</a:t>
            </a:r>
          </a:p>
        </p:txBody>
      </p:sp>
    </p:spTree>
    <p:extLst>
      <p:ext uri="{BB962C8B-B14F-4D97-AF65-F5344CB8AC3E}">
        <p14:creationId xmlns:p14="http://schemas.microsoft.com/office/powerpoint/2010/main" val="27191493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ubrik 1">
            <a:extLst>
              <a:ext uri="{FF2B5EF4-FFF2-40B4-BE49-F238E27FC236}">
                <a16:creationId xmlns:a16="http://schemas.microsoft.com/office/drawing/2014/main" id="{2B731404-C128-B450-FFED-B0857918280F}"/>
              </a:ext>
            </a:extLst>
          </p:cNvPr>
          <p:cNvSpPr txBox="1">
            <a:spLocks/>
          </p:cNvSpPr>
          <p:nvPr/>
        </p:nvSpPr>
        <p:spPr>
          <a:xfrm>
            <a:off x="407988" y="404813"/>
            <a:ext cx="9170279" cy="736959"/>
          </a:xfrm>
          <a:prstGeom prst="rect">
            <a:avLst/>
          </a:prstGeom>
        </p:spPr>
        <p:txBody>
          <a:bodyPr vert="horz" lIns="0" tIns="45720" rIns="0" bIns="45720" rtlCol="0" anchor="ctr">
            <a:normAutofit/>
          </a:bodyPr>
          <a:lstStyle>
            <a:lvl1pPr algn="l" defTabSz="914332" rtl="0" eaLnBrk="1" latinLnBrk="0" hangingPunct="1">
              <a:lnSpc>
                <a:spcPct val="90000"/>
              </a:lnSpc>
              <a:spcBef>
                <a:spcPct val="0"/>
              </a:spcBef>
              <a:buNone/>
              <a:defRPr sz="3000" b="1" kern="0" spc="0" baseline="0">
                <a:solidFill>
                  <a:schemeClr val="tx1"/>
                </a:solidFill>
                <a:latin typeface="+mj-lt"/>
                <a:ea typeface="+mj-ea"/>
                <a:cs typeface="+mj-cs"/>
              </a:defRPr>
            </a:lvl1pPr>
          </a:lstStyle>
          <a:p>
            <a:pPr>
              <a:spcAft>
                <a:spcPts val="600"/>
              </a:spcAft>
            </a:pPr>
            <a:r>
              <a:rPr lang="sv-SE" sz="2800" noProof="0" dirty="0">
                <a:latin typeface="Arial Black" panose="020B0A04020102020204" pitchFamily="34" charset="0"/>
              </a:rPr>
              <a:t>Bostad först växer</a:t>
            </a:r>
            <a:endParaRPr lang="sv-SE" sz="2800" b="1" kern="0" spc="0" baseline="0" noProof="0" dirty="0">
              <a:latin typeface="Arial Black" panose="020B0A04020102020204" pitchFamily="34" charset="0"/>
            </a:endParaRPr>
          </a:p>
        </p:txBody>
      </p:sp>
      <p:sp>
        <p:nvSpPr>
          <p:cNvPr id="3" name="AutoShape 2" descr="A polished and modern process diagram illustrating systematic quality work in a more visually appealing and professional style. The diagram is shaped like a diamond, divided into four colored quadrants, each representing a different phase of the process: 'Analyze and Change' (purple), 'Plan' (blue), 'Implement' (orange), and 'Evaluate' (yellow). Arrows show the cyclical nature of the process, connecting the phases. In each quadrant, concise questions relevant to that phase are written. The design features sleek fonts, well-spaced text, and improved color contrast for better readability. Minimalist icons are included near the text for added clarity. The overall design is clean and modern, with a neutral background to focus attention on the process steps.">
            <a:extLst>
              <a:ext uri="{FF2B5EF4-FFF2-40B4-BE49-F238E27FC236}">
                <a16:creationId xmlns:a16="http://schemas.microsoft.com/office/drawing/2014/main" id="{645BCD57-3E8B-1380-4A60-61C3370DB58E}"/>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srgbClr val="1F1F1F"/>
              </a:solidFill>
              <a:effectLst/>
              <a:uLnTx/>
              <a:uFillTx/>
              <a:latin typeface="Arial"/>
              <a:ea typeface="+mn-ea"/>
              <a:cs typeface="+mn-cs"/>
            </a:endParaRPr>
          </a:p>
        </p:txBody>
      </p:sp>
      <p:sp>
        <p:nvSpPr>
          <p:cNvPr id="7" name="textruta 6">
            <a:extLst>
              <a:ext uri="{FF2B5EF4-FFF2-40B4-BE49-F238E27FC236}">
                <a16:creationId xmlns:a16="http://schemas.microsoft.com/office/drawing/2014/main" id="{60E068A7-C5F0-2F62-D8A0-DA895383C67F}"/>
              </a:ext>
            </a:extLst>
          </p:cNvPr>
          <p:cNvSpPr txBox="1"/>
          <p:nvPr/>
        </p:nvSpPr>
        <p:spPr>
          <a:xfrm>
            <a:off x="838150" y="1665175"/>
            <a:ext cx="8309953" cy="4219104"/>
          </a:xfrm>
          <a:prstGeom prst="rect">
            <a:avLst/>
          </a:prstGeom>
          <a:noFill/>
        </p:spPr>
        <p:txBody>
          <a:bodyPr wrap="square" lIns="91440" tIns="45720" rIns="91440" bIns="45720" anchor="t">
            <a:spAutoFit/>
          </a:bodyPr>
          <a:lstStyle/>
          <a:p>
            <a:pPr>
              <a:lnSpc>
                <a:spcPct val="115000"/>
              </a:lnSpc>
              <a:spcAft>
                <a:spcPts val="800"/>
              </a:spcAft>
            </a:pPr>
            <a:r>
              <a:rPr lang="sv-SE" sz="2000" b="1" noProof="0" dirty="0">
                <a:solidFill>
                  <a:srgbClr val="0D0D0D"/>
                </a:solidFill>
                <a:latin typeface="ArialMT"/>
                <a:ea typeface="Times New Roman" panose="02020603050405020304" pitchFamily="18" charset="0"/>
                <a:cs typeface="Arial" panose="020B0604020202020204" pitchFamily="34" charset="0"/>
              </a:rPr>
              <a:t>Göteborgs stads h</a:t>
            </a:r>
            <a:r>
              <a:rPr lang="sv-SE" sz="2000" b="1" noProof="0" dirty="0">
                <a:solidFill>
                  <a:srgbClr val="0D0D0D"/>
                </a:solidFill>
                <a:effectLst/>
                <a:latin typeface="ArialMT"/>
                <a:ea typeface="Times New Roman" panose="02020603050405020304" pitchFamily="18" charset="0"/>
                <a:cs typeface="Arial" panose="020B0604020202020204" pitchFamily="34" charset="0"/>
              </a:rPr>
              <a:t>emlöshetsplan 2025-2026</a:t>
            </a:r>
          </a:p>
          <a:p>
            <a:pPr>
              <a:lnSpc>
                <a:spcPct val="115000"/>
              </a:lnSpc>
              <a:spcAft>
                <a:spcPts val="800"/>
              </a:spcAft>
            </a:pPr>
            <a:endParaRPr lang="sv-SE" sz="2000" noProof="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nSpc>
                <a:spcPct val="115000"/>
              </a:lnSpc>
              <a:spcAft>
                <a:spcPts val="800"/>
              </a:spcAft>
              <a:buSzPts val="1000"/>
              <a:buFont typeface="Symbol" panose="05050102010706020507" pitchFamily="18" charset="2"/>
              <a:buChar char=""/>
              <a:tabLst>
                <a:tab pos="457200" algn="l"/>
              </a:tabLst>
            </a:pPr>
            <a:r>
              <a:rPr lang="sv-SE" sz="1800" noProof="0" dirty="0">
                <a:effectLst/>
                <a:latin typeface="ArialMT"/>
                <a:ea typeface="Times New Roman" panose="02020603050405020304" pitchFamily="18" charset="0"/>
                <a:cs typeface="Times New Roman" panose="02020603050405020304" pitchFamily="18" charset="0"/>
              </a:rPr>
              <a:t>Tilldela 200 lägenheter till Bostad Först</a:t>
            </a:r>
          </a:p>
          <a:p>
            <a:pPr marL="342900" lvl="0" indent="-342900">
              <a:lnSpc>
                <a:spcPct val="115000"/>
              </a:lnSpc>
              <a:spcAft>
                <a:spcPts val="800"/>
              </a:spcAft>
              <a:buSzPts val="1000"/>
              <a:buFont typeface="Symbol" panose="05050102010706020507" pitchFamily="18" charset="2"/>
              <a:buChar char=""/>
              <a:tabLst>
                <a:tab pos="457200" algn="l"/>
              </a:tabLst>
            </a:pPr>
            <a:r>
              <a:rPr lang="sv-SE" sz="1800" noProof="0" dirty="0">
                <a:effectLst/>
                <a:latin typeface="ArialMT"/>
                <a:ea typeface="Times New Roman" panose="02020603050405020304" pitchFamily="18" charset="0"/>
                <a:cs typeface="Times New Roman" panose="02020603050405020304" pitchFamily="18" charset="0"/>
              </a:rPr>
              <a:t>Öka andelen personer i hemlöshet som får insatsen</a:t>
            </a:r>
          </a:p>
          <a:p>
            <a:pPr marL="342900" lvl="0" indent="-342900">
              <a:lnSpc>
                <a:spcPct val="115000"/>
              </a:lnSpc>
              <a:spcAft>
                <a:spcPts val="800"/>
              </a:spcAft>
              <a:buSzPts val="1000"/>
              <a:buFont typeface="Symbol" panose="05050102010706020507" pitchFamily="18" charset="2"/>
              <a:buChar char=""/>
              <a:tabLst>
                <a:tab pos="457200" algn="l"/>
              </a:tabLst>
            </a:pPr>
            <a:r>
              <a:rPr lang="sv-SE" sz="1800" b="1" noProof="0" dirty="0">
                <a:effectLst/>
                <a:latin typeface="ArialMT"/>
                <a:ea typeface="Times New Roman" panose="02020603050405020304" pitchFamily="18" charset="0"/>
                <a:cs typeface="Times New Roman" panose="02020603050405020304" pitchFamily="18" charset="0"/>
              </a:rPr>
              <a:t>Öka tillgången till sysselsättning eller arbete</a:t>
            </a:r>
          </a:p>
          <a:p>
            <a:pPr marL="342900" lvl="0" indent="-342900">
              <a:lnSpc>
                <a:spcPct val="115000"/>
              </a:lnSpc>
              <a:spcAft>
                <a:spcPts val="800"/>
              </a:spcAft>
              <a:buSzPts val="1000"/>
              <a:buFont typeface="Symbol" panose="05050102010706020507" pitchFamily="18" charset="2"/>
              <a:buChar char=""/>
              <a:tabLst>
                <a:tab pos="457200" algn="l"/>
              </a:tabLst>
            </a:pPr>
            <a:r>
              <a:rPr lang="sv-SE" sz="1800" noProof="0" dirty="0">
                <a:effectLst/>
                <a:latin typeface="ArialMT"/>
                <a:ea typeface="Times New Roman" panose="02020603050405020304" pitchFamily="18" charset="0"/>
                <a:cs typeface="Times New Roman" panose="02020603050405020304" pitchFamily="18" charset="0"/>
              </a:rPr>
              <a:t>Stärka kunskapen om metoden</a:t>
            </a:r>
          </a:p>
          <a:p>
            <a:pPr lvl="0">
              <a:lnSpc>
                <a:spcPct val="115000"/>
              </a:lnSpc>
              <a:spcAft>
                <a:spcPts val="800"/>
              </a:spcAft>
              <a:buSzPts val="1000"/>
              <a:tabLst>
                <a:tab pos="457200" algn="l"/>
              </a:tabLst>
            </a:pPr>
            <a:endParaRPr lang="sv-SE" sz="1800" noProof="0" dirty="0">
              <a:effectLst/>
              <a:latin typeface="ArialMT"/>
              <a:ea typeface="Times New Roman" panose="02020603050405020304" pitchFamily="18" charset="0"/>
              <a:cs typeface="Times New Roman" panose="02020603050405020304" pitchFamily="18" charset="0"/>
            </a:endParaRPr>
          </a:p>
          <a:p>
            <a:pPr marL="0" indent="0">
              <a:buNone/>
            </a:pPr>
            <a:endParaRPr lang="sv-SE" noProof="0" dirty="0">
              <a:solidFill>
                <a:srgbClr val="262626"/>
              </a:solidFill>
              <a:cs typeface="Arial"/>
            </a:endParaRPr>
          </a:p>
          <a:p>
            <a:pPr marL="0" indent="0">
              <a:buNone/>
            </a:pPr>
            <a:endParaRPr lang="sv-SE" noProof="0" dirty="0">
              <a:solidFill>
                <a:srgbClr val="262626"/>
              </a:solidFill>
              <a:latin typeface="Arial"/>
              <a:cs typeface="Arial"/>
            </a:endParaRPr>
          </a:p>
          <a:p>
            <a:pPr marL="0" indent="0">
              <a:buNone/>
            </a:pPr>
            <a:r>
              <a:rPr lang="sv-SE" sz="1800" noProof="0" dirty="0">
                <a:solidFill>
                  <a:srgbClr val="262626"/>
                </a:solidFill>
                <a:latin typeface="Arial"/>
                <a:cs typeface="Arial"/>
              </a:rPr>
              <a:t>. </a:t>
            </a:r>
          </a:p>
          <a:p>
            <a:endParaRPr lang="sv-SE" noProof="0" dirty="0">
              <a:latin typeface="Arial" panose="020B0604020202020204" pitchFamily="34" charset="0"/>
              <a:cs typeface="Arial" panose="020B0604020202020204" pitchFamily="34" charset="0"/>
            </a:endParaRPr>
          </a:p>
        </p:txBody>
      </p:sp>
      <p:sp>
        <p:nvSpPr>
          <p:cNvPr id="4" name="Flödesschema: Koppling 3">
            <a:extLst>
              <a:ext uri="{FF2B5EF4-FFF2-40B4-BE49-F238E27FC236}">
                <a16:creationId xmlns:a16="http://schemas.microsoft.com/office/drawing/2014/main" id="{B073B207-13A3-ECA7-23A5-3A2403AB8743}"/>
              </a:ext>
            </a:extLst>
          </p:cNvPr>
          <p:cNvSpPr/>
          <p:nvPr/>
        </p:nvSpPr>
        <p:spPr>
          <a:xfrm>
            <a:off x="8807812" y="1292777"/>
            <a:ext cx="2268514" cy="2136223"/>
          </a:xfrm>
          <a:prstGeom prst="flowChartConnector">
            <a:avLst/>
          </a:prstGeom>
          <a:solidFill>
            <a:srgbClr val="B8E1C8"/>
          </a:solidFill>
          <a:ln>
            <a:solidFill>
              <a:schemeClr val="bg1"/>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noProof="0" dirty="0"/>
          </a:p>
        </p:txBody>
      </p:sp>
      <p:sp>
        <p:nvSpPr>
          <p:cNvPr id="10" name="textruta 9">
            <a:extLst>
              <a:ext uri="{FF2B5EF4-FFF2-40B4-BE49-F238E27FC236}">
                <a16:creationId xmlns:a16="http://schemas.microsoft.com/office/drawing/2014/main" id="{6D11A484-0FCA-9180-023F-A66761FA6F5D}"/>
              </a:ext>
            </a:extLst>
          </p:cNvPr>
          <p:cNvSpPr txBox="1"/>
          <p:nvPr/>
        </p:nvSpPr>
        <p:spPr>
          <a:xfrm>
            <a:off x="8518867" y="3820769"/>
            <a:ext cx="3173047" cy="1415772"/>
          </a:xfrm>
          <a:prstGeom prst="rect">
            <a:avLst/>
          </a:prstGeom>
          <a:noFill/>
        </p:spPr>
        <p:txBody>
          <a:bodyPr wrap="square">
            <a:spAutoFit/>
          </a:bodyPr>
          <a:lstStyle/>
          <a:p>
            <a:r>
              <a:rPr lang="sv-SE" sz="1600" i="1" noProof="0" dirty="0"/>
              <a:t>”</a:t>
            </a:r>
            <a:r>
              <a:rPr lang="sv-SE" sz="1400" i="1" noProof="0" dirty="0"/>
              <a:t>Man dansar däruppe - klarvaket är huset fast klockan är nästan tolv. Då slår det mig plötsligt att taket, mitt tak, är en annans golv”</a:t>
            </a:r>
          </a:p>
          <a:p>
            <a:endParaRPr lang="sv-SE" sz="1400" i="1" noProof="0" dirty="0"/>
          </a:p>
          <a:p>
            <a:r>
              <a:rPr lang="sv-SE" sz="1400" i="1" noProof="0" dirty="0"/>
              <a:t> - Nils Ferlin, från dikten Infall</a:t>
            </a:r>
          </a:p>
        </p:txBody>
      </p:sp>
      <p:pic>
        <p:nvPicPr>
          <p:cNvPr id="5" name="Bild 4" descr="Stad kontur">
            <a:extLst>
              <a:ext uri="{FF2B5EF4-FFF2-40B4-BE49-F238E27FC236}">
                <a16:creationId xmlns:a16="http://schemas.microsoft.com/office/drawing/2014/main" id="{B4AEC22C-E077-2505-B130-6750E613A55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348229" y="1843365"/>
            <a:ext cx="1187680" cy="1187680"/>
          </a:xfrm>
          <a:prstGeom prst="rect">
            <a:avLst/>
          </a:prstGeom>
        </p:spPr>
      </p:pic>
      <p:pic>
        <p:nvPicPr>
          <p:cNvPr id="11" name="Bild 10" descr="Hjärta kontur">
            <a:extLst>
              <a:ext uri="{FF2B5EF4-FFF2-40B4-BE49-F238E27FC236}">
                <a16:creationId xmlns:a16="http://schemas.microsoft.com/office/drawing/2014/main" id="{D0ACBB4E-4928-4EA9-7B5D-B2BF314F315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822803" y="1665175"/>
            <a:ext cx="416560" cy="416560"/>
          </a:xfrm>
          <a:prstGeom prst="rect">
            <a:avLst/>
          </a:prstGeom>
        </p:spPr>
      </p:pic>
    </p:spTree>
    <p:extLst>
      <p:ext uri="{BB962C8B-B14F-4D97-AF65-F5344CB8AC3E}">
        <p14:creationId xmlns:p14="http://schemas.microsoft.com/office/powerpoint/2010/main" val="1499980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Pratbubbla: rektangel med rundade hörn 9">
            <a:extLst>
              <a:ext uri="{FF2B5EF4-FFF2-40B4-BE49-F238E27FC236}">
                <a16:creationId xmlns:a16="http://schemas.microsoft.com/office/drawing/2014/main" id="{B1686E21-8BF7-F605-0A25-06AC96F8F1B6}"/>
              </a:ext>
            </a:extLst>
          </p:cNvPr>
          <p:cNvSpPr/>
          <p:nvPr/>
        </p:nvSpPr>
        <p:spPr>
          <a:xfrm>
            <a:off x="8553471" y="1439884"/>
            <a:ext cx="2824480" cy="1842008"/>
          </a:xfrm>
          <a:prstGeom prst="wedgeRoundRectCallout">
            <a:avLst>
              <a:gd name="adj1" fmla="val -31264"/>
              <a:gd name="adj2" fmla="val 71325"/>
              <a:gd name="adj3" fmla="val 16667"/>
            </a:avLst>
          </a:prstGeom>
          <a:solidFill>
            <a:srgbClr val="B8E1C8"/>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noProof="0" dirty="0"/>
          </a:p>
        </p:txBody>
      </p:sp>
      <p:sp>
        <p:nvSpPr>
          <p:cNvPr id="2" name="Rubrik 1">
            <a:extLst>
              <a:ext uri="{FF2B5EF4-FFF2-40B4-BE49-F238E27FC236}">
                <a16:creationId xmlns:a16="http://schemas.microsoft.com/office/drawing/2014/main" id="{B0E6E34A-DC30-0A88-E3E7-D0DEA07FB5E2}"/>
              </a:ext>
            </a:extLst>
          </p:cNvPr>
          <p:cNvSpPr>
            <a:spLocks noGrp="1"/>
          </p:cNvSpPr>
          <p:nvPr>
            <p:ph type="title"/>
          </p:nvPr>
        </p:nvSpPr>
        <p:spPr/>
        <p:txBody>
          <a:bodyPr>
            <a:normAutofit/>
          </a:bodyPr>
          <a:lstStyle/>
          <a:p>
            <a:r>
              <a:rPr lang="sv-SE" sz="2800" noProof="0" dirty="0"/>
              <a:t>När Jobb först möter Bostad först</a:t>
            </a:r>
          </a:p>
        </p:txBody>
      </p:sp>
      <p:sp>
        <p:nvSpPr>
          <p:cNvPr id="3" name="Platshållare för innehåll 2">
            <a:extLst>
              <a:ext uri="{FF2B5EF4-FFF2-40B4-BE49-F238E27FC236}">
                <a16:creationId xmlns:a16="http://schemas.microsoft.com/office/drawing/2014/main" id="{413A241A-20E6-0AD5-26E9-DCD661BBEB4B}"/>
              </a:ext>
            </a:extLst>
          </p:cNvPr>
          <p:cNvSpPr>
            <a:spLocks noGrp="1"/>
          </p:cNvSpPr>
          <p:nvPr>
            <p:ph idx="11"/>
          </p:nvPr>
        </p:nvSpPr>
        <p:spPr>
          <a:xfrm>
            <a:off x="951383" y="2278063"/>
            <a:ext cx="7238950" cy="4175124"/>
          </a:xfrm>
        </p:spPr>
        <p:txBody>
          <a:bodyPr vert="horz" lIns="0" tIns="0" rIns="0" bIns="0" rtlCol="0" anchor="t">
            <a:normAutofit/>
          </a:bodyPr>
          <a:lstStyle/>
          <a:p>
            <a:pPr marL="0" indent="0">
              <a:buNone/>
            </a:pPr>
            <a:r>
              <a:rPr lang="sv-SE" noProof="0" dirty="0"/>
              <a:t>Två  metoder med fokus på självbestämmande, återhämtning och vägar framåt, ger oss: </a:t>
            </a:r>
          </a:p>
          <a:p>
            <a:pPr marL="0" indent="0">
              <a:buNone/>
            </a:pPr>
            <a:endParaRPr lang="sv-SE" noProof="0" dirty="0"/>
          </a:p>
          <a:p>
            <a:r>
              <a:rPr lang="sv-SE" noProof="0" dirty="0">
                <a:solidFill>
                  <a:schemeClr val="accent3"/>
                </a:solidFill>
                <a:cs typeface="Arial"/>
              </a:rPr>
              <a:t>Samma värdegrund, gemensamt språk och riktning</a:t>
            </a:r>
          </a:p>
          <a:p>
            <a:r>
              <a:rPr lang="sv-SE" noProof="0" dirty="0">
                <a:solidFill>
                  <a:schemeClr val="accent3"/>
                </a:solidFill>
                <a:cs typeface="Arial"/>
              </a:rPr>
              <a:t>Mindre friktion, större framdrift</a:t>
            </a:r>
          </a:p>
          <a:p>
            <a:r>
              <a:rPr lang="sv-SE" noProof="0" dirty="0">
                <a:solidFill>
                  <a:schemeClr val="accent3"/>
                </a:solidFill>
                <a:cs typeface="Arial"/>
              </a:rPr>
              <a:t>Stöd som bygger styrkor</a:t>
            </a:r>
          </a:p>
          <a:p>
            <a:r>
              <a:rPr lang="sv-SE" noProof="0" dirty="0">
                <a:solidFill>
                  <a:schemeClr val="accent3"/>
                </a:solidFill>
                <a:cs typeface="Arial"/>
              </a:rPr>
              <a:t>Samordnat stöd/parallella insatser </a:t>
            </a:r>
          </a:p>
          <a:p>
            <a:pPr marL="0" indent="0">
              <a:buNone/>
            </a:pPr>
            <a:endParaRPr lang="sv-SE" noProof="0" dirty="0">
              <a:cs typeface="Arial"/>
            </a:endParaRPr>
          </a:p>
          <a:p>
            <a:pPr marL="0" indent="0">
              <a:buNone/>
            </a:pPr>
            <a:endParaRPr lang="sv-SE" noProof="0" dirty="0">
              <a:solidFill>
                <a:srgbClr val="FF0000"/>
              </a:solidFill>
              <a:cs typeface="Arial"/>
            </a:endParaRPr>
          </a:p>
          <a:p>
            <a:pPr marL="0" indent="0">
              <a:buNone/>
            </a:pPr>
            <a:endParaRPr lang="sv-SE" noProof="0" dirty="0">
              <a:solidFill>
                <a:srgbClr val="FF0000"/>
              </a:solidFill>
              <a:cs typeface="Arial"/>
            </a:endParaRPr>
          </a:p>
          <a:p>
            <a:pPr marL="0" indent="0">
              <a:buNone/>
            </a:pPr>
            <a:endParaRPr lang="sv-SE" noProof="0" dirty="0">
              <a:solidFill>
                <a:srgbClr val="FF0000"/>
              </a:solidFill>
              <a:cs typeface="Arial"/>
            </a:endParaRPr>
          </a:p>
          <a:p>
            <a:pPr marL="0" indent="0">
              <a:buNone/>
            </a:pPr>
            <a:endParaRPr lang="sv-SE" noProof="0" dirty="0">
              <a:solidFill>
                <a:srgbClr val="FF0000"/>
              </a:solidFill>
              <a:cs typeface="Arial"/>
            </a:endParaRPr>
          </a:p>
        </p:txBody>
      </p:sp>
      <p:sp>
        <p:nvSpPr>
          <p:cNvPr id="7" name="textruta 6">
            <a:extLst>
              <a:ext uri="{FF2B5EF4-FFF2-40B4-BE49-F238E27FC236}">
                <a16:creationId xmlns:a16="http://schemas.microsoft.com/office/drawing/2014/main" id="{085715A2-1DFA-99F2-F2AA-0A89043AE30B}"/>
              </a:ext>
            </a:extLst>
          </p:cNvPr>
          <p:cNvSpPr txBox="1"/>
          <p:nvPr/>
        </p:nvSpPr>
        <p:spPr>
          <a:xfrm>
            <a:off x="8692997" y="2006945"/>
            <a:ext cx="2545427" cy="830997"/>
          </a:xfrm>
          <a:prstGeom prst="rect">
            <a:avLst/>
          </a:prstGeom>
          <a:noFill/>
        </p:spPr>
        <p:txBody>
          <a:bodyPr wrap="square" rtlCol="0">
            <a:spAutoFit/>
          </a:bodyPr>
          <a:lstStyle/>
          <a:p>
            <a:pPr algn="ctr"/>
            <a:r>
              <a:rPr lang="sv-SE" sz="2400" i="1" noProof="0" dirty="0">
                <a:solidFill>
                  <a:schemeClr val="accent3"/>
                </a:solidFill>
              </a:rPr>
              <a:t>Ställ dina frågor till panelen!</a:t>
            </a:r>
          </a:p>
        </p:txBody>
      </p:sp>
    </p:spTree>
    <p:extLst>
      <p:ext uri="{BB962C8B-B14F-4D97-AF65-F5344CB8AC3E}">
        <p14:creationId xmlns:p14="http://schemas.microsoft.com/office/powerpoint/2010/main" val="28070635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lödesschema: Koppling 10">
            <a:extLst>
              <a:ext uri="{FF2B5EF4-FFF2-40B4-BE49-F238E27FC236}">
                <a16:creationId xmlns:a16="http://schemas.microsoft.com/office/drawing/2014/main" id="{9F51C0E6-3ABE-B09F-5A59-C78485D4A964}"/>
              </a:ext>
            </a:extLst>
          </p:cNvPr>
          <p:cNvSpPr/>
          <p:nvPr/>
        </p:nvSpPr>
        <p:spPr>
          <a:xfrm>
            <a:off x="8831454" y="1292777"/>
            <a:ext cx="2268514" cy="2136223"/>
          </a:xfrm>
          <a:prstGeom prst="flowChartConnector">
            <a:avLst/>
          </a:prstGeom>
          <a:solidFill>
            <a:srgbClr val="B8E1C8"/>
          </a:solidFill>
          <a:ln>
            <a:solidFill>
              <a:schemeClr val="bg1"/>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noProof="0" dirty="0"/>
          </a:p>
        </p:txBody>
      </p:sp>
      <p:sp>
        <p:nvSpPr>
          <p:cNvPr id="6" name="Rubrik 1">
            <a:extLst>
              <a:ext uri="{FF2B5EF4-FFF2-40B4-BE49-F238E27FC236}">
                <a16:creationId xmlns:a16="http://schemas.microsoft.com/office/drawing/2014/main" id="{2B731404-C128-B450-FFED-B0857918280F}"/>
              </a:ext>
            </a:extLst>
          </p:cNvPr>
          <p:cNvSpPr txBox="1">
            <a:spLocks/>
          </p:cNvSpPr>
          <p:nvPr/>
        </p:nvSpPr>
        <p:spPr>
          <a:xfrm>
            <a:off x="407988" y="404813"/>
            <a:ext cx="9170279" cy="736959"/>
          </a:xfrm>
          <a:prstGeom prst="rect">
            <a:avLst/>
          </a:prstGeom>
        </p:spPr>
        <p:txBody>
          <a:bodyPr vert="horz" lIns="0" tIns="45720" rIns="0" bIns="45720" rtlCol="0" anchor="ctr">
            <a:normAutofit/>
          </a:bodyPr>
          <a:lstStyle>
            <a:lvl1pPr algn="l" defTabSz="914332" rtl="0" eaLnBrk="1" latinLnBrk="0" hangingPunct="1">
              <a:lnSpc>
                <a:spcPct val="90000"/>
              </a:lnSpc>
              <a:spcBef>
                <a:spcPct val="0"/>
              </a:spcBef>
              <a:buNone/>
              <a:defRPr sz="3000" b="1" kern="0" spc="0" baseline="0">
                <a:solidFill>
                  <a:schemeClr val="tx1"/>
                </a:solidFill>
                <a:latin typeface="+mj-lt"/>
                <a:ea typeface="+mj-ea"/>
                <a:cs typeface="+mj-cs"/>
              </a:defRPr>
            </a:lvl1pPr>
          </a:lstStyle>
          <a:p>
            <a:pPr>
              <a:spcAft>
                <a:spcPts val="600"/>
              </a:spcAft>
            </a:pPr>
            <a:r>
              <a:rPr lang="sv-SE" sz="2800" b="1" kern="0" spc="0" baseline="0" noProof="0" dirty="0">
                <a:latin typeface="Arial Black" panose="020B0A04020102020204" pitchFamily="34" charset="0"/>
              </a:rPr>
              <a:t>Tre viktiga medskick</a:t>
            </a:r>
          </a:p>
        </p:txBody>
      </p:sp>
      <p:sp>
        <p:nvSpPr>
          <p:cNvPr id="3" name="AutoShape 2" descr="A polished and modern process diagram illustrating systematic quality work in a more visually appealing and professional style. The diagram is shaped like a diamond, divided into four colored quadrants, each representing a different phase of the process: 'Analyze and Change' (purple), 'Plan' (blue), 'Implement' (orange), and 'Evaluate' (yellow). Arrows show the cyclical nature of the process, connecting the phases. In each quadrant, concise questions relevant to that phase are written. The design features sleek fonts, well-spaced text, and improved color contrast for better readability. Minimalist icons are included near the text for added clarity. The overall design is clean and modern, with a neutral background to focus attention on the process steps.">
            <a:extLst>
              <a:ext uri="{FF2B5EF4-FFF2-40B4-BE49-F238E27FC236}">
                <a16:creationId xmlns:a16="http://schemas.microsoft.com/office/drawing/2014/main" id="{645BCD57-3E8B-1380-4A60-61C3370DB58E}"/>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srgbClr val="1F1F1F"/>
              </a:solidFill>
              <a:effectLst/>
              <a:uLnTx/>
              <a:uFillTx/>
              <a:latin typeface="Arial"/>
              <a:ea typeface="+mn-ea"/>
              <a:cs typeface="+mn-cs"/>
            </a:endParaRPr>
          </a:p>
        </p:txBody>
      </p:sp>
      <p:pic>
        <p:nvPicPr>
          <p:cNvPr id="5" name="Bild 4" descr="Bokmärke kontur">
            <a:extLst>
              <a:ext uri="{FF2B5EF4-FFF2-40B4-BE49-F238E27FC236}">
                <a16:creationId xmlns:a16="http://schemas.microsoft.com/office/drawing/2014/main" id="{18DF6418-2418-1169-D1C5-285582A68FA6}"/>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8738537" y="1816475"/>
            <a:ext cx="1227174" cy="1227174"/>
          </a:xfrm>
          <a:prstGeom prst="rect">
            <a:avLst/>
          </a:prstGeom>
        </p:spPr>
      </p:pic>
      <p:sp>
        <p:nvSpPr>
          <p:cNvPr id="7" name="textruta 6">
            <a:extLst>
              <a:ext uri="{FF2B5EF4-FFF2-40B4-BE49-F238E27FC236}">
                <a16:creationId xmlns:a16="http://schemas.microsoft.com/office/drawing/2014/main" id="{60E068A7-C5F0-2F62-D8A0-DA895383C67F}"/>
              </a:ext>
            </a:extLst>
          </p:cNvPr>
          <p:cNvSpPr txBox="1"/>
          <p:nvPr/>
        </p:nvSpPr>
        <p:spPr>
          <a:xfrm>
            <a:off x="559445" y="2362642"/>
            <a:ext cx="8272009" cy="3108543"/>
          </a:xfrm>
          <a:prstGeom prst="rect">
            <a:avLst/>
          </a:prstGeom>
          <a:noFill/>
        </p:spPr>
        <p:txBody>
          <a:bodyPr wrap="square" lIns="91440" tIns="45720" rIns="91440" bIns="45720" anchor="t">
            <a:spAutoFit/>
          </a:bodyPr>
          <a:lstStyle/>
          <a:p>
            <a:pPr marL="457200" indent="-457200">
              <a:buAutoNum type="arabicPeriod"/>
            </a:pPr>
            <a:r>
              <a:rPr lang="sv-SE" sz="2000" noProof="0" dirty="0">
                <a:latin typeface="Arial"/>
                <a:cs typeface="Arial"/>
              </a:rPr>
              <a:t>Bostad och arbete lägger en grund för återhämtning</a:t>
            </a:r>
            <a:endParaRPr lang="sv-SE" sz="2000" noProof="0" dirty="0">
              <a:solidFill>
                <a:srgbClr val="FF0000"/>
              </a:solidFill>
              <a:latin typeface="Arial"/>
              <a:cs typeface="Arial"/>
            </a:endParaRPr>
          </a:p>
          <a:p>
            <a:endParaRPr lang="sv-SE" sz="2000" noProof="0" dirty="0">
              <a:latin typeface="Arial" panose="020B0604020202020204" pitchFamily="34" charset="0"/>
              <a:cs typeface="Arial" panose="020B0604020202020204" pitchFamily="34" charset="0"/>
            </a:endParaRPr>
          </a:p>
          <a:p>
            <a:r>
              <a:rPr lang="sv-SE" sz="2000" noProof="0" dirty="0">
                <a:latin typeface="Arial"/>
                <a:cs typeface="Arial"/>
              </a:rPr>
              <a:t>2.    Samverkan ger resultat men kräver dialog, tillit – och mod</a:t>
            </a:r>
          </a:p>
          <a:p>
            <a:endParaRPr lang="sv-SE" sz="2000" noProof="0" dirty="0">
              <a:latin typeface="Arial" panose="020B0604020202020204" pitchFamily="34" charset="0"/>
              <a:cs typeface="Arial" panose="020B0604020202020204" pitchFamily="34" charset="0"/>
            </a:endParaRPr>
          </a:p>
          <a:p>
            <a:pPr marL="457200" indent="-457200">
              <a:buAutoNum type="arabicPeriod" startAt="3"/>
            </a:pPr>
            <a:r>
              <a:rPr lang="sv-SE" sz="2000" noProof="0" dirty="0" err="1">
                <a:latin typeface="Arial" panose="020B0604020202020204" pitchFamily="34" charset="0"/>
                <a:cs typeface="Arial" panose="020B0604020202020204" pitchFamily="34" charset="0"/>
              </a:rPr>
              <a:t>Recharge</a:t>
            </a:r>
            <a:r>
              <a:rPr lang="sv-SE" sz="2000" noProof="0" dirty="0">
                <a:latin typeface="Arial" panose="020B0604020202020204" pitchFamily="34" charset="0"/>
                <a:cs typeface="Arial" panose="020B0604020202020204" pitchFamily="34" charset="0"/>
              </a:rPr>
              <a:t> visar vägen</a:t>
            </a:r>
          </a:p>
          <a:p>
            <a:endParaRPr lang="sv-SE" sz="2000" noProof="0" dirty="0">
              <a:latin typeface="Arial" panose="020B0604020202020204" pitchFamily="34" charset="0"/>
              <a:cs typeface="Arial" panose="020B0604020202020204" pitchFamily="34" charset="0"/>
            </a:endParaRPr>
          </a:p>
          <a:p>
            <a:r>
              <a:rPr lang="sv-SE" sz="2000" noProof="0" dirty="0">
                <a:latin typeface="Arial" panose="020B0604020202020204" pitchFamily="34" charset="0"/>
                <a:cs typeface="Arial" panose="020B0604020202020204" pitchFamily="34" charset="0"/>
              </a:rPr>
              <a:t> – men kräver fortsatt stöd </a:t>
            </a:r>
          </a:p>
          <a:p>
            <a:r>
              <a:rPr lang="sv-SE" sz="2000" noProof="0" dirty="0">
                <a:latin typeface="Arial" panose="020B0604020202020204" pitchFamily="34" charset="0"/>
                <a:cs typeface="Arial" panose="020B0604020202020204" pitchFamily="34" charset="0"/>
              </a:rPr>
              <a:t>    och struktur</a:t>
            </a:r>
          </a:p>
          <a:p>
            <a:endParaRPr lang="sv-SE" noProof="0" dirty="0">
              <a:latin typeface="Arial" panose="020B0604020202020204" pitchFamily="34" charset="0"/>
              <a:cs typeface="Arial" panose="020B0604020202020204" pitchFamily="34" charset="0"/>
            </a:endParaRPr>
          </a:p>
          <a:p>
            <a:endParaRPr lang="sv-SE" noProof="0" dirty="0">
              <a:latin typeface="Arial" panose="020B0604020202020204" pitchFamily="34" charset="0"/>
              <a:cs typeface="Arial" panose="020B0604020202020204" pitchFamily="34" charset="0"/>
            </a:endParaRPr>
          </a:p>
        </p:txBody>
      </p:sp>
      <p:pic>
        <p:nvPicPr>
          <p:cNvPr id="2" name="Bild 1" descr="Bokmärke kontur">
            <a:extLst>
              <a:ext uri="{FF2B5EF4-FFF2-40B4-BE49-F238E27FC236}">
                <a16:creationId xmlns:a16="http://schemas.microsoft.com/office/drawing/2014/main" id="{04046923-8025-D4FC-3BE5-7965DDD9CCC5}"/>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9352124" y="1816475"/>
            <a:ext cx="1227174" cy="1227174"/>
          </a:xfrm>
          <a:prstGeom prst="rect">
            <a:avLst/>
          </a:prstGeom>
        </p:spPr>
      </p:pic>
      <p:pic>
        <p:nvPicPr>
          <p:cNvPr id="4" name="Bild 3" descr="Bokmärke kontur">
            <a:extLst>
              <a:ext uri="{FF2B5EF4-FFF2-40B4-BE49-F238E27FC236}">
                <a16:creationId xmlns:a16="http://schemas.microsoft.com/office/drawing/2014/main" id="{2AE6DCF4-4DBF-76C0-B816-7728B0FDAC49}"/>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9965711" y="1816475"/>
            <a:ext cx="1227174" cy="1227174"/>
          </a:xfrm>
          <a:prstGeom prst="rect">
            <a:avLst/>
          </a:prstGeom>
        </p:spPr>
      </p:pic>
      <p:sp>
        <p:nvSpPr>
          <p:cNvPr id="10" name="Title 2">
            <a:extLst>
              <a:ext uri="{FF2B5EF4-FFF2-40B4-BE49-F238E27FC236}">
                <a16:creationId xmlns:a16="http://schemas.microsoft.com/office/drawing/2014/main" id="{22C325FF-D921-361C-868C-BE510664393C}"/>
              </a:ext>
            </a:extLst>
          </p:cNvPr>
          <p:cNvSpPr txBox="1">
            <a:spLocks/>
          </p:cNvSpPr>
          <p:nvPr/>
        </p:nvSpPr>
        <p:spPr>
          <a:xfrm>
            <a:off x="5051934" y="4334270"/>
            <a:ext cx="7559040" cy="1763402"/>
          </a:xfrm>
          <a:prstGeom prst="rect">
            <a:avLst/>
          </a:prstGeom>
          <a:solidFill>
            <a:schemeClr val="accent5"/>
          </a:solidFill>
        </p:spPr>
        <p:txBody>
          <a:bodyPr vert="horz" lIns="0" tIns="45720" rIns="0" bIns="45720" rtlCol="0" anchor="ctr">
            <a:normAutofit fontScale="70000" lnSpcReduction="20000"/>
          </a:bodyPr>
          <a:lstStyle>
            <a:lvl1pPr algn="l" defTabSz="914332" rtl="0" eaLnBrk="1" latinLnBrk="0" hangingPunct="1">
              <a:lnSpc>
                <a:spcPct val="90000"/>
              </a:lnSpc>
              <a:spcBef>
                <a:spcPct val="0"/>
              </a:spcBef>
              <a:buNone/>
              <a:defRPr sz="3000" b="1" kern="0" spc="0" baseline="0">
                <a:solidFill>
                  <a:schemeClr val="tx1"/>
                </a:solidFill>
                <a:latin typeface="+mj-lt"/>
                <a:ea typeface="+mj-ea"/>
                <a:cs typeface="+mj-cs"/>
              </a:defRPr>
            </a:lvl1pPr>
          </a:lstStyle>
          <a:p>
            <a:pPr algn="ctr"/>
            <a:r>
              <a:rPr lang="sv-SE" noProof="0" dirty="0">
                <a:solidFill>
                  <a:schemeClr val="bg1"/>
                </a:solidFill>
              </a:rPr>
              <a:t>           </a:t>
            </a:r>
          </a:p>
          <a:p>
            <a:pPr algn="ctr"/>
            <a:r>
              <a:rPr lang="sv-SE" noProof="0" dirty="0">
                <a:solidFill>
                  <a:schemeClr val="bg1"/>
                </a:solidFill>
              </a:rPr>
              <a:t>Tack för ni lyssnat!</a:t>
            </a:r>
          </a:p>
          <a:p>
            <a:pPr algn="ctr"/>
            <a:endParaRPr lang="sv-SE" sz="1600" b="0" noProof="0" dirty="0">
              <a:solidFill>
                <a:schemeClr val="bg1"/>
              </a:solidFill>
              <a:latin typeface="+mn-lt"/>
            </a:endParaRPr>
          </a:p>
          <a:p>
            <a:pPr algn="ctr"/>
            <a:r>
              <a:rPr lang="sv-SE" sz="1600" b="0" noProof="0" dirty="0">
                <a:solidFill>
                  <a:schemeClr val="bg1"/>
                </a:solidFill>
                <a:latin typeface="+mn-lt"/>
              </a:rPr>
              <a:t> Kontaktuppgifter</a:t>
            </a:r>
          </a:p>
          <a:p>
            <a:pPr algn="ctr"/>
            <a:endParaRPr lang="sv-SE" sz="1600" b="0" noProof="0" dirty="0">
              <a:solidFill>
                <a:schemeClr val="bg1"/>
              </a:solidFill>
              <a:latin typeface="+mn-lt"/>
            </a:endParaRPr>
          </a:p>
          <a:p>
            <a:pPr algn="ctr"/>
            <a:r>
              <a:rPr lang="sv-SE" sz="1600" b="0" noProof="0" dirty="0">
                <a:solidFill>
                  <a:schemeClr val="bg1"/>
                </a:solidFill>
                <a:latin typeface="+mn-lt"/>
                <a:hlinkClick r:id="rId5">
                  <a:extLst>
                    <a:ext uri="{A12FA001-AC4F-418D-AE19-62706E023703}">
                      <ahyp:hlinkClr xmlns:ahyp="http://schemas.microsoft.com/office/drawing/2018/hyperlinkcolor" val="tx"/>
                    </a:ext>
                  </a:extLst>
                </a:hlinkClick>
              </a:rPr>
              <a:t>Sanela.Eminovic@socialnordost.goteborg.se</a:t>
            </a:r>
            <a:endParaRPr lang="sv-SE" sz="1600" b="0" noProof="0" dirty="0">
              <a:solidFill>
                <a:schemeClr val="bg1"/>
              </a:solidFill>
              <a:latin typeface="+mn-lt"/>
            </a:endParaRPr>
          </a:p>
          <a:p>
            <a:pPr algn="ctr"/>
            <a:endParaRPr lang="sv-SE" sz="1600" b="0" noProof="0" dirty="0">
              <a:solidFill>
                <a:schemeClr val="bg1"/>
              </a:solidFill>
              <a:latin typeface="+mn-lt"/>
              <a:hlinkClick r:id="rId6">
                <a:extLst>
                  <a:ext uri="{A12FA001-AC4F-418D-AE19-62706E023703}">
                    <ahyp:hlinkClr xmlns:ahyp="http://schemas.microsoft.com/office/drawing/2018/hyperlinkcolor" val="tx"/>
                  </a:ext>
                </a:extLst>
              </a:hlinkClick>
            </a:endParaRPr>
          </a:p>
          <a:p>
            <a:pPr algn="ctr"/>
            <a:r>
              <a:rPr lang="sv-SE" sz="1600" b="0" noProof="0" dirty="0">
                <a:solidFill>
                  <a:schemeClr val="bg1"/>
                </a:solidFill>
                <a:latin typeface="+mn-lt"/>
                <a:hlinkClick r:id="rId6">
                  <a:extLst>
                    <a:ext uri="{A12FA001-AC4F-418D-AE19-62706E023703}">
                      <ahyp:hlinkClr xmlns:ahyp="http://schemas.microsoft.com/office/drawing/2018/hyperlinkcolor" val="tx"/>
                    </a:ext>
                  </a:extLst>
                </a:hlinkClick>
              </a:rPr>
              <a:t>Annica.frank@socialsydvast.goteborg.se</a:t>
            </a:r>
            <a:endParaRPr lang="sv-SE" sz="1600" b="0" noProof="0" dirty="0">
              <a:solidFill>
                <a:schemeClr val="bg1"/>
              </a:solidFill>
              <a:latin typeface="+mn-lt"/>
            </a:endParaRPr>
          </a:p>
          <a:p>
            <a:pPr algn="ctr"/>
            <a:endParaRPr lang="sv-SE" sz="1600" b="0" noProof="0" dirty="0">
              <a:solidFill>
                <a:schemeClr val="bg1"/>
              </a:solidFill>
              <a:latin typeface="+mn-lt"/>
            </a:endParaRPr>
          </a:p>
          <a:p>
            <a:pPr algn="ctr"/>
            <a:endParaRPr lang="sv-SE" sz="1000" b="0" noProof="0" dirty="0">
              <a:solidFill>
                <a:schemeClr val="bg1"/>
              </a:solidFill>
              <a:latin typeface="+mn-lt"/>
            </a:endParaRPr>
          </a:p>
          <a:p>
            <a:pPr algn="ctr"/>
            <a:br>
              <a:rPr lang="sv-SE" sz="900" b="0" noProof="0" dirty="0">
                <a:solidFill>
                  <a:schemeClr val="bg1"/>
                </a:solidFill>
                <a:latin typeface="+mn-lt"/>
              </a:rPr>
            </a:br>
            <a:br>
              <a:rPr lang="sv-SE" sz="900" b="0" noProof="0" dirty="0">
                <a:solidFill>
                  <a:schemeClr val="bg1"/>
                </a:solidFill>
                <a:latin typeface="+mn-lt"/>
              </a:rPr>
            </a:br>
            <a:endParaRPr lang="sv-SE" sz="1000" b="0" noProof="0" dirty="0">
              <a:solidFill>
                <a:schemeClr val="bg1"/>
              </a:solidFill>
              <a:latin typeface="+mn-lt"/>
            </a:endParaRPr>
          </a:p>
        </p:txBody>
      </p:sp>
    </p:spTree>
    <p:extLst>
      <p:ext uri="{BB962C8B-B14F-4D97-AF65-F5344CB8AC3E}">
        <p14:creationId xmlns:p14="http://schemas.microsoft.com/office/powerpoint/2010/main" val="671450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D6D321E6-4B2B-68C0-68C4-CB2F3006FE75}"/>
              </a:ext>
            </a:extLst>
          </p:cNvPr>
          <p:cNvSpPr/>
          <p:nvPr/>
        </p:nvSpPr>
        <p:spPr>
          <a:xfrm>
            <a:off x="8116389" y="0"/>
            <a:ext cx="4075611" cy="6858000"/>
          </a:xfrm>
          <a:prstGeom prst="rect">
            <a:avLst/>
          </a:prstGeom>
          <a:solidFill>
            <a:srgbClr val="B8E1C8"/>
          </a:solidFill>
          <a:ln>
            <a:solidFill>
              <a:srgbClr val="B8E1C8"/>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noProof="0" dirty="0"/>
          </a:p>
        </p:txBody>
      </p:sp>
      <p:sp>
        <p:nvSpPr>
          <p:cNvPr id="2" name="Rubrik 1">
            <a:extLst>
              <a:ext uri="{FF2B5EF4-FFF2-40B4-BE49-F238E27FC236}">
                <a16:creationId xmlns:a16="http://schemas.microsoft.com/office/drawing/2014/main" id="{ED7C88C8-ED24-B798-2FDE-FE554287583B}"/>
              </a:ext>
            </a:extLst>
          </p:cNvPr>
          <p:cNvSpPr>
            <a:spLocks noGrp="1"/>
          </p:cNvSpPr>
          <p:nvPr>
            <p:ph type="title"/>
          </p:nvPr>
        </p:nvSpPr>
        <p:spPr/>
        <p:txBody>
          <a:bodyPr>
            <a:normAutofit/>
          </a:bodyPr>
          <a:lstStyle/>
          <a:p>
            <a:r>
              <a:rPr lang="sv-SE" sz="2800" noProof="0" dirty="0">
                <a:latin typeface="Arial Black" panose="020B0A04020102020204" pitchFamily="34" charset="0"/>
              </a:rPr>
              <a:t>Källor</a:t>
            </a:r>
          </a:p>
        </p:txBody>
      </p:sp>
      <p:sp>
        <p:nvSpPr>
          <p:cNvPr id="3" name="Platshållare för innehåll 2">
            <a:extLst>
              <a:ext uri="{FF2B5EF4-FFF2-40B4-BE49-F238E27FC236}">
                <a16:creationId xmlns:a16="http://schemas.microsoft.com/office/drawing/2014/main" id="{0FA3847F-2701-74A6-E26F-7B3A2B027995}"/>
              </a:ext>
            </a:extLst>
          </p:cNvPr>
          <p:cNvSpPr>
            <a:spLocks noGrp="1"/>
          </p:cNvSpPr>
          <p:nvPr>
            <p:ph idx="11"/>
          </p:nvPr>
        </p:nvSpPr>
        <p:spPr>
          <a:xfrm>
            <a:off x="1056000" y="1738313"/>
            <a:ext cx="5753362" cy="4175124"/>
          </a:xfrm>
        </p:spPr>
        <p:txBody>
          <a:bodyPr vert="horz" lIns="0" tIns="0" rIns="0" bIns="0" rtlCol="0" anchor="t">
            <a:normAutofit/>
          </a:bodyPr>
          <a:lstStyle/>
          <a:p>
            <a:pPr marL="229870" indent="-229870"/>
            <a:r>
              <a:rPr lang="sv-SE" sz="1400" noProof="0" dirty="0">
                <a:solidFill>
                  <a:srgbClr val="000000"/>
                </a:solidFill>
                <a:latin typeface="HelveticaNeueLTPro-ThCn"/>
              </a:rPr>
              <a:t>Bostad först handboken 2023</a:t>
            </a:r>
          </a:p>
          <a:p>
            <a:pPr marL="229870" indent="-229870"/>
            <a:r>
              <a:rPr lang="sv-SE" sz="1400" b="0" i="0" u="none" strike="noStrike" baseline="0" noProof="0" dirty="0">
                <a:solidFill>
                  <a:srgbClr val="000000"/>
                </a:solidFill>
                <a:latin typeface="HelveticaNeueLTPro-ThCn"/>
              </a:rPr>
              <a:t>Göteborgs stads plan mot hemlöshet (2025-2026)</a:t>
            </a:r>
          </a:p>
          <a:p>
            <a:pPr marL="229870" indent="-229870"/>
            <a:r>
              <a:rPr lang="sv-SE" sz="1400" b="0" i="0" u="none" strike="noStrike" baseline="0" noProof="0" dirty="0">
                <a:solidFill>
                  <a:srgbClr val="000000"/>
                </a:solidFill>
                <a:latin typeface="HelveticaNeueLTPro-ThCn"/>
              </a:rPr>
              <a:t>Göteborgs stads rutin för Bostad först</a:t>
            </a:r>
          </a:p>
          <a:p>
            <a:pPr marL="229870" indent="-229870"/>
            <a:r>
              <a:rPr lang="sv-SE" sz="1200" noProof="0" dirty="0" err="1"/>
              <a:t>Beskæftigelses</a:t>
            </a:r>
            <a:r>
              <a:rPr lang="sv-SE" sz="1200" noProof="0" dirty="0"/>
              <a:t> Indikator Projektet (BIP). Det Nationale Forsknings- </a:t>
            </a:r>
            <a:r>
              <a:rPr lang="sv-SE" sz="1200" noProof="0" dirty="0" err="1"/>
              <a:t>og</a:t>
            </a:r>
            <a:r>
              <a:rPr lang="sv-SE" sz="1200" noProof="0" dirty="0"/>
              <a:t> </a:t>
            </a:r>
            <a:r>
              <a:rPr lang="sv-SE" sz="1200" noProof="0" dirty="0" err="1"/>
              <a:t>Analysecenter</a:t>
            </a:r>
            <a:r>
              <a:rPr lang="sv-SE" sz="1200" noProof="0" dirty="0"/>
              <a:t> for </a:t>
            </a:r>
            <a:r>
              <a:rPr lang="sv-SE" sz="1200" noProof="0" dirty="0" err="1"/>
              <a:t>Velfærd</a:t>
            </a:r>
            <a:r>
              <a:rPr lang="sv-SE" sz="1200" noProof="0" dirty="0"/>
              <a:t> (VIVE), København 2013.</a:t>
            </a:r>
            <a:endParaRPr lang="sv-SE" sz="1400" b="0" i="0" u="none" strike="noStrike" baseline="0" noProof="0" dirty="0">
              <a:solidFill>
                <a:srgbClr val="000000"/>
              </a:solidFill>
              <a:latin typeface="HelveticaNeueLTPro-ThCn"/>
            </a:endParaRPr>
          </a:p>
          <a:p>
            <a:pPr marL="229870" indent="-229870"/>
            <a:r>
              <a:rPr lang="sv-SE" sz="1100" noProof="0" dirty="0">
                <a:effectLst/>
              </a:rPr>
              <a:t>Knutagård, M., &amp; Kristiansen, A. (2013). Not by the Book: The </a:t>
            </a:r>
            <a:r>
              <a:rPr lang="sv-SE" sz="1100" noProof="0" dirty="0" err="1">
                <a:effectLst/>
              </a:rPr>
              <a:t>Emergence</a:t>
            </a:r>
            <a:r>
              <a:rPr lang="sv-SE" sz="1100" noProof="0" dirty="0">
                <a:effectLst/>
              </a:rPr>
              <a:t> and </a:t>
            </a:r>
            <a:r>
              <a:rPr lang="sv-SE" sz="1100" noProof="0" dirty="0" err="1">
                <a:effectLst/>
              </a:rPr>
              <a:t>Translation</a:t>
            </a:r>
            <a:r>
              <a:rPr lang="sv-SE" sz="1100" noProof="0" dirty="0">
                <a:effectLst/>
              </a:rPr>
              <a:t> of Housing First in Sweden. </a:t>
            </a:r>
            <a:r>
              <a:rPr lang="sv-SE" sz="1100" i="1" noProof="0" dirty="0"/>
              <a:t>European Journal of Homelessness</a:t>
            </a:r>
            <a:r>
              <a:rPr lang="sv-SE" sz="1100" noProof="0" dirty="0">
                <a:effectLst/>
              </a:rPr>
              <a:t>, </a:t>
            </a:r>
            <a:r>
              <a:rPr lang="sv-SE" sz="1100" i="1" noProof="0" dirty="0"/>
              <a:t>7</a:t>
            </a:r>
            <a:r>
              <a:rPr lang="sv-SE" sz="1100" noProof="0" dirty="0">
                <a:effectLst/>
              </a:rPr>
              <a:t>(1), 93</a:t>
            </a:r>
            <a:endParaRPr lang="sv-SE" sz="1200" b="0" i="1" u="none" strike="noStrike" baseline="0" noProof="0" dirty="0">
              <a:latin typeface="HelveticaNeueLTPro-Lt"/>
            </a:endParaRPr>
          </a:p>
          <a:p>
            <a:pPr marL="229870" indent="-229870"/>
            <a:r>
              <a:rPr lang="sv-SE" sz="1200" noProof="0" dirty="0"/>
              <a:t>Lindwall, J. (2024). Housing First or Last </a:t>
            </a:r>
            <a:r>
              <a:rPr lang="sv-SE" sz="1200" noProof="0" dirty="0" err="1"/>
              <a:t>Resort</a:t>
            </a:r>
            <a:r>
              <a:rPr lang="sv-SE" sz="1200" noProof="0" dirty="0"/>
              <a:t>? </a:t>
            </a:r>
            <a:r>
              <a:rPr lang="sv-SE" sz="1200" noProof="0" dirty="0" err="1"/>
              <a:t>Managing</a:t>
            </a:r>
            <a:r>
              <a:rPr lang="sv-SE" sz="1200" noProof="0" dirty="0"/>
              <a:t> the Dilemmatic Positions of </a:t>
            </a:r>
            <a:r>
              <a:rPr lang="sv-SE" sz="1200" noProof="0" dirty="0" err="1"/>
              <a:t>People</a:t>
            </a:r>
            <a:r>
              <a:rPr lang="sv-SE" sz="1200" noProof="0" dirty="0"/>
              <a:t> </a:t>
            </a:r>
            <a:r>
              <a:rPr lang="sv-SE" sz="1200" noProof="0" dirty="0" err="1"/>
              <a:t>Experiencing</a:t>
            </a:r>
            <a:r>
              <a:rPr lang="sv-SE" sz="1200" noProof="0" dirty="0"/>
              <a:t> Homelessness </a:t>
            </a:r>
            <a:r>
              <a:rPr lang="sv-SE" sz="1200" noProof="0" dirty="0" err="1"/>
              <a:t>Who</a:t>
            </a:r>
            <a:r>
              <a:rPr lang="sv-SE" sz="1200" noProof="0" dirty="0"/>
              <a:t> </a:t>
            </a:r>
            <a:r>
              <a:rPr lang="sv-SE" sz="1200" noProof="0" dirty="0" err="1"/>
              <a:t>Use</a:t>
            </a:r>
            <a:r>
              <a:rPr lang="sv-SE" sz="1200" noProof="0" dirty="0"/>
              <a:t> </a:t>
            </a:r>
            <a:r>
              <a:rPr lang="sv-SE" sz="1200" noProof="0" dirty="0" err="1"/>
              <a:t>Illicit</a:t>
            </a:r>
            <a:r>
              <a:rPr lang="sv-SE" sz="1200" noProof="0" dirty="0"/>
              <a:t> </a:t>
            </a:r>
            <a:r>
              <a:rPr lang="sv-SE" sz="1200" noProof="0" dirty="0" err="1"/>
              <a:t>Drugs</a:t>
            </a:r>
            <a:r>
              <a:rPr lang="sv-SE" sz="1200" noProof="0" dirty="0"/>
              <a:t> in Social </a:t>
            </a:r>
            <a:r>
              <a:rPr lang="sv-SE" sz="1200" noProof="0" dirty="0" err="1"/>
              <a:t>Service’s</a:t>
            </a:r>
            <a:r>
              <a:rPr lang="sv-SE" sz="1200" noProof="0" dirty="0"/>
              <a:t> Team Meetings. </a:t>
            </a:r>
            <a:r>
              <a:rPr lang="sv-SE" sz="1200" i="1" noProof="0" dirty="0"/>
              <a:t>European Journal of Homelessness, 18</a:t>
            </a:r>
            <a:r>
              <a:rPr lang="sv-SE" sz="1200" noProof="0" dirty="0"/>
              <a:t>(1), 29–47.</a:t>
            </a:r>
            <a:endParaRPr lang="sv-SE" sz="1200" noProof="0" dirty="0">
              <a:solidFill>
                <a:srgbClr val="808080"/>
              </a:solidFill>
              <a:latin typeface="MetaPlusBold-Caps"/>
            </a:endParaRPr>
          </a:p>
          <a:p>
            <a:pPr marL="229870" indent="-229870"/>
            <a:r>
              <a:rPr lang="sv-SE" sz="1200" noProof="0" dirty="0">
                <a:solidFill>
                  <a:srgbClr val="1F1F1F"/>
                </a:solidFill>
                <a:ea typeface="+mn-lt"/>
                <a:cs typeface="+mn-lt"/>
                <a:hlinkClick r:id="rId2"/>
              </a:rPr>
              <a:t>IPS (Individanpassat stöd till arbete) - Socialstyrelsen</a:t>
            </a:r>
            <a:endParaRPr lang="sv-SE" sz="1200" noProof="0" dirty="0">
              <a:solidFill>
                <a:srgbClr val="1F1F1F"/>
              </a:solidFill>
              <a:latin typeface="Arial"/>
              <a:cs typeface="Arial"/>
            </a:endParaRPr>
          </a:p>
          <a:p>
            <a:pPr marL="229870" indent="-229870"/>
            <a:endParaRPr lang="sv-SE" sz="1500" noProof="0" dirty="0">
              <a:solidFill>
                <a:srgbClr val="808080"/>
              </a:solidFill>
              <a:latin typeface="MetaPlusBold-Caps"/>
            </a:endParaRPr>
          </a:p>
          <a:p>
            <a:pPr marL="229870" indent="-229870"/>
            <a:r>
              <a:rPr lang="sv-SE" sz="1500" noProof="0" dirty="0">
                <a:solidFill>
                  <a:srgbClr val="808080"/>
                </a:solidFill>
                <a:latin typeface="MetaPlusBold-Caps"/>
              </a:rPr>
              <a:t>Socialt frikort</a:t>
            </a:r>
          </a:p>
          <a:p>
            <a:pPr marL="0" indent="0">
              <a:buNone/>
            </a:pPr>
            <a:r>
              <a:rPr lang="sv-SE" sz="1200" u="sng" noProof="0" dirty="0">
                <a:solidFill>
                  <a:srgbClr val="000000"/>
                </a:solidFill>
                <a:effectLst/>
                <a:latin typeface="Aptos" panose="020B0004020202020204" pitchFamily="34" charset="0"/>
                <a:ea typeface="Times New Roman" panose="02020603050405020304" pitchFamily="18" charset="0"/>
                <a:cs typeface="Aptos" panose="020B0004020202020204" pitchFamily="34" charset="0"/>
                <a:hlinkClick r:id="rId3"/>
              </a:rPr>
              <a:t>https://www.alkoholochnarkotika.se/opinion/nar-det-inte-lonar-sig-att-arbeta/</a:t>
            </a:r>
            <a:endParaRPr lang="sv-SE" sz="1200" u="sng" noProof="0" dirty="0">
              <a:solidFill>
                <a:srgbClr val="000000"/>
              </a:solidFill>
              <a:effectLst/>
              <a:latin typeface="Aptos" panose="020B0004020202020204" pitchFamily="34" charset="0"/>
              <a:ea typeface="Times New Roman" panose="02020603050405020304" pitchFamily="18" charset="0"/>
              <a:cs typeface="Aptos" panose="020B0004020202020204" pitchFamily="34" charset="0"/>
            </a:endParaRPr>
          </a:p>
          <a:p>
            <a:pPr marL="229870" indent="-229870"/>
            <a:endParaRPr lang="sv-SE" sz="1200" u="sng" noProof="0" dirty="0">
              <a:solidFill>
                <a:srgbClr val="000000"/>
              </a:solidFill>
              <a:latin typeface="Aptos" panose="020B0004020202020204" pitchFamily="34" charset="0"/>
              <a:ea typeface="Aptos" panose="020B0004020202020204" pitchFamily="34" charset="0"/>
              <a:cs typeface="Aptos" panose="020B0004020202020204" pitchFamily="34" charset="0"/>
            </a:endParaRPr>
          </a:p>
        </p:txBody>
      </p:sp>
      <p:pic>
        <p:nvPicPr>
          <p:cNvPr id="5" name="Bildobjekt 4" descr="En bild som visar clipart, tecknad serie&#10;&#10;AI-genererat innehåll kan vara felaktigt.">
            <a:extLst>
              <a:ext uri="{FF2B5EF4-FFF2-40B4-BE49-F238E27FC236}">
                <a16:creationId xmlns:a16="http://schemas.microsoft.com/office/drawing/2014/main" id="{9B345AD7-C0D7-D285-7374-967308E8729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81917" y="4376439"/>
            <a:ext cx="2944553" cy="1670249"/>
          </a:xfrm>
          <a:prstGeom prst="rect">
            <a:avLst/>
          </a:prstGeom>
        </p:spPr>
      </p:pic>
    </p:spTree>
    <p:extLst>
      <p:ext uri="{BB962C8B-B14F-4D97-AF65-F5344CB8AC3E}">
        <p14:creationId xmlns:p14="http://schemas.microsoft.com/office/powerpoint/2010/main" val="372941244"/>
      </p:ext>
    </p:extLst>
  </p:cSld>
  <p:clrMapOvr>
    <a:masterClrMapping/>
  </p:clrMapOvr>
</p:sld>
</file>

<file path=ppt/theme/theme1.xml><?xml version="1.0" encoding="utf-8"?>
<a:theme xmlns:a="http://schemas.openxmlformats.org/drawingml/2006/main" name="Göteborgs Stad – Blå dekor">
  <a:themeElements>
    <a:clrScheme name="Göteborgs Stad mörka">
      <a:dk1>
        <a:srgbClr val="1F1F1F"/>
      </a:dk1>
      <a:lt1>
        <a:sysClr val="window" lastClr="FFFFFF"/>
      </a:lt1>
      <a:dk2>
        <a:srgbClr val="3F5564"/>
      </a:dk2>
      <a:lt2>
        <a:srgbClr val="FFCD37"/>
      </a:lt2>
      <a:accent1>
        <a:srgbClr val="0077BC"/>
      </a:accent1>
      <a:accent2>
        <a:srgbClr val="D24723"/>
      </a:accent2>
      <a:accent3>
        <a:srgbClr val="008391"/>
      </a:accent3>
      <a:accent4>
        <a:srgbClr val="D53878"/>
      </a:accent4>
      <a:accent5>
        <a:srgbClr val="008767"/>
      </a:accent5>
      <a:accent6>
        <a:srgbClr val="674B99"/>
      </a:accent6>
      <a:hlink>
        <a:srgbClr val="0563C1"/>
      </a:hlink>
      <a:folHlink>
        <a:srgbClr val="954F72"/>
      </a:folHlink>
    </a:clrScheme>
    <a:fontScheme name="Göteborgs Stad Powerpoint">
      <a:majorFont>
        <a:latin typeface="Arial Black"/>
        <a:ea typeface=""/>
        <a:cs typeface=""/>
      </a:majorFont>
      <a:minorFont>
        <a:latin typeface="Arial"/>
        <a:ea typeface=""/>
        <a:cs typeface=""/>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pPr>
      <a:bodyPr rtlCol="0" anchor="ctr"/>
      <a:lstStyle>
        <a:defPPr algn="ctr">
          <a:defRPr dirty="0" smtClean="0"/>
        </a:defPPr>
      </a:lstStyle>
      <a:style>
        <a:lnRef idx="3">
          <a:schemeClr val="lt1"/>
        </a:lnRef>
        <a:fillRef idx="1">
          <a:schemeClr val="accent1"/>
        </a:fillRef>
        <a:effectRef idx="1">
          <a:schemeClr val="accent1"/>
        </a:effectRef>
        <a:fontRef idx="minor">
          <a:schemeClr val="lt1"/>
        </a:fontRef>
      </a:style>
    </a:spDef>
  </a:objectDefaults>
  <a:extraClrSchemeLst/>
  <a:extLst>
    <a:ext uri="{05A4C25C-085E-4340-85A3-A5531E510DB2}">
      <thm15:themeFamily xmlns:thm15="http://schemas.microsoft.com/office/thememl/2012/main" name="Standard 16_9.sv-SE.potx" id="{04BB8F8E-F791-49CB-B254-08158F11DD17}" vid="{265C060E-099B-415E-BA42-CFF4637A76E3}"/>
    </a:ext>
  </a:extLst>
</a:theme>
</file>

<file path=ppt/theme/theme10.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Göteborgs Stad – Mörkblå dekor">
  <a:themeElements>
    <a:clrScheme name="Göteborgs Stad mörka">
      <a:dk1>
        <a:srgbClr val="1F1F1F"/>
      </a:dk1>
      <a:lt1>
        <a:sysClr val="window" lastClr="FFFFFF"/>
      </a:lt1>
      <a:dk2>
        <a:srgbClr val="3F5564"/>
      </a:dk2>
      <a:lt2>
        <a:srgbClr val="FFCD37"/>
      </a:lt2>
      <a:accent1>
        <a:srgbClr val="0077BC"/>
      </a:accent1>
      <a:accent2>
        <a:srgbClr val="D24723"/>
      </a:accent2>
      <a:accent3>
        <a:srgbClr val="008391"/>
      </a:accent3>
      <a:accent4>
        <a:srgbClr val="D53878"/>
      </a:accent4>
      <a:accent5>
        <a:srgbClr val="008767"/>
      </a:accent5>
      <a:accent6>
        <a:srgbClr val="674B99"/>
      </a:accent6>
      <a:hlink>
        <a:srgbClr val="0563C1"/>
      </a:hlink>
      <a:folHlink>
        <a:srgbClr val="954F72"/>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pPr>
      <a:bodyPr rtlCol="0" anchor="ctr"/>
      <a:lstStyle>
        <a:defPPr algn="ctr">
          <a:defRPr dirty="0" smtClean="0"/>
        </a:defPPr>
      </a:lstStyle>
      <a:style>
        <a:lnRef idx="3">
          <a:schemeClr val="lt1"/>
        </a:lnRef>
        <a:fillRef idx="1">
          <a:schemeClr val="accent1"/>
        </a:fillRef>
        <a:effectRef idx="1">
          <a:schemeClr val="accent1"/>
        </a:effectRef>
        <a:fontRef idx="minor">
          <a:schemeClr val="lt1"/>
        </a:fontRef>
      </a:style>
    </a:spDef>
  </a:objectDefaults>
  <a:extraClrSchemeLst/>
  <a:extLst>
    <a:ext uri="{05A4C25C-085E-4340-85A3-A5531E510DB2}">
      <thm15:themeFamily xmlns:thm15="http://schemas.microsoft.com/office/thememl/2012/main" name="Standard 16_9.sv-SE.potx" id="{04BB8F8E-F791-49CB-B254-08158F11DD17}" vid="{96B90783-CC75-467E-BCB7-F6EEC8079FBB}"/>
    </a:ext>
  </a:extLst>
</a:theme>
</file>

<file path=ppt/theme/theme3.xml><?xml version="1.0" encoding="utf-8"?>
<a:theme xmlns:a="http://schemas.openxmlformats.org/drawingml/2006/main" name="Göteborgs Stad – Röd dekor">
  <a:themeElements>
    <a:clrScheme name="Göteborgs Stad mörka">
      <a:dk1>
        <a:srgbClr val="1F1F1F"/>
      </a:dk1>
      <a:lt1>
        <a:sysClr val="window" lastClr="FFFFFF"/>
      </a:lt1>
      <a:dk2>
        <a:srgbClr val="3F5564"/>
      </a:dk2>
      <a:lt2>
        <a:srgbClr val="FFCD37"/>
      </a:lt2>
      <a:accent1>
        <a:srgbClr val="0077BC"/>
      </a:accent1>
      <a:accent2>
        <a:srgbClr val="D24723"/>
      </a:accent2>
      <a:accent3>
        <a:srgbClr val="008391"/>
      </a:accent3>
      <a:accent4>
        <a:srgbClr val="D53878"/>
      </a:accent4>
      <a:accent5>
        <a:srgbClr val="008767"/>
      </a:accent5>
      <a:accent6>
        <a:srgbClr val="674B99"/>
      </a:accent6>
      <a:hlink>
        <a:srgbClr val="0563C1"/>
      </a:hlink>
      <a:folHlink>
        <a:srgbClr val="954F72"/>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pPr>
      <a:bodyPr rtlCol="0" anchor="ctr"/>
      <a:lstStyle>
        <a:defPPr algn="ctr">
          <a:defRPr dirty="0" smtClean="0"/>
        </a:defPPr>
      </a:lstStyle>
      <a:style>
        <a:lnRef idx="3">
          <a:schemeClr val="lt1"/>
        </a:lnRef>
        <a:fillRef idx="1">
          <a:schemeClr val="accent1"/>
        </a:fillRef>
        <a:effectRef idx="1">
          <a:schemeClr val="accent1"/>
        </a:effectRef>
        <a:fontRef idx="minor">
          <a:schemeClr val="lt1"/>
        </a:fontRef>
      </a:style>
    </a:spDef>
  </a:objectDefaults>
  <a:extraClrSchemeLst/>
  <a:extLst>
    <a:ext uri="{05A4C25C-085E-4340-85A3-A5531E510DB2}">
      <thm15:themeFamily xmlns:thm15="http://schemas.microsoft.com/office/thememl/2012/main" name="Standard 16_9.sv-SE.potx" id="{04BB8F8E-F791-49CB-B254-08158F11DD17}" vid="{294A0308-BA35-4687-91CC-A7A467E5485B}"/>
    </a:ext>
  </a:extLst>
</a:theme>
</file>

<file path=ppt/theme/theme4.xml><?xml version="1.0" encoding="utf-8"?>
<a:theme xmlns:a="http://schemas.openxmlformats.org/drawingml/2006/main" name="Göteborgs Stad – Turkos dekor">
  <a:themeElements>
    <a:clrScheme name="Göteborgs Stad mörka">
      <a:dk1>
        <a:srgbClr val="1F1F1F"/>
      </a:dk1>
      <a:lt1>
        <a:sysClr val="window" lastClr="FFFFFF"/>
      </a:lt1>
      <a:dk2>
        <a:srgbClr val="3F5564"/>
      </a:dk2>
      <a:lt2>
        <a:srgbClr val="FFCD37"/>
      </a:lt2>
      <a:accent1>
        <a:srgbClr val="0077BC"/>
      </a:accent1>
      <a:accent2>
        <a:srgbClr val="D24723"/>
      </a:accent2>
      <a:accent3>
        <a:srgbClr val="008391"/>
      </a:accent3>
      <a:accent4>
        <a:srgbClr val="D53878"/>
      </a:accent4>
      <a:accent5>
        <a:srgbClr val="008767"/>
      </a:accent5>
      <a:accent6>
        <a:srgbClr val="674B99"/>
      </a:accent6>
      <a:hlink>
        <a:srgbClr val="0563C1"/>
      </a:hlink>
      <a:folHlink>
        <a:srgbClr val="954F72"/>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pPr>
      <a:bodyPr rtlCol="0" anchor="ctr"/>
      <a:lstStyle>
        <a:defPPr algn="ctr">
          <a:defRPr dirty="0" smtClean="0"/>
        </a:defPPr>
      </a:lstStyle>
      <a:style>
        <a:lnRef idx="3">
          <a:schemeClr val="lt1"/>
        </a:lnRef>
        <a:fillRef idx="1">
          <a:schemeClr val="accent1"/>
        </a:fillRef>
        <a:effectRef idx="1">
          <a:schemeClr val="accent1"/>
        </a:effectRef>
        <a:fontRef idx="minor">
          <a:schemeClr val="lt1"/>
        </a:fontRef>
      </a:style>
    </a:spDef>
  </a:objectDefaults>
  <a:extraClrSchemeLst/>
  <a:extLst>
    <a:ext uri="{05A4C25C-085E-4340-85A3-A5531E510DB2}">
      <thm15:themeFamily xmlns:thm15="http://schemas.microsoft.com/office/thememl/2012/main" name="Standard 16_9.sv-SE.potx" id="{04BB8F8E-F791-49CB-B254-08158F11DD17}" vid="{E0181F68-6937-48C4-9B2F-4650D7D56AE7}"/>
    </a:ext>
  </a:extLst>
</a:theme>
</file>

<file path=ppt/theme/theme5.xml><?xml version="1.0" encoding="utf-8"?>
<a:theme xmlns:a="http://schemas.openxmlformats.org/drawingml/2006/main" name="Göteborgs Stad – Rosa dekor">
  <a:themeElements>
    <a:clrScheme name="Göteborgs Stad mörka">
      <a:dk1>
        <a:srgbClr val="1F1F1F"/>
      </a:dk1>
      <a:lt1>
        <a:sysClr val="window" lastClr="FFFFFF"/>
      </a:lt1>
      <a:dk2>
        <a:srgbClr val="3F5564"/>
      </a:dk2>
      <a:lt2>
        <a:srgbClr val="FFCD37"/>
      </a:lt2>
      <a:accent1>
        <a:srgbClr val="0077BC"/>
      </a:accent1>
      <a:accent2>
        <a:srgbClr val="D24723"/>
      </a:accent2>
      <a:accent3>
        <a:srgbClr val="008391"/>
      </a:accent3>
      <a:accent4>
        <a:srgbClr val="D53878"/>
      </a:accent4>
      <a:accent5>
        <a:srgbClr val="008767"/>
      </a:accent5>
      <a:accent6>
        <a:srgbClr val="674B99"/>
      </a:accent6>
      <a:hlink>
        <a:srgbClr val="0563C1"/>
      </a:hlink>
      <a:folHlink>
        <a:srgbClr val="954F72"/>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pPr>
      <a:bodyPr rtlCol="0" anchor="ctr"/>
      <a:lstStyle>
        <a:defPPr algn="ctr">
          <a:defRPr dirty="0" smtClean="0"/>
        </a:defPPr>
      </a:lstStyle>
      <a:style>
        <a:lnRef idx="3">
          <a:schemeClr val="lt1"/>
        </a:lnRef>
        <a:fillRef idx="1">
          <a:schemeClr val="accent1"/>
        </a:fillRef>
        <a:effectRef idx="1">
          <a:schemeClr val="accent1"/>
        </a:effectRef>
        <a:fontRef idx="minor">
          <a:schemeClr val="lt1"/>
        </a:fontRef>
      </a:style>
    </a:spDef>
  </a:objectDefaults>
  <a:extraClrSchemeLst/>
  <a:extLst>
    <a:ext uri="{05A4C25C-085E-4340-85A3-A5531E510DB2}">
      <thm15:themeFamily xmlns:thm15="http://schemas.microsoft.com/office/thememl/2012/main" name="Standard 16_9.sv-SE.potx" id="{04BB8F8E-F791-49CB-B254-08158F11DD17}" vid="{AB207AF3-E8F2-4D0A-9ED5-1E67730710DE}"/>
    </a:ext>
  </a:extLst>
</a:theme>
</file>

<file path=ppt/theme/theme6.xml><?xml version="1.0" encoding="utf-8"?>
<a:theme xmlns:a="http://schemas.openxmlformats.org/drawingml/2006/main" name="Göteborgs Stad – Grön dekor">
  <a:themeElements>
    <a:clrScheme name="Göteborgs Stad mörka">
      <a:dk1>
        <a:srgbClr val="1F1F1F"/>
      </a:dk1>
      <a:lt1>
        <a:sysClr val="window" lastClr="FFFFFF"/>
      </a:lt1>
      <a:dk2>
        <a:srgbClr val="3F5564"/>
      </a:dk2>
      <a:lt2>
        <a:srgbClr val="FFCD37"/>
      </a:lt2>
      <a:accent1>
        <a:srgbClr val="0077BC"/>
      </a:accent1>
      <a:accent2>
        <a:srgbClr val="D24723"/>
      </a:accent2>
      <a:accent3>
        <a:srgbClr val="008391"/>
      </a:accent3>
      <a:accent4>
        <a:srgbClr val="D53878"/>
      </a:accent4>
      <a:accent5>
        <a:srgbClr val="008767"/>
      </a:accent5>
      <a:accent6>
        <a:srgbClr val="674B99"/>
      </a:accent6>
      <a:hlink>
        <a:srgbClr val="0563C1"/>
      </a:hlink>
      <a:folHlink>
        <a:srgbClr val="954F72"/>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pPr>
      <a:bodyPr rtlCol="0" anchor="ctr"/>
      <a:lstStyle>
        <a:defPPr algn="ctr">
          <a:defRPr dirty="0" smtClean="0"/>
        </a:defPPr>
      </a:lstStyle>
      <a:style>
        <a:lnRef idx="3">
          <a:schemeClr val="lt1"/>
        </a:lnRef>
        <a:fillRef idx="1">
          <a:schemeClr val="accent1"/>
        </a:fillRef>
        <a:effectRef idx="1">
          <a:schemeClr val="accent1"/>
        </a:effectRef>
        <a:fontRef idx="minor">
          <a:schemeClr val="lt1"/>
        </a:fontRef>
      </a:style>
    </a:spDef>
  </a:objectDefaults>
  <a:extraClrSchemeLst/>
  <a:extLst>
    <a:ext uri="{05A4C25C-085E-4340-85A3-A5531E510DB2}">
      <thm15:themeFamily xmlns:thm15="http://schemas.microsoft.com/office/thememl/2012/main" name="Standard 16_9.sv-SE.potx" id="{04BB8F8E-F791-49CB-B254-08158F11DD17}" vid="{F0FC8579-1FAF-4789-888A-17E82A425BCA}"/>
    </a:ext>
  </a:extLst>
</a:theme>
</file>

<file path=ppt/theme/theme7.xml><?xml version="1.0" encoding="utf-8"?>
<a:theme xmlns:a="http://schemas.openxmlformats.org/drawingml/2006/main" name="Göteborgs Stad – Lila dekor">
  <a:themeElements>
    <a:clrScheme name="Göteborgs Stad mörka">
      <a:dk1>
        <a:srgbClr val="1F1F1F"/>
      </a:dk1>
      <a:lt1>
        <a:sysClr val="window" lastClr="FFFFFF"/>
      </a:lt1>
      <a:dk2>
        <a:srgbClr val="3F5564"/>
      </a:dk2>
      <a:lt2>
        <a:srgbClr val="FFCD37"/>
      </a:lt2>
      <a:accent1>
        <a:srgbClr val="0077BC"/>
      </a:accent1>
      <a:accent2>
        <a:srgbClr val="D24723"/>
      </a:accent2>
      <a:accent3>
        <a:srgbClr val="008391"/>
      </a:accent3>
      <a:accent4>
        <a:srgbClr val="D53878"/>
      </a:accent4>
      <a:accent5>
        <a:srgbClr val="008767"/>
      </a:accent5>
      <a:accent6>
        <a:srgbClr val="674B99"/>
      </a:accent6>
      <a:hlink>
        <a:srgbClr val="0563C1"/>
      </a:hlink>
      <a:folHlink>
        <a:srgbClr val="954F72"/>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pPr>
      <a:bodyPr rtlCol="0" anchor="ctr"/>
      <a:lstStyle>
        <a:defPPr algn="ctr">
          <a:defRPr dirty="0" smtClean="0"/>
        </a:defPPr>
      </a:lstStyle>
      <a:style>
        <a:lnRef idx="3">
          <a:schemeClr val="lt1"/>
        </a:lnRef>
        <a:fillRef idx="1">
          <a:schemeClr val="accent1"/>
        </a:fillRef>
        <a:effectRef idx="1">
          <a:schemeClr val="accent1"/>
        </a:effectRef>
        <a:fontRef idx="minor">
          <a:schemeClr val="lt1"/>
        </a:fontRef>
      </a:style>
    </a:spDef>
  </a:objectDefaults>
  <a:extraClrSchemeLst/>
  <a:extLst>
    <a:ext uri="{05A4C25C-085E-4340-85A3-A5531E510DB2}">
      <thm15:themeFamily xmlns:thm15="http://schemas.microsoft.com/office/thememl/2012/main" name="Standard 16_9.sv-SE.potx" id="{04BB8F8E-F791-49CB-B254-08158F11DD17}" vid="{B85D439A-F943-47EB-846D-72AF4F255BFA}"/>
    </a:ext>
  </a:extLst>
</a:theme>
</file>

<file path=ppt/theme/theme8.xml><?xml version="1.0" encoding="utf-8"?>
<a:theme xmlns:a="http://schemas.openxmlformats.org/drawingml/2006/main" name="Göteborgs Stad – Gul dekor">
  <a:themeElements>
    <a:clrScheme name="Göteborgs Stad mörka">
      <a:dk1>
        <a:srgbClr val="1F1F1F"/>
      </a:dk1>
      <a:lt1>
        <a:sysClr val="window" lastClr="FFFFFF"/>
      </a:lt1>
      <a:dk2>
        <a:srgbClr val="3F5564"/>
      </a:dk2>
      <a:lt2>
        <a:srgbClr val="FFCD37"/>
      </a:lt2>
      <a:accent1>
        <a:srgbClr val="0077BC"/>
      </a:accent1>
      <a:accent2>
        <a:srgbClr val="D24723"/>
      </a:accent2>
      <a:accent3>
        <a:srgbClr val="008391"/>
      </a:accent3>
      <a:accent4>
        <a:srgbClr val="D53878"/>
      </a:accent4>
      <a:accent5>
        <a:srgbClr val="008767"/>
      </a:accent5>
      <a:accent6>
        <a:srgbClr val="674B99"/>
      </a:accent6>
      <a:hlink>
        <a:srgbClr val="0563C1"/>
      </a:hlink>
      <a:folHlink>
        <a:srgbClr val="954F72"/>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pPr>
      <a:bodyPr rtlCol="0" anchor="ctr"/>
      <a:lstStyle>
        <a:defPPr algn="ctr">
          <a:defRPr dirty="0" smtClean="0"/>
        </a:defPPr>
      </a:lstStyle>
      <a:style>
        <a:lnRef idx="3">
          <a:schemeClr val="lt1"/>
        </a:lnRef>
        <a:fillRef idx="1">
          <a:schemeClr val="accent1"/>
        </a:fillRef>
        <a:effectRef idx="1">
          <a:schemeClr val="accent1"/>
        </a:effectRef>
        <a:fontRef idx="minor">
          <a:schemeClr val="lt1"/>
        </a:fontRef>
      </a:style>
    </a:spDef>
  </a:objectDefaults>
  <a:extraClrSchemeLst/>
  <a:extLst>
    <a:ext uri="{05A4C25C-085E-4340-85A3-A5531E510DB2}">
      <thm15:themeFamily xmlns:thm15="http://schemas.microsoft.com/office/thememl/2012/main" name="Standard 16_9.sv-SE.potx" id="{04BB8F8E-F791-49CB-B254-08158F11DD17}" vid="{8F9D1DAA-C6FE-4D84-A98D-E176855209CB}"/>
    </a:ext>
  </a:extLst>
</a:theme>
</file>

<file path=ppt/theme/theme9.xml><?xml version="1.0" encoding="utf-8"?>
<a:theme xmlns:a="http://schemas.openxmlformats.org/drawingml/2006/main" name="Office-tema">
  <a:themeElements>
    <a:clrScheme name="Göteborgs Stad Powerpoint">
      <a:dk1>
        <a:sysClr val="windowText" lastClr="000000"/>
      </a:dk1>
      <a:lt1>
        <a:sysClr val="window" lastClr="FFFFFF"/>
      </a:lt1>
      <a:dk2>
        <a:srgbClr val="495663"/>
      </a:dk2>
      <a:lt2>
        <a:srgbClr val="FFCD37"/>
      </a:lt2>
      <a:accent1>
        <a:srgbClr val="0077BC"/>
      </a:accent1>
      <a:accent2>
        <a:srgbClr val="D24723"/>
      </a:accent2>
      <a:accent3>
        <a:srgbClr val="008391"/>
      </a:accent3>
      <a:accent4>
        <a:srgbClr val="D53878"/>
      </a:accent4>
      <a:accent5>
        <a:srgbClr val="008868"/>
      </a:accent5>
      <a:accent6>
        <a:srgbClr val="674B99"/>
      </a:accent6>
      <a:hlink>
        <a:srgbClr val="0563C1"/>
      </a:hlink>
      <a:folHlink>
        <a:srgbClr val="954F72"/>
      </a:folHlink>
    </a:clrScheme>
    <a:fontScheme name="Göteborgs Stad Powerpoint">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B41738DA</Template>
  <TotalTime>2</TotalTime>
  <Words>5823</Words>
  <Application>Microsoft Office PowerPoint</Application>
  <PresentationFormat>Bredbild</PresentationFormat>
  <Paragraphs>445</Paragraphs>
  <Slides>11</Slides>
  <Notes>6</Notes>
  <HiddenSlides>3</HiddenSlides>
  <MMClips>0</MMClips>
  <ScaleCrop>false</ScaleCrop>
  <HeadingPairs>
    <vt:vector size="6" baseType="variant">
      <vt:variant>
        <vt:lpstr>Använt teckensnitt</vt:lpstr>
      </vt:variant>
      <vt:variant>
        <vt:i4>14</vt:i4>
      </vt:variant>
      <vt:variant>
        <vt:lpstr>Tema</vt:lpstr>
      </vt:variant>
      <vt:variant>
        <vt:i4>8</vt:i4>
      </vt:variant>
      <vt:variant>
        <vt:lpstr>Bildrubriker</vt:lpstr>
      </vt:variant>
      <vt:variant>
        <vt:i4>11</vt:i4>
      </vt:variant>
    </vt:vector>
  </HeadingPairs>
  <TitlesOfParts>
    <vt:vector size="33" baseType="lpstr">
      <vt:lpstr>acumin-pro</vt:lpstr>
      <vt:lpstr>Aptos</vt:lpstr>
      <vt:lpstr>Arial</vt:lpstr>
      <vt:lpstr>Arial Black</vt:lpstr>
      <vt:lpstr>ArialMT</vt:lpstr>
      <vt:lpstr>Calibri</vt:lpstr>
      <vt:lpstr>HelveticaNeueLTPro-Lt</vt:lpstr>
      <vt:lpstr>HelveticaNeueLTPro-ThCn</vt:lpstr>
      <vt:lpstr>Jost</vt:lpstr>
      <vt:lpstr>MetaPlusBold-Caps</vt:lpstr>
      <vt:lpstr>Segoe UI</vt:lpstr>
      <vt:lpstr>Symbol</vt:lpstr>
      <vt:lpstr>Times New Roman</vt:lpstr>
      <vt:lpstr>Wingdings</vt:lpstr>
      <vt:lpstr>Göteborgs Stad – Blå dekor</vt:lpstr>
      <vt:lpstr>Göteborgs Stad – Mörkblå dekor</vt:lpstr>
      <vt:lpstr>Göteborgs Stad – Röd dekor</vt:lpstr>
      <vt:lpstr>Göteborgs Stad – Turkos dekor</vt:lpstr>
      <vt:lpstr>Göteborgs Stad – Rosa dekor</vt:lpstr>
      <vt:lpstr>Göteborgs Stad – Grön dekor</vt:lpstr>
      <vt:lpstr>Göteborgs Stad – Lila dekor</vt:lpstr>
      <vt:lpstr>Göteborgs Stad – Gul dekor</vt:lpstr>
      <vt:lpstr>Jobb först möter Bostad först  - om ESF projektet Recharge med IPS som metod  Sanela Eminovic Projektledare ESF-project Recharge, Resursenheten SF Nordost Annica Frank Processledare Bostad först, SF Sydväst  Panelen: Ida Bladh 1:e socialsekr Vuxen SF Hisingen, Lina Gustavsson Behandlingsassistent BF SF Sydväst, Maria Niklasson Arbetsspecialist Recahrge SF Nordost.,Maria Olofsson Arbetsspecialist Funktionsstödsförvaltninghen.</vt:lpstr>
      <vt:lpstr>ReCharge – Ny väg till arbete</vt:lpstr>
      <vt:lpstr>Några månader in i projektet..</vt:lpstr>
      <vt:lpstr> Frivillighet och ansvar i fokus</vt:lpstr>
      <vt:lpstr>Bostad först </vt:lpstr>
      <vt:lpstr>PowerPoint-presentation</vt:lpstr>
      <vt:lpstr>När Jobb först möter Bostad först</vt:lpstr>
      <vt:lpstr>PowerPoint-presentation</vt:lpstr>
      <vt:lpstr>Källor</vt:lpstr>
      <vt:lpstr>PowerPoint-presentation</vt:lpstr>
      <vt:lpstr>PowerPoint-presentation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Malin Wändahl Högberg</dc:creator>
  <cp:lastModifiedBy>Karin Gamble</cp:lastModifiedBy>
  <cp:revision>326</cp:revision>
  <dcterms:created xsi:type="dcterms:W3CDTF">2025-05-26T09:31:57Z</dcterms:created>
  <dcterms:modified xsi:type="dcterms:W3CDTF">2025-09-10T13:31:35Z</dcterms:modified>
</cp:coreProperties>
</file>