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29" r:id="rId5"/>
    <p:sldMasterId id="2147484006" r:id="rId6"/>
  </p:sldMasterIdLst>
  <p:notesMasterIdLst>
    <p:notesMasterId r:id="rId16"/>
  </p:notesMasterIdLst>
  <p:handoutMasterIdLst>
    <p:handoutMasterId r:id="rId17"/>
  </p:handoutMasterIdLst>
  <p:sldIdLst>
    <p:sldId id="256" r:id="rId7"/>
    <p:sldId id="257" r:id="rId8"/>
    <p:sldId id="261" r:id="rId9"/>
    <p:sldId id="371" r:id="rId10"/>
    <p:sldId id="373" r:id="rId11"/>
    <p:sldId id="258" r:id="rId12"/>
    <p:sldId id="2134804892" r:id="rId13"/>
    <p:sldId id="259" r:id="rId14"/>
    <p:sldId id="374" r:id="rId15"/>
  </p:sldIdLst>
  <p:sldSz cx="9144000" cy="5143500" type="screen16x9"/>
  <p:notesSz cx="6858000" cy="9144000"/>
  <p:defaultTextStyle>
    <a:defPPr>
      <a:defRPr lang="sv-SE"/>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03"/>
    <a:srgbClr val="1C6D87"/>
    <a:srgbClr val="FFF791"/>
    <a:srgbClr val="11791D"/>
    <a:srgbClr val="FFF89A"/>
    <a:srgbClr val="D25400"/>
    <a:srgbClr val="ED7800"/>
    <a:srgbClr val="FF9B23"/>
    <a:srgbClr val="BDFB7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05" autoAdjust="0"/>
    <p:restoredTop sz="94855" autoAdjust="0"/>
  </p:normalViewPr>
  <p:slideViewPr>
    <p:cSldViewPr snapToObjects="1">
      <p:cViewPr varScale="1">
        <p:scale>
          <a:sx n="168" d="100"/>
          <a:sy n="168" d="100"/>
        </p:scale>
        <p:origin x="488" y="192"/>
      </p:cViewPr>
      <p:guideLst>
        <p:guide orient="horz" pos="2160"/>
        <p:guide pos="2880"/>
        <p:guide orient="horz" pos="162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Objects="1">
      <p:cViewPr varScale="1">
        <p:scale>
          <a:sx n="122" d="100"/>
          <a:sy n="122" d="100"/>
        </p:scale>
        <p:origin x="328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4D1977-446B-44FC-AA25-C2AC4ED35216}"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345A7A6B-9DE0-4311-A42A-AD950A74462C}">
      <dgm:prSet/>
      <dgm:spPr/>
      <dgm:t>
        <a:bodyPr/>
        <a:lstStyle/>
        <a:p>
          <a:r>
            <a:rPr lang="sv-SE" b="1" noProof="0" dirty="0"/>
            <a:t>Situation 1 - Akut hemlöshet </a:t>
          </a:r>
        </a:p>
        <a:p>
          <a:r>
            <a:rPr lang="sv-SE" noProof="0" dirty="0"/>
            <a:t>En person är hänvisad till akutboende, härbärge, jourboende </a:t>
          </a:r>
          <a:r>
            <a:rPr lang="sv-SE" noProof="0" dirty="0" err="1"/>
            <a:t>aternativt</a:t>
          </a:r>
          <a:r>
            <a:rPr lang="sv-SE" noProof="0"/>
            <a:t> sover ute eller på offentlig plats.</a:t>
          </a:r>
        </a:p>
      </dgm:t>
    </dgm:pt>
    <dgm:pt modelId="{D431564E-4B5A-4B19-868D-54BCD28F3E97}" type="parTrans" cxnId="{9A4344CA-D45C-4D8D-8AB6-1C659EC18BBA}">
      <dgm:prSet/>
      <dgm:spPr/>
      <dgm:t>
        <a:bodyPr/>
        <a:lstStyle/>
        <a:p>
          <a:endParaRPr lang="en-US"/>
        </a:p>
      </dgm:t>
    </dgm:pt>
    <dgm:pt modelId="{1F2960D0-CEB9-4045-BBB0-A3C4EDECABA5}" type="sibTrans" cxnId="{9A4344CA-D45C-4D8D-8AB6-1C659EC18BBA}">
      <dgm:prSet/>
      <dgm:spPr/>
      <dgm:t>
        <a:bodyPr/>
        <a:lstStyle/>
        <a:p>
          <a:endParaRPr lang="en-US"/>
        </a:p>
      </dgm:t>
    </dgm:pt>
    <dgm:pt modelId="{678E7A19-24A8-4881-BB56-6A53ACF30B0C}">
      <dgm:prSet/>
      <dgm:spPr/>
      <dgm:t>
        <a:bodyPr/>
        <a:lstStyle/>
        <a:p>
          <a:r>
            <a:rPr lang="sv-SE" b="1" noProof="0"/>
            <a:t>Situation 2 - Institutionsvistelse och liknande</a:t>
          </a:r>
        </a:p>
        <a:p>
          <a:r>
            <a:rPr lang="sv-SE" noProof="0"/>
            <a:t>Intagen/inskriven på fängelse, behandlingshem, stödboende eller </a:t>
          </a:r>
          <a:r>
            <a:rPr lang="sv-SE" noProof="0" err="1"/>
            <a:t>SiS</a:t>
          </a:r>
          <a:r>
            <a:rPr lang="sv-SE" noProof="0"/>
            <a:t>-institution med planerad utskrivning inom 3 månader och utan planerad bostad.</a:t>
          </a:r>
        </a:p>
      </dgm:t>
    </dgm:pt>
    <dgm:pt modelId="{35B0EF7F-A265-4889-BC99-D3826CCF9221}" type="parTrans" cxnId="{E76E72DD-B1F5-41C1-937F-DC325972D021}">
      <dgm:prSet/>
      <dgm:spPr/>
      <dgm:t>
        <a:bodyPr/>
        <a:lstStyle/>
        <a:p>
          <a:endParaRPr lang="en-US"/>
        </a:p>
      </dgm:t>
    </dgm:pt>
    <dgm:pt modelId="{F0ACEF39-2FFD-4245-AE31-7C5263464BEB}" type="sibTrans" cxnId="{E76E72DD-B1F5-41C1-937F-DC325972D021}">
      <dgm:prSet/>
      <dgm:spPr/>
      <dgm:t>
        <a:bodyPr/>
        <a:lstStyle/>
        <a:p>
          <a:endParaRPr lang="en-US"/>
        </a:p>
      </dgm:t>
    </dgm:pt>
    <dgm:pt modelId="{50F46992-E123-4F87-841E-88656C7C6C5B}">
      <dgm:prSet/>
      <dgm:spPr/>
      <dgm:t>
        <a:bodyPr/>
        <a:lstStyle/>
        <a:p>
          <a:r>
            <a:rPr lang="sv-SE" b="1" noProof="0"/>
            <a:t>Situation 3 - Långsiktiga boendelösningar </a:t>
          </a:r>
        </a:p>
        <a:p>
          <a:r>
            <a:rPr lang="sv-SE" noProof="0"/>
            <a:t>Boende på den sekundära bostadsmarknaden– socialt boende med stöd (lägenhet), lägenhet med kommunalt kontrakt.</a:t>
          </a:r>
        </a:p>
      </dgm:t>
    </dgm:pt>
    <dgm:pt modelId="{87566060-2D23-42AE-B267-07DB936BC015}" type="parTrans" cxnId="{2F8FD93F-686B-4801-83EC-3284D2ED9869}">
      <dgm:prSet/>
      <dgm:spPr/>
      <dgm:t>
        <a:bodyPr/>
        <a:lstStyle/>
        <a:p>
          <a:endParaRPr lang="en-US"/>
        </a:p>
      </dgm:t>
    </dgm:pt>
    <dgm:pt modelId="{F0CCD618-778D-4946-905E-22BBBA993DF2}" type="sibTrans" cxnId="{2F8FD93F-686B-4801-83EC-3284D2ED9869}">
      <dgm:prSet/>
      <dgm:spPr/>
      <dgm:t>
        <a:bodyPr/>
        <a:lstStyle/>
        <a:p>
          <a:endParaRPr lang="en-US"/>
        </a:p>
      </dgm:t>
    </dgm:pt>
    <dgm:pt modelId="{C3C72EA1-E026-48F5-A2D4-BF3850FD609E}">
      <dgm:prSet/>
      <dgm:spPr/>
      <dgm:t>
        <a:bodyPr/>
        <a:lstStyle/>
        <a:p>
          <a:r>
            <a:rPr lang="sv-SE" b="1" noProof="0"/>
            <a:t>Situation 4 - Eget ordnat kortsiktigt boende </a:t>
          </a:r>
        </a:p>
        <a:p>
          <a:r>
            <a:rPr lang="sv-SE" noProof="0"/>
            <a:t>Personer med kortsiktiga boendelösningar (mindre än 3 månader framåt) som de ordnat själva, hos släkt, bekanta, privatpersoner.</a:t>
          </a:r>
        </a:p>
      </dgm:t>
    </dgm:pt>
    <dgm:pt modelId="{9F872126-ABB0-4CE7-B033-9A4A832BEED8}" type="parTrans" cxnId="{910FB3F1-B0C6-452D-9055-861D709DE200}">
      <dgm:prSet/>
      <dgm:spPr/>
      <dgm:t>
        <a:bodyPr/>
        <a:lstStyle/>
        <a:p>
          <a:endParaRPr lang="en-US"/>
        </a:p>
      </dgm:t>
    </dgm:pt>
    <dgm:pt modelId="{D2641FA5-503C-4FD3-AE6C-3632A973D267}" type="sibTrans" cxnId="{910FB3F1-B0C6-452D-9055-861D709DE200}">
      <dgm:prSet/>
      <dgm:spPr/>
      <dgm:t>
        <a:bodyPr/>
        <a:lstStyle/>
        <a:p>
          <a:endParaRPr lang="en-US"/>
        </a:p>
      </dgm:t>
    </dgm:pt>
    <dgm:pt modelId="{4CEC9243-6F19-C742-BD88-E75FB379ECD4}" type="pres">
      <dgm:prSet presAssocID="{244D1977-446B-44FC-AA25-C2AC4ED35216}" presName="vert0" presStyleCnt="0">
        <dgm:presLayoutVars>
          <dgm:dir/>
          <dgm:animOne val="branch"/>
          <dgm:animLvl val="lvl"/>
        </dgm:presLayoutVars>
      </dgm:prSet>
      <dgm:spPr/>
    </dgm:pt>
    <dgm:pt modelId="{E3162CED-C1CB-9144-AA6A-DC921341FA7B}" type="pres">
      <dgm:prSet presAssocID="{345A7A6B-9DE0-4311-A42A-AD950A74462C}" presName="thickLine" presStyleLbl="alignNode1" presStyleIdx="0" presStyleCnt="4"/>
      <dgm:spPr/>
    </dgm:pt>
    <dgm:pt modelId="{EE49380A-C5A9-2C49-9237-FA42E0CB82BA}" type="pres">
      <dgm:prSet presAssocID="{345A7A6B-9DE0-4311-A42A-AD950A74462C}" presName="horz1" presStyleCnt="0"/>
      <dgm:spPr/>
    </dgm:pt>
    <dgm:pt modelId="{86155D96-E493-674E-AD28-086E490E94F2}" type="pres">
      <dgm:prSet presAssocID="{345A7A6B-9DE0-4311-A42A-AD950A74462C}" presName="tx1" presStyleLbl="revTx" presStyleIdx="0" presStyleCnt="4"/>
      <dgm:spPr/>
    </dgm:pt>
    <dgm:pt modelId="{446E10D4-E696-C94F-B01B-C582C2269DF5}" type="pres">
      <dgm:prSet presAssocID="{345A7A6B-9DE0-4311-A42A-AD950A74462C}" presName="vert1" presStyleCnt="0"/>
      <dgm:spPr/>
    </dgm:pt>
    <dgm:pt modelId="{29D62545-5BC4-444D-A078-6A5B9A796958}" type="pres">
      <dgm:prSet presAssocID="{678E7A19-24A8-4881-BB56-6A53ACF30B0C}" presName="thickLine" presStyleLbl="alignNode1" presStyleIdx="1" presStyleCnt="4"/>
      <dgm:spPr/>
    </dgm:pt>
    <dgm:pt modelId="{8D0F4C53-471D-8949-A6A0-E68264D9D9BE}" type="pres">
      <dgm:prSet presAssocID="{678E7A19-24A8-4881-BB56-6A53ACF30B0C}" presName="horz1" presStyleCnt="0"/>
      <dgm:spPr/>
    </dgm:pt>
    <dgm:pt modelId="{94D65D98-68C1-364C-AE6C-FF641F6D6B93}" type="pres">
      <dgm:prSet presAssocID="{678E7A19-24A8-4881-BB56-6A53ACF30B0C}" presName="tx1" presStyleLbl="revTx" presStyleIdx="1" presStyleCnt="4"/>
      <dgm:spPr/>
    </dgm:pt>
    <dgm:pt modelId="{E6CFCBC1-7CF3-9A45-BB2D-E07364EFD4A2}" type="pres">
      <dgm:prSet presAssocID="{678E7A19-24A8-4881-BB56-6A53ACF30B0C}" presName="vert1" presStyleCnt="0"/>
      <dgm:spPr/>
    </dgm:pt>
    <dgm:pt modelId="{9DF17AFD-EC6E-9C4B-9BF9-5D39E85D8D44}" type="pres">
      <dgm:prSet presAssocID="{50F46992-E123-4F87-841E-88656C7C6C5B}" presName="thickLine" presStyleLbl="alignNode1" presStyleIdx="2" presStyleCnt="4"/>
      <dgm:spPr/>
    </dgm:pt>
    <dgm:pt modelId="{0D5FBBB4-79E8-F742-B321-29C54FCB5CC3}" type="pres">
      <dgm:prSet presAssocID="{50F46992-E123-4F87-841E-88656C7C6C5B}" presName="horz1" presStyleCnt="0"/>
      <dgm:spPr/>
    </dgm:pt>
    <dgm:pt modelId="{B0FEA910-314B-2D42-9143-67E928361766}" type="pres">
      <dgm:prSet presAssocID="{50F46992-E123-4F87-841E-88656C7C6C5B}" presName="tx1" presStyleLbl="revTx" presStyleIdx="2" presStyleCnt="4"/>
      <dgm:spPr/>
    </dgm:pt>
    <dgm:pt modelId="{DFAC40D0-3C1B-F346-B6AC-E7E28D736796}" type="pres">
      <dgm:prSet presAssocID="{50F46992-E123-4F87-841E-88656C7C6C5B}" presName="vert1" presStyleCnt="0"/>
      <dgm:spPr/>
    </dgm:pt>
    <dgm:pt modelId="{E3F3B64F-5913-444F-8EE6-223C12BE275B}" type="pres">
      <dgm:prSet presAssocID="{C3C72EA1-E026-48F5-A2D4-BF3850FD609E}" presName="thickLine" presStyleLbl="alignNode1" presStyleIdx="3" presStyleCnt="4"/>
      <dgm:spPr/>
    </dgm:pt>
    <dgm:pt modelId="{93FD4F63-EC0A-FC49-8A57-66757E18B9B2}" type="pres">
      <dgm:prSet presAssocID="{C3C72EA1-E026-48F5-A2D4-BF3850FD609E}" presName="horz1" presStyleCnt="0"/>
      <dgm:spPr/>
    </dgm:pt>
    <dgm:pt modelId="{3083831D-821F-CA4A-BF27-6A519A1AE418}" type="pres">
      <dgm:prSet presAssocID="{C3C72EA1-E026-48F5-A2D4-BF3850FD609E}" presName="tx1" presStyleLbl="revTx" presStyleIdx="3" presStyleCnt="4"/>
      <dgm:spPr/>
    </dgm:pt>
    <dgm:pt modelId="{8B8CD827-9536-614A-83DE-8EABCEFBB6F6}" type="pres">
      <dgm:prSet presAssocID="{C3C72EA1-E026-48F5-A2D4-BF3850FD609E}" presName="vert1" presStyleCnt="0"/>
      <dgm:spPr/>
    </dgm:pt>
  </dgm:ptLst>
  <dgm:cxnLst>
    <dgm:cxn modelId="{2F8FD93F-686B-4801-83EC-3284D2ED9869}" srcId="{244D1977-446B-44FC-AA25-C2AC4ED35216}" destId="{50F46992-E123-4F87-841E-88656C7C6C5B}" srcOrd="2" destOrd="0" parTransId="{87566060-2D23-42AE-B267-07DB936BC015}" sibTransId="{F0CCD618-778D-4946-905E-22BBBA993DF2}"/>
    <dgm:cxn modelId="{4AF02749-FF0A-D947-9AB4-D8CCFEF1C583}" type="presOf" srcId="{244D1977-446B-44FC-AA25-C2AC4ED35216}" destId="{4CEC9243-6F19-C742-BD88-E75FB379ECD4}" srcOrd="0" destOrd="0" presId="urn:microsoft.com/office/officeart/2008/layout/LinedList"/>
    <dgm:cxn modelId="{7E43797A-8560-B242-9512-1296B0ABFBFA}" type="presOf" srcId="{678E7A19-24A8-4881-BB56-6A53ACF30B0C}" destId="{94D65D98-68C1-364C-AE6C-FF641F6D6B93}" srcOrd="0" destOrd="0" presId="urn:microsoft.com/office/officeart/2008/layout/LinedList"/>
    <dgm:cxn modelId="{9A4344CA-D45C-4D8D-8AB6-1C659EC18BBA}" srcId="{244D1977-446B-44FC-AA25-C2AC4ED35216}" destId="{345A7A6B-9DE0-4311-A42A-AD950A74462C}" srcOrd="0" destOrd="0" parTransId="{D431564E-4B5A-4B19-868D-54BCD28F3E97}" sibTransId="{1F2960D0-CEB9-4045-BBB0-A3C4EDECABA5}"/>
    <dgm:cxn modelId="{1580E1D1-E8E6-DF4B-80C1-8279FD11C962}" type="presOf" srcId="{345A7A6B-9DE0-4311-A42A-AD950A74462C}" destId="{86155D96-E493-674E-AD28-086E490E94F2}" srcOrd="0" destOrd="0" presId="urn:microsoft.com/office/officeart/2008/layout/LinedList"/>
    <dgm:cxn modelId="{26CA76D5-002B-FD43-BD5B-9A38C1F2C68B}" type="presOf" srcId="{50F46992-E123-4F87-841E-88656C7C6C5B}" destId="{B0FEA910-314B-2D42-9143-67E928361766}" srcOrd="0" destOrd="0" presId="urn:microsoft.com/office/officeart/2008/layout/LinedList"/>
    <dgm:cxn modelId="{E76E72DD-B1F5-41C1-937F-DC325972D021}" srcId="{244D1977-446B-44FC-AA25-C2AC4ED35216}" destId="{678E7A19-24A8-4881-BB56-6A53ACF30B0C}" srcOrd="1" destOrd="0" parTransId="{35B0EF7F-A265-4889-BC99-D3826CCF9221}" sibTransId="{F0ACEF39-2FFD-4245-AE31-7C5263464BEB}"/>
    <dgm:cxn modelId="{910FB3F1-B0C6-452D-9055-861D709DE200}" srcId="{244D1977-446B-44FC-AA25-C2AC4ED35216}" destId="{C3C72EA1-E026-48F5-A2D4-BF3850FD609E}" srcOrd="3" destOrd="0" parTransId="{9F872126-ABB0-4CE7-B033-9A4A832BEED8}" sibTransId="{D2641FA5-503C-4FD3-AE6C-3632A973D267}"/>
    <dgm:cxn modelId="{197A6BF2-8058-2C45-8C68-0F0D6E9B5DD9}" type="presOf" srcId="{C3C72EA1-E026-48F5-A2D4-BF3850FD609E}" destId="{3083831D-821F-CA4A-BF27-6A519A1AE418}" srcOrd="0" destOrd="0" presId="urn:microsoft.com/office/officeart/2008/layout/LinedList"/>
    <dgm:cxn modelId="{8E07993F-75AD-4F45-B1EB-F9DB01925AC6}" type="presParOf" srcId="{4CEC9243-6F19-C742-BD88-E75FB379ECD4}" destId="{E3162CED-C1CB-9144-AA6A-DC921341FA7B}" srcOrd="0" destOrd="0" presId="urn:microsoft.com/office/officeart/2008/layout/LinedList"/>
    <dgm:cxn modelId="{60024C84-040F-1646-B6E2-A5EAE58D2726}" type="presParOf" srcId="{4CEC9243-6F19-C742-BD88-E75FB379ECD4}" destId="{EE49380A-C5A9-2C49-9237-FA42E0CB82BA}" srcOrd="1" destOrd="0" presId="urn:microsoft.com/office/officeart/2008/layout/LinedList"/>
    <dgm:cxn modelId="{6E8DA266-2BE9-EA44-81D7-85789B316F08}" type="presParOf" srcId="{EE49380A-C5A9-2C49-9237-FA42E0CB82BA}" destId="{86155D96-E493-674E-AD28-086E490E94F2}" srcOrd="0" destOrd="0" presId="urn:microsoft.com/office/officeart/2008/layout/LinedList"/>
    <dgm:cxn modelId="{112CBF76-26F1-C442-A441-A67306211F5B}" type="presParOf" srcId="{EE49380A-C5A9-2C49-9237-FA42E0CB82BA}" destId="{446E10D4-E696-C94F-B01B-C582C2269DF5}" srcOrd="1" destOrd="0" presId="urn:microsoft.com/office/officeart/2008/layout/LinedList"/>
    <dgm:cxn modelId="{CCAC91E9-E39F-1943-BAAB-1352A7428D57}" type="presParOf" srcId="{4CEC9243-6F19-C742-BD88-E75FB379ECD4}" destId="{29D62545-5BC4-444D-A078-6A5B9A796958}" srcOrd="2" destOrd="0" presId="urn:microsoft.com/office/officeart/2008/layout/LinedList"/>
    <dgm:cxn modelId="{A28DC656-662F-C541-8522-3B5316CDFA32}" type="presParOf" srcId="{4CEC9243-6F19-C742-BD88-E75FB379ECD4}" destId="{8D0F4C53-471D-8949-A6A0-E68264D9D9BE}" srcOrd="3" destOrd="0" presId="urn:microsoft.com/office/officeart/2008/layout/LinedList"/>
    <dgm:cxn modelId="{49D23BCE-D2DB-B041-8D1A-13BDEA7EDBD1}" type="presParOf" srcId="{8D0F4C53-471D-8949-A6A0-E68264D9D9BE}" destId="{94D65D98-68C1-364C-AE6C-FF641F6D6B93}" srcOrd="0" destOrd="0" presId="urn:microsoft.com/office/officeart/2008/layout/LinedList"/>
    <dgm:cxn modelId="{9D6C6689-470D-914B-8639-38C6B73EA922}" type="presParOf" srcId="{8D0F4C53-471D-8949-A6A0-E68264D9D9BE}" destId="{E6CFCBC1-7CF3-9A45-BB2D-E07364EFD4A2}" srcOrd="1" destOrd="0" presId="urn:microsoft.com/office/officeart/2008/layout/LinedList"/>
    <dgm:cxn modelId="{EC7C3C01-871A-E04C-B5C5-02FF1B775F32}" type="presParOf" srcId="{4CEC9243-6F19-C742-BD88-E75FB379ECD4}" destId="{9DF17AFD-EC6E-9C4B-9BF9-5D39E85D8D44}" srcOrd="4" destOrd="0" presId="urn:microsoft.com/office/officeart/2008/layout/LinedList"/>
    <dgm:cxn modelId="{9790D015-652A-D84F-BAFA-C317FC215597}" type="presParOf" srcId="{4CEC9243-6F19-C742-BD88-E75FB379ECD4}" destId="{0D5FBBB4-79E8-F742-B321-29C54FCB5CC3}" srcOrd="5" destOrd="0" presId="urn:microsoft.com/office/officeart/2008/layout/LinedList"/>
    <dgm:cxn modelId="{E03E085B-80CE-E64C-A5D8-EF17B878E29A}" type="presParOf" srcId="{0D5FBBB4-79E8-F742-B321-29C54FCB5CC3}" destId="{B0FEA910-314B-2D42-9143-67E928361766}" srcOrd="0" destOrd="0" presId="urn:microsoft.com/office/officeart/2008/layout/LinedList"/>
    <dgm:cxn modelId="{931C4725-69B2-BC4E-81CB-8669EA226052}" type="presParOf" srcId="{0D5FBBB4-79E8-F742-B321-29C54FCB5CC3}" destId="{DFAC40D0-3C1B-F346-B6AC-E7E28D736796}" srcOrd="1" destOrd="0" presId="urn:microsoft.com/office/officeart/2008/layout/LinedList"/>
    <dgm:cxn modelId="{7AC0E9EA-E6C0-3940-BC5D-187A8A46220D}" type="presParOf" srcId="{4CEC9243-6F19-C742-BD88-E75FB379ECD4}" destId="{E3F3B64F-5913-444F-8EE6-223C12BE275B}" srcOrd="6" destOrd="0" presId="urn:microsoft.com/office/officeart/2008/layout/LinedList"/>
    <dgm:cxn modelId="{F1D7C30A-22D2-3249-A28C-224F839BF4CF}" type="presParOf" srcId="{4CEC9243-6F19-C742-BD88-E75FB379ECD4}" destId="{93FD4F63-EC0A-FC49-8A57-66757E18B9B2}" srcOrd="7" destOrd="0" presId="urn:microsoft.com/office/officeart/2008/layout/LinedList"/>
    <dgm:cxn modelId="{65C519B3-CCDC-D549-B79D-89B50858828F}" type="presParOf" srcId="{93FD4F63-EC0A-FC49-8A57-66757E18B9B2}" destId="{3083831D-821F-CA4A-BF27-6A519A1AE418}" srcOrd="0" destOrd="0" presId="urn:microsoft.com/office/officeart/2008/layout/LinedList"/>
    <dgm:cxn modelId="{05C5FF4B-892E-BC4B-A0B8-C82D61EBFD8E}" type="presParOf" srcId="{93FD4F63-EC0A-FC49-8A57-66757E18B9B2}" destId="{8B8CD827-9536-614A-83DE-8EABCEFBB6F6}"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BEF732-8C7B-4C17-979A-256754EA4DC6}"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DD5478FC-5BE5-499F-B16A-D7064864F039}">
      <dgm:prSet custT="1"/>
      <dgm:spPr/>
      <dgm:t>
        <a:bodyPr/>
        <a:lstStyle/>
        <a:p>
          <a:pPr algn="ctr"/>
          <a:r>
            <a:rPr lang="en-US" sz="1600" b="1"/>
            <a:t>Roofless</a:t>
          </a:r>
        </a:p>
        <a:p>
          <a:pPr algn="l"/>
          <a:r>
            <a:rPr lang="en-US" sz="1400" b="1"/>
            <a:t>1. People living rough</a:t>
          </a:r>
        </a:p>
        <a:p>
          <a:pPr algn="l"/>
          <a:r>
            <a:rPr lang="en-US" sz="1400" b="1"/>
            <a:t>2. People staying in a night shelter</a:t>
          </a:r>
        </a:p>
      </dgm:t>
    </dgm:pt>
    <dgm:pt modelId="{073AC219-F0A2-42C4-852A-FABB3CDE9ED0}" type="parTrans" cxnId="{4E865AFA-94D4-4C47-9507-55BA7CC1C8F7}">
      <dgm:prSet/>
      <dgm:spPr/>
      <dgm:t>
        <a:bodyPr/>
        <a:lstStyle/>
        <a:p>
          <a:endParaRPr lang="en-US"/>
        </a:p>
      </dgm:t>
    </dgm:pt>
    <dgm:pt modelId="{53BA9185-1CEF-43FE-81B9-31EEF16B3119}" type="sibTrans" cxnId="{4E865AFA-94D4-4C47-9507-55BA7CC1C8F7}">
      <dgm:prSet/>
      <dgm:spPr/>
      <dgm:t>
        <a:bodyPr/>
        <a:lstStyle/>
        <a:p>
          <a:endParaRPr lang="en-US"/>
        </a:p>
      </dgm:t>
    </dgm:pt>
    <dgm:pt modelId="{B794EB68-E834-4940-8863-FE9E976FBF36}">
      <dgm:prSet custT="1"/>
      <dgm:spPr/>
      <dgm:t>
        <a:bodyPr/>
        <a:lstStyle/>
        <a:p>
          <a:pPr algn="ctr"/>
          <a:r>
            <a:rPr lang="en-US" sz="1600" b="1"/>
            <a:t>Houseless</a:t>
          </a:r>
        </a:p>
        <a:p>
          <a:pPr algn="l"/>
          <a:r>
            <a:rPr lang="en-US" sz="1400" b="1"/>
            <a:t>3. People in accommodation for the homeless</a:t>
          </a:r>
        </a:p>
        <a:p>
          <a:pPr algn="l"/>
          <a:r>
            <a:rPr lang="en-US" sz="1400" b="1"/>
            <a:t>4. People in woman´s shelter</a:t>
          </a:r>
        </a:p>
        <a:p>
          <a:pPr algn="l"/>
          <a:r>
            <a:rPr lang="en-US" sz="1400" b="1"/>
            <a:t>5. People in accommodation for immigrants</a:t>
          </a:r>
        </a:p>
        <a:p>
          <a:pPr algn="l"/>
          <a:r>
            <a:rPr lang="en-US" sz="1400" b="1"/>
            <a:t>6. People due to be released from institutions</a:t>
          </a:r>
        </a:p>
        <a:p>
          <a:pPr algn="l"/>
          <a:r>
            <a:rPr lang="en-US" sz="1400" b="1"/>
            <a:t>7. People receiving support (due to homelessness)</a:t>
          </a:r>
        </a:p>
      </dgm:t>
    </dgm:pt>
    <dgm:pt modelId="{E909E713-DC0A-4545-A1BC-DD4E206F4598}" type="parTrans" cxnId="{44B1C287-2F7E-44D1-9BCC-6D17434B2BC8}">
      <dgm:prSet/>
      <dgm:spPr/>
      <dgm:t>
        <a:bodyPr/>
        <a:lstStyle/>
        <a:p>
          <a:endParaRPr lang="en-US"/>
        </a:p>
      </dgm:t>
    </dgm:pt>
    <dgm:pt modelId="{BE6DDF3C-AE14-4AFB-9036-86F3511CC4F7}" type="sibTrans" cxnId="{44B1C287-2F7E-44D1-9BCC-6D17434B2BC8}">
      <dgm:prSet/>
      <dgm:spPr/>
      <dgm:t>
        <a:bodyPr/>
        <a:lstStyle/>
        <a:p>
          <a:endParaRPr lang="en-US"/>
        </a:p>
      </dgm:t>
    </dgm:pt>
    <dgm:pt modelId="{4F09FEC7-98E1-4CFC-ABFF-2CAB3D5C906A}">
      <dgm:prSet custT="1"/>
      <dgm:spPr/>
      <dgm:t>
        <a:bodyPr/>
        <a:lstStyle/>
        <a:p>
          <a:pPr algn="ctr"/>
          <a:r>
            <a:rPr lang="en-US" sz="1600" b="1"/>
            <a:t>Insecure</a:t>
          </a:r>
        </a:p>
        <a:p>
          <a:pPr algn="l"/>
          <a:r>
            <a:rPr lang="en-US" sz="1400" b="1"/>
            <a:t>8: People living in insecure accommodation</a:t>
          </a:r>
        </a:p>
        <a:p>
          <a:pPr algn="l"/>
          <a:r>
            <a:rPr lang="en-US" sz="1400" b="1"/>
            <a:t>9: People living under threat of eviction</a:t>
          </a:r>
        </a:p>
        <a:p>
          <a:pPr algn="l"/>
          <a:r>
            <a:rPr lang="en-US" sz="1400" b="1"/>
            <a:t>10. People living under threat of violence</a:t>
          </a:r>
        </a:p>
      </dgm:t>
    </dgm:pt>
    <dgm:pt modelId="{C1308F18-68F7-478D-BCF8-4EF5B094E13C}" type="parTrans" cxnId="{F3AB958C-E331-442D-A227-7A5DFCAE7B97}">
      <dgm:prSet/>
      <dgm:spPr/>
      <dgm:t>
        <a:bodyPr/>
        <a:lstStyle/>
        <a:p>
          <a:endParaRPr lang="en-US"/>
        </a:p>
      </dgm:t>
    </dgm:pt>
    <dgm:pt modelId="{D8BB7F39-D09E-4AC1-BD5D-C12D0FEACA6E}" type="sibTrans" cxnId="{F3AB958C-E331-442D-A227-7A5DFCAE7B97}">
      <dgm:prSet/>
      <dgm:spPr/>
      <dgm:t>
        <a:bodyPr/>
        <a:lstStyle/>
        <a:p>
          <a:endParaRPr lang="en-US"/>
        </a:p>
      </dgm:t>
    </dgm:pt>
    <dgm:pt modelId="{AF764FB4-8D4D-4E08-AA5B-4A2B1B1115D9}">
      <dgm:prSet custT="1"/>
      <dgm:spPr/>
      <dgm:t>
        <a:bodyPr/>
        <a:lstStyle/>
        <a:p>
          <a:pPr algn="ctr"/>
          <a:r>
            <a:rPr lang="en-US" sz="1600" b="1"/>
            <a:t>Inadequate</a:t>
          </a:r>
        </a:p>
        <a:p>
          <a:pPr algn="l"/>
          <a:r>
            <a:rPr lang="en-US" sz="1400" b="1"/>
            <a:t>11. People living in temporary/non-standard structures</a:t>
          </a:r>
        </a:p>
        <a:p>
          <a:pPr algn="l"/>
          <a:r>
            <a:rPr lang="en-US" sz="1400" b="1"/>
            <a:t>12. People living in unfit housing</a:t>
          </a:r>
        </a:p>
        <a:p>
          <a:pPr algn="l"/>
          <a:r>
            <a:rPr lang="en-US" sz="1400" b="1"/>
            <a:t>13. People living in extreme overcrowding</a:t>
          </a:r>
        </a:p>
      </dgm:t>
    </dgm:pt>
    <dgm:pt modelId="{58D142CD-61C7-4A0F-8EED-D6B1E197ED42}" type="parTrans" cxnId="{7A8C007D-1854-4DD2-AEFE-0041D7A8B82F}">
      <dgm:prSet/>
      <dgm:spPr/>
      <dgm:t>
        <a:bodyPr/>
        <a:lstStyle/>
        <a:p>
          <a:endParaRPr lang="en-US"/>
        </a:p>
      </dgm:t>
    </dgm:pt>
    <dgm:pt modelId="{31C14AA2-0F74-4A14-945F-226E7549525D}" type="sibTrans" cxnId="{7A8C007D-1854-4DD2-AEFE-0041D7A8B82F}">
      <dgm:prSet/>
      <dgm:spPr/>
      <dgm:t>
        <a:bodyPr/>
        <a:lstStyle/>
        <a:p>
          <a:endParaRPr lang="en-US"/>
        </a:p>
      </dgm:t>
    </dgm:pt>
    <dgm:pt modelId="{E289F473-0AFE-A049-95B0-2C2D2CCEF929}" type="pres">
      <dgm:prSet presAssocID="{78BEF732-8C7B-4C17-979A-256754EA4DC6}" presName="diagram" presStyleCnt="0">
        <dgm:presLayoutVars>
          <dgm:dir/>
          <dgm:resizeHandles val="exact"/>
        </dgm:presLayoutVars>
      </dgm:prSet>
      <dgm:spPr/>
    </dgm:pt>
    <dgm:pt modelId="{B9761C94-F869-C34C-B432-1A7D00DCB7B5}" type="pres">
      <dgm:prSet presAssocID="{DD5478FC-5BE5-499F-B16A-D7064864F039}" presName="node" presStyleLbl="node1" presStyleIdx="0" presStyleCnt="4" custScaleX="131251" custLinFactNeighborX="-14869" custLinFactNeighborY="-121">
        <dgm:presLayoutVars>
          <dgm:bulletEnabled val="1"/>
        </dgm:presLayoutVars>
      </dgm:prSet>
      <dgm:spPr/>
    </dgm:pt>
    <dgm:pt modelId="{BB10A97C-4C92-6B4B-92A9-962997138AA8}" type="pres">
      <dgm:prSet presAssocID="{53BA9185-1CEF-43FE-81B9-31EEF16B3119}" presName="sibTrans" presStyleCnt="0"/>
      <dgm:spPr/>
    </dgm:pt>
    <dgm:pt modelId="{4CA0C630-3E3E-AC46-B2F0-AEBF6D822FF9}" type="pres">
      <dgm:prSet presAssocID="{B794EB68-E834-4940-8863-FE9E976FBF36}" presName="node" presStyleLbl="node1" presStyleIdx="1" presStyleCnt="4" custScaleX="138558" custLinFactNeighborX="11554" custLinFactNeighborY="1175">
        <dgm:presLayoutVars>
          <dgm:bulletEnabled val="1"/>
        </dgm:presLayoutVars>
      </dgm:prSet>
      <dgm:spPr/>
    </dgm:pt>
    <dgm:pt modelId="{0296E815-CCEB-294A-BFD1-530A7864200E}" type="pres">
      <dgm:prSet presAssocID="{BE6DDF3C-AE14-4AFB-9036-86F3511CC4F7}" presName="sibTrans" presStyleCnt="0"/>
      <dgm:spPr/>
    </dgm:pt>
    <dgm:pt modelId="{71FE102C-1020-0243-BBE7-5E46150090EA}" type="pres">
      <dgm:prSet presAssocID="{4F09FEC7-98E1-4CFC-ABFF-2CAB3D5C906A}" presName="node" presStyleLbl="node1" presStyleIdx="2" presStyleCnt="4" custScaleX="132596" custLinFactNeighborX="-16466" custLinFactNeighborY="-1689">
        <dgm:presLayoutVars>
          <dgm:bulletEnabled val="1"/>
        </dgm:presLayoutVars>
      </dgm:prSet>
      <dgm:spPr/>
    </dgm:pt>
    <dgm:pt modelId="{6BC3A3BC-D980-9848-BFA3-88EEA7202AAF}" type="pres">
      <dgm:prSet presAssocID="{D8BB7F39-D09E-4AC1-BD5D-C12D0FEACA6E}" presName="sibTrans" presStyleCnt="0"/>
      <dgm:spPr/>
    </dgm:pt>
    <dgm:pt modelId="{8C5AAFBB-91E4-354E-B850-BE19B8DA44AB}" type="pres">
      <dgm:prSet presAssocID="{AF764FB4-8D4D-4E08-AA5B-4A2B1B1115D9}" presName="node" presStyleLbl="node1" presStyleIdx="3" presStyleCnt="4" custScaleX="138588" custLinFactNeighborX="11554" custLinFactNeighborY="2912">
        <dgm:presLayoutVars>
          <dgm:bulletEnabled val="1"/>
        </dgm:presLayoutVars>
      </dgm:prSet>
      <dgm:spPr/>
    </dgm:pt>
  </dgm:ptLst>
  <dgm:cxnLst>
    <dgm:cxn modelId="{B1E08C37-675A-5540-A858-B93C733650E8}" type="presOf" srcId="{B794EB68-E834-4940-8863-FE9E976FBF36}" destId="{4CA0C630-3E3E-AC46-B2F0-AEBF6D822FF9}" srcOrd="0" destOrd="0" presId="urn:microsoft.com/office/officeart/2005/8/layout/default"/>
    <dgm:cxn modelId="{7A8C007D-1854-4DD2-AEFE-0041D7A8B82F}" srcId="{78BEF732-8C7B-4C17-979A-256754EA4DC6}" destId="{AF764FB4-8D4D-4E08-AA5B-4A2B1B1115D9}" srcOrd="3" destOrd="0" parTransId="{58D142CD-61C7-4A0F-8EED-D6B1E197ED42}" sibTransId="{31C14AA2-0F74-4A14-945F-226E7549525D}"/>
    <dgm:cxn modelId="{861B1B84-8309-9D45-B4B7-ADEDB5FA6D07}" type="presOf" srcId="{DD5478FC-5BE5-499F-B16A-D7064864F039}" destId="{B9761C94-F869-C34C-B432-1A7D00DCB7B5}" srcOrd="0" destOrd="0" presId="urn:microsoft.com/office/officeart/2005/8/layout/default"/>
    <dgm:cxn modelId="{44B1C287-2F7E-44D1-9BCC-6D17434B2BC8}" srcId="{78BEF732-8C7B-4C17-979A-256754EA4DC6}" destId="{B794EB68-E834-4940-8863-FE9E976FBF36}" srcOrd="1" destOrd="0" parTransId="{E909E713-DC0A-4545-A1BC-DD4E206F4598}" sibTransId="{BE6DDF3C-AE14-4AFB-9036-86F3511CC4F7}"/>
    <dgm:cxn modelId="{F3AB958C-E331-442D-A227-7A5DFCAE7B97}" srcId="{78BEF732-8C7B-4C17-979A-256754EA4DC6}" destId="{4F09FEC7-98E1-4CFC-ABFF-2CAB3D5C906A}" srcOrd="2" destOrd="0" parTransId="{C1308F18-68F7-478D-BCF8-4EF5B094E13C}" sibTransId="{D8BB7F39-D09E-4AC1-BD5D-C12D0FEACA6E}"/>
    <dgm:cxn modelId="{E728FFC7-49F1-0E4F-A310-DEC54A1368AE}" type="presOf" srcId="{AF764FB4-8D4D-4E08-AA5B-4A2B1B1115D9}" destId="{8C5AAFBB-91E4-354E-B850-BE19B8DA44AB}" srcOrd="0" destOrd="0" presId="urn:microsoft.com/office/officeart/2005/8/layout/default"/>
    <dgm:cxn modelId="{17FFC7E2-FC6D-1F44-B370-7BAE6F680E06}" type="presOf" srcId="{4F09FEC7-98E1-4CFC-ABFF-2CAB3D5C906A}" destId="{71FE102C-1020-0243-BBE7-5E46150090EA}" srcOrd="0" destOrd="0" presId="urn:microsoft.com/office/officeart/2005/8/layout/default"/>
    <dgm:cxn modelId="{4E865AFA-94D4-4C47-9507-55BA7CC1C8F7}" srcId="{78BEF732-8C7B-4C17-979A-256754EA4DC6}" destId="{DD5478FC-5BE5-499F-B16A-D7064864F039}" srcOrd="0" destOrd="0" parTransId="{073AC219-F0A2-42C4-852A-FABB3CDE9ED0}" sibTransId="{53BA9185-1CEF-43FE-81B9-31EEF16B3119}"/>
    <dgm:cxn modelId="{C99B1AFB-FC26-EA4C-87B9-F87BF5D9F87F}" type="presOf" srcId="{78BEF732-8C7B-4C17-979A-256754EA4DC6}" destId="{E289F473-0AFE-A049-95B0-2C2D2CCEF929}" srcOrd="0" destOrd="0" presId="urn:microsoft.com/office/officeart/2005/8/layout/default"/>
    <dgm:cxn modelId="{C04F2D42-9BCA-F145-93BB-770CE1653825}" type="presParOf" srcId="{E289F473-0AFE-A049-95B0-2C2D2CCEF929}" destId="{B9761C94-F869-C34C-B432-1A7D00DCB7B5}" srcOrd="0" destOrd="0" presId="urn:microsoft.com/office/officeart/2005/8/layout/default"/>
    <dgm:cxn modelId="{9104D234-8DB1-BD4D-BDA3-B032FA8FF738}" type="presParOf" srcId="{E289F473-0AFE-A049-95B0-2C2D2CCEF929}" destId="{BB10A97C-4C92-6B4B-92A9-962997138AA8}" srcOrd="1" destOrd="0" presId="urn:microsoft.com/office/officeart/2005/8/layout/default"/>
    <dgm:cxn modelId="{D7807C11-A914-1842-9AB6-33666EE2528E}" type="presParOf" srcId="{E289F473-0AFE-A049-95B0-2C2D2CCEF929}" destId="{4CA0C630-3E3E-AC46-B2F0-AEBF6D822FF9}" srcOrd="2" destOrd="0" presId="urn:microsoft.com/office/officeart/2005/8/layout/default"/>
    <dgm:cxn modelId="{431C8E4B-C131-7640-B8D0-71E0F374DD46}" type="presParOf" srcId="{E289F473-0AFE-A049-95B0-2C2D2CCEF929}" destId="{0296E815-CCEB-294A-BFD1-530A7864200E}" srcOrd="3" destOrd="0" presId="urn:microsoft.com/office/officeart/2005/8/layout/default"/>
    <dgm:cxn modelId="{AFA151D5-FB15-0742-ABD8-5C122F3264B0}" type="presParOf" srcId="{E289F473-0AFE-A049-95B0-2C2D2CCEF929}" destId="{71FE102C-1020-0243-BBE7-5E46150090EA}" srcOrd="4" destOrd="0" presId="urn:microsoft.com/office/officeart/2005/8/layout/default"/>
    <dgm:cxn modelId="{192F8F19-4F8B-FB46-8671-8CD36B0CE346}" type="presParOf" srcId="{E289F473-0AFE-A049-95B0-2C2D2CCEF929}" destId="{6BC3A3BC-D980-9848-BFA3-88EEA7202AAF}" srcOrd="5" destOrd="0" presId="urn:microsoft.com/office/officeart/2005/8/layout/default"/>
    <dgm:cxn modelId="{47A25857-881A-FE4D-A4BA-3411F25C381A}" type="presParOf" srcId="{E289F473-0AFE-A049-95B0-2C2D2CCEF929}" destId="{8C5AAFBB-91E4-354E-B850-BE19B8DA44AB}"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62CED-C1CB-9144-AA6A-DC921341FA7B}">
      <dsp:nvSpPr>
        <dsp:cNvPr id="0" name=""/>
        <dsp:cNvSpPr/>
      </dsp:nvSpPr>
      <dsp:spPr>
        <a:xfrm>
          <a:off x="0" y="0"/>
          <a:ext cx="51840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155D96-E493-674E-AD28-086E490E94F2}">
      <dsp:nvSpPr>
        <dsp:cNvPr id="0" name=""/>
        <dsp:cNvSpPr/>
      </dsp:nvSpPr>
      <dsp:spPr>
        <a:xfrm>
          <a:off x="0" y="0"/>
          <a:ext cx="5184000" cy="8915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sv-SE" sz="1200" b="1" kern="1200" noProof="0" dirty="0"/>
            <a:t>Situation 1 - Akut hemlöshet </a:t>
          </a:r>
        </a:p>
        <a:p>
          <a:pPr marL="0" lvl="0" indent="0" algn="l" defTabSz="533400">
            <a:lnSpc>
              <a:spcPct val="90000"/>
            </a:lnSpc>
            <a:spcBef>
              <a:spcPct val="0"/>
            </a:spcBef>
            <a:spcAft>
              <a:spcPct val="35000"/>
            </a:spcAft>
            <a:buNone/>
          </a:pPr>
          <a:r>
            <a:rPr lang="sv-SE" sz="1200" kern="1200" noProof="0" dirty="0"/>
            <a:t>En person är hänvisad till akutboende, härbärge, jourboende </a:t>
          </a:r>
          <a:r>
            <a:rPr lang="sv-SE" sz="1200" kern="1200" noProof="0" dirty="0" err="1"/>
            <a:t>aternativt</a:t>
          </a:r>
          <a:r>
            <a:rPr lang="sv-SE" sz="1200" kern="1200" noProof="0"/>
            <a:t> sover ute eller på offentlig plats.</a:t>
          </a:r>
        </a:p>
      </dsp:txBody>
      <dsp:txXfrm>
        <a:off x="0" y="0"/>
        <a:ext cx="5184000" cy="891523"/>
      </dsp:txXfrm>
    </dsp:sp>
    <dsp:sp modelId="{29D62545-5BC4-444D-A078-6A5B9A796958}">
      <dsp:nvSpPr>
        <dsp:cNvPr id="0" name=""/>
        <dsp:cNvSpPr/>
      </dsp:nvSpPr>
      <dsp:spPr>
        <a:xfrm>
          <a:off x="0" y="891523"/>
          <a:ext cx="51840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D65D98-68C1-364C-AE6C-FF641F6D6B93}">
      <dsp:nvSpPr>
        <dsp:cNvPr id="0" name=""/>
        <dsp:cNvSpPr/>
      </dsp:nvSpPr>
      <dsp:spPr>
        <a:xfrm>
          <a:off x="0" y="891523"/>
          <a:ext cx="5184000" cy="8915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sv-SE" sz="1200" b="1" kern="1200" noProof="0"/>
            <a:t>Situation 2 - Institutionsvistelse och liknande</a:t>
          </a:r>
        </a:p>
        <a:p>
          <a:pPr marL="0" lvl="0" indent="0" algn="l" defTabSz="533400">
            <a:lnSpc>
              <a:spcPct val="90000"/>
            </a:lnSpc>
            <a:spcBef>
              <a:spcPct val="0"/>
            </a:spcBef>
            <a:spcAft>
              <a:spcPct val="35000"/>
            </a:spcAft>
            <a:buNone/>
          </a:pPr>
          <a:r>
            <a:rPr lang="sv-SE" sz="1200" kern="1200" noProof="0"/>
            <a:t>Intagen/inskriven på fängelse, behandlingshem, stödboende eller </a:t>
          </a:r>
          <a:r>
            <a:rPr lang="sv-SE" sz="1200" kern="1200" noProof="0" err="1"/>
            <a:t>SiS</a:t>
          </a:r>
          <a:r>
            <a:rPr lang="sv-SE" sz="1200" kern="1200" noProof="0"/>
            <a:t>-institution med planerad utskrivning inom 3 månader och utan planerad bostad.</a:t>
          </a:r>
        </a:p>
      </dsp:txBody>
      <dsp:txXfrm>
        <a:off x="0" y="891523"/>
        <a:ext cx="5184000" cy="891523"/>
      </dsp:txXfrm>
    </dsp:sp>
    <dsp:sp modelId="{9DF17AFD-EC6E-9C4B-9BF9-5D39E85D8D44}">
      <dsp:nvSpPr>
        <dsp:cNvPr id="0" name=""/>
        <dsp:cNvSpPr/>
      </dsp:nvSpPr>
      <dsp:spPr>
        <a:xfrm>
          <a:off x="0" y="1783046"/>
          <a:ext cx="51840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FEA910-314B-2D42-9143-67E928361766}">
      <dsp:nvSpPr>
        <dsp:cNvPr id="0" name=""/>
        <dsp:cNvSpPr/>
      </dsp:nvSpPr>
      <dsp:spPr>
        <a:xfrm>
          <a:off x="0" y="1783046"/>
          <a:ext cx="5184000" cy="8915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sv-SE" sz="1200" b="1" kern="1200" noProof="0"/>
            <a:t>Situation 3 - Långsiktiga boendelösningar </a:t>
          </a:r>
        </a:p>
        <a:p>
          <a:pPr marL="0" lvl="0" indent="0" algn="l" defTabSz="533400">
            <a:lnSpc>
              <a:spcPct val="90000"/>
            </a:lnSpc>
            <a:spcBef>
              <a:spcPct val="0"/>
            </a:spcBef>
            <a:spcAft>
              <a:spcPct val="35000"/>
            </a:spcAft>
            <a:buNone/>
          </a:pPr>
          <a:r>
            <a:rPr lang="sv-SE" sz="1200" kern="1200" noProof="0"/>
            <a:t>Boende på den sekundära bostadsmarknaden– socialt boende med stöd (lägenhet), lägenhet med kommunalt kontrakt.</a:t>
          </a:r>
        </a:p>
      </dsp:txBody>
      <dsp:txXfrm>
        <a:off x="0" y="1783046"/>
        <a:ext cx="5184000" cy="891523"/>
      </dsp:txXfrm>
    </dsp:sp>
    <dsp:sp modelId="{E3F3B64F-5913-444F-8EE6-223C12BE275B}">
      <dsp:nvSpPr>
        <dsp:cNvPr id="0" name=""/>
        <dsp:cNvSpPr/>
      </dsp:nvSpPr>
      <dsp:spPr>
        <a:xfrm>
          <a:off x="0" y="2674569"/>
          <a:ext cx="51840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3831D-821F-CA4A-BF27-6A519A1AE418}">
      <dsp:nvSpPr>
        <dsp:cNvPr id="0" name=""/>
        <dsp:cNvSpPr/>
      </dsp:nvSpPr>
      <dsp:spPr>
        <a:xfrm>
          <a:off x="0" y="2674569"/>
          <a:ext cx="5184000" cy="8915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sv-SE" sz="1200" b="1" kern="1200" noProof="0"/>
            <a:t>Situation 4 - Eget ordnat kortsiktigt boende </a:t>
          </a:r>
        </a:p>
        <a:p>
          <a:pPr marL="0" lvl="0" indent="0" algn="l" defTabSz="533400">
            <a:lnSpc>
              <a:spcPct val="90000"/>
            </a:lnSpc>
            <a:spcBef>
              <a:spcPct val="0"/>
            </a:spcBef>
            <a:spcAft>
              <a:spcPct val="35000"/>
            </a:spcAft>
            <a:buNone/>
          </a:pPr>
          <a:r>
            <a:rPr lang="sv-SE" sz="1200" kern="1200" noProof="0"/>
            <a:t>Personer med kortsiktiga boendelösningar (mindre än 3 månader framåt) som de ordnat själva, hos släkt, bekanta, privatpersoner.</a:t>
          </a:r>
        </a:p>
      </dsp:txBody>
      <dsp:txXfrm>
        <a:off x="0" y="2674569"/>
        <a:ext cx="5184000" cy="8915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761C94-F869-C34C-B432-1A7D00DCB7B5}">
      <dsp:nvSpPr>
        <dsp:cNvPr id="0" name=""/>
        <dsp:cNvSpPr/>
      </dsp:nvSpPr>
      <dsp:spPr>
        <a:xfrm>
          <a:off x="0" y="27174"/>
          <a:ext cx="3628142" cy="165856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Roofless</a:t>
          </a:r>
        </a:p>
        <a:p>
          <a:pPr marL="0" lvl="0" indent="0" algn="l" defTabSz="711200">
            <a:lnSpc>
              <a:spcPct val="90000"/>
            </a:lnSpc>
            <a:spcBef>
              <a:spcPct val="0"/>
            </a:spcBef>
            <a:spcAft>
              <a:spcPct val="35000"/>
            </a:spcAft>
            <a:buNone/>
          </a:pPr>
          <a:r>
            <a:rPr lang="en-US" sz="1400" b="1" kern="1200"/>
            <a:t>1. People living rough</a:t>
          </a:r>
        </a:p>
        <a:p>
          <a:pPr marL="0" lvl="0" indent="0" algn="l" defTabSz="711200">
            <a:lnSpc>
              <a:spcPct val="90000"/>
            </a:lnSpc>
            <a:spcBef>
              <a:spcPct val="0"/>
            </a:spcBef>
            <a:spcAft>
              <a:spcPct val="35000"/>
            </a:spcAft>
            <a:buNone/>
          </a:pPr>
          <a:r>
            <a:rPr lang="en-US" sz="1400" b="1" kern="1200"/>
            <a:t>2. People staying in a night shelter</a:t>
          </a:r>
        </a:p>
      </dsp:txBody>
      <dsp:txXfrm>
        <a:off x="0" y="27174"/>
        <a:ext cx="3628142" cy="1658566"/>
      </dsp:txXfrm>
    </dsp:sp>
    <dsp:sp modelId="{4CA0C630-3E3E-AC46-B2F0-AEBF6D822FF9}">
      <dsp:nvSpPr>
        <dsp:cNvPr id="0" name=""/>
        <dsp:cNvSpPr/>
      </dsp:nvSpPr>
      <dsp:spPr>
        <a:xfrm>
          <a:off x="3946302" y="48669"/>
          <a:ext cx="3830128" cy="165856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Houseless</a:t>
          </a:r>
        </a:p>
        <a:p>
          <a:pPr marL="0" lvl="0" indent="0" algn="l" defTabSz="711200">
            <a:lnSpc>
              <a:spcPct val="90000"/>
            </a:lnSpc>
            <a:spcBef>
              <a:spcPct val="0"/>
            </a:spcBef>
            <a:spcAft>
              <a:spcPct val="35000"/>
            </a:spcAft>
            <a:buNone/>
          </a:pPr>
          <a:r>
            <a:rPr lang="en-US" sz="1400" b="1" kern="1200"/>
            <a:t>3. People in accommodation for the homeless</a:t>
          </a:r>
        </a:p>
        <a:p>
          <a:pPr marL="0" lvl="0" indent="0" algn="l" defTabSz="711200">
            <a:lnSpc>
              <a:spcPct val="90000"/>
            </a:lnSpc>
            <a:spcBef>
              <a:spcPct val="0"/>
            </a:spcBef>
            <a:spcAft>
              <a:spcPct val="35000"/>
            </a:spcAft>
            <a:buNone/>
          </a:pPr>
          <a:r>
            <a:rPr lang="en-US" sz="1400" b="1" kern="1200"/>
            <a:t>4. People in woman´s shelter</a:t>
          </a:r>
        </a:p>
        <a:p>
          <a:pPr marL="0" lvl="0" indent="0" algn="l" defTabSz="711200">
            <a:lnSpc>
              <a:spcPct val="90000"/>
            </a:lnSpc>
            <a:spcBef>
              <a:spcPct val="0"/>
            </a:spcBef>
            <a:spcAft>
              <a:spcPct val="35000"/>
            </a:spcAft>
            <a:buNone/>
          </a:pPr>
          <a:r>
            <a:rPr lang="en-US" sz="1400" b="1" kern="1200"/>
            <a:t>5. People in accommodation for immigrants</a:t>
          </a:r>
        </a:p>
        <a:p>
          <a:pPr marL="0" lvl="0" indent="0" algn="l" defTabSz="711200">
            <a:lnSpc>
              <a:spcPct val="90000"/>
            </a:lnSpc>
            <a:spcBef>
              <a:spcPct val="0"/>
            </a:spcBef>
            <a:spcAft>
              <a:spcPct val="35000"/>
            </a:spcAft>
            <a:buNone/>
          </a:pPr>
          <a:r>
            <a:rPr lang="en-US" sz="1400" b="1" kern="1200"/>
            <a:t>6. People due to be released from institutions</a:t>
          </a:r>
        </a:p>
        <a:p>
          <a:pPr marL="0" lvl="0" indent="0" algn="l" defTabSz="711200">
            <a:lnSpc>
              <a:spcPct val="90000"/>
            </a:lnSpc>
            <a:spcBef>
              <a:spcPct val="0"/>
            </a:spcBef>
            <a:spcAft>
              <a:spcPct val="35000"/>
            </a:spcAft>
            <a:buNone/>
          </a:pPr>
          <a:r>
            <a:rPr lang="en-US" sz="1400" b="1" kern="1200"/>
            <a:t>7. People receiving support (due to homelessness)</a:t>
          </a:r>
        </a:p>
      </dsp:txBody>
      <dsp:txXfrm>
        <a:off x="3946302" y="48669"/>
        <a:ext cx="3830128" cy="1658566"/>
      </dsp:txXfrm>
    </dsp:sp>
    <dsp:sp modelId="{71FE102C-1020-0243-BBE7-5E46150090EA}">
      <dsp:nvSpPr>
        <dsp:cNvPr id="0" name=""/>
        <dsp:cNvSpPr/>
      </dsp:nvSpPr>
      <dsp:spPr>
        <a:xfrm>
          <a:off x="0" y="1936163"/>
          <a:ext cx="3665322" cy="165856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Insecure</a:t>
          </a:r>
        </a:p>
        <a:p>
          <a:pPr marL="0" lvl="0" indent="0" algn="l" defTabSz="711200">
            <a:lnSpc>
              <a:spcPct val="90000"/>
            </a:lnSpc>
            <a:spcBef>
              <a:spcPct val="0"/>
            </a:spcBef>
            <a:spcAft>
              <a:spcPct val="35000"/>
            </a:spcAft>
            <a:buNone/>
          </a:pPr>
          <a:r>
            <a:rPr lang="en-US" sz="1400" b="1" kern="1200"/>
            <a:t>8: People living in insecure accommodation</a:t>
          </a:r>
        </a:p>
        <a:p>
          <a:pPr marL="0" lvl="0" indent="0" algn="l" defTabSz="711200">
            <a:lnSpc>
              <a:spcPct val="90000"/>
            </a:lnSpc>
            <a:spcBef>
              <a:spcPct val="0"/>
            </a:spcBef>
            <a:spcAft>
              <a:spcPct val="35000"/>
            </a:spcAft>
            <a:buNone/>
          </a:pPr>
          <a:r>
            <a:rPr lang="en-US" sz="1400" b="1" kern="1200"/>
            <a:t>9: People living under threat of eviction</a:t>
          </a:r>
        </a:p>
        <a:p>
          <a:pPr marL="0" lvl="0" indent="0" algn="l" defTabSz="711200">
            <a:lnSpc>
              <a:spcPct val="90000"/>
            </a:lnSpc>
            <a:spcBef>
              <a:spcPct val="0"/>
            </a:spcBef>
            <a:spcAft>
              <a:spcPct val="35000"/>
            </a:spcAft>
            <a:buNone/>
          </a:pPr>
          <a:r>
            <a:rPr lang="en-US" sz="1400" b="1" kern="1200"/>
            <a:t>10. People living under threat of violence</a:t>
          </a:r>
        </a:p>
      </dsp:txBody>
      <dsp:txXfrm>
        <a:off x="0" y="1936163"/>
        <a:ext cx="3665322" cy="1658566"/>
      </dsp:txXfrm>
    </dsp:sp>
    <dsp:sp modelId="{8C5AAFBB-91E4-354E-B850-BE19B8DA44AB}">
      <dsp:nvSpPr>
        <dsp:cNvPr id="0" name=""/>
        <dsp:cNvSpPr/>
      </dsp:nvSpPr>
      <dsp:spPr>
        <a:xfrm>
          <a:off x="3945473" y="1993358"/>
          <a:ext cx="3830957" cy="165856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Inadequate</a:t>
          </a:r>
        </a:p>
        <a:p>
          <a:pPr marL="0" lvl="0" indent="0" algn="l" defTabSz="711200">
            <a:lnSpc>
              <a:spcPct val="90000"/>
            </a:lnSpc>
            <a:spcBef>
              <a:spcPct val="0"/>
            </a:spcBef>
            <a:spcAft>
              <a:spcPct val="35000"/>
            </a:spcAft>
            <a:buNone/>
          </a:pPr>
          <a:r>
            <a:rPr lang="en-US" sz="1400" b="1" kern="1200"/>
            <a:t>11. People living in temporary/non-standard structures</a:t>
          </a:r>
        </a:p>
        <a:p>
          <a:pPr marL="0" lvl="0" indent="0" algn="l" defTabSz="711200">
            <a:lnSpc>
              <a:spcPct val="90000"/>
            </a:lnSpc>
            <a:spcBef>
              <a:spcPct val="0"/>
            </a:spcBef>
            <a:spcAft>
              <a:spcPct val="35000"/>
            </a:spcAft>
            <a:buNone/>
          </a:pPr>
          <a:r>
            <a:rPr lang="en-US" sz="1400" b="1" kern="1200"/>
            <a:t>12. People living in unfit housing</a:t>
          </a:r>
        </a:p>
        <a:p>
          <a:pPr marL="0" lvl="0" indent="0" algn="l" defTabSz="711200">
            <a:lnSpc>
              <a:spcPct val="90000"/>
            </a:lnSpc>
            <a:spcBef>
              <a:spcPct val="0"/>
            </a:spcBef>
            <a:spcAft>
              <a:spcPct val="35000"/>
            </a:spcAft>
            <a:buNone/>
          </a:pPr>
          <a:r>
            <a:rPr lang="en-US" sz="1400" b="1" kern="1200"/>
            <a:t>13. People living in extreme overcrowding</a:t>
          </a:r>
        </a:p>
      </dsp:txBody>
      <dsp:txXfrm>
        <a:off x="3945473" y="1993358"/>
        <a:ext cx="3830957" cy="165856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458F1B7-9674-7B4B-B65F-D26117F5FD28}" type="datetimeFigureOut">
              <a:rPr lang="sv-SE" smtClean="0"/>
              <a:t>2025-09-12</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4EA4B55-9A99-4440-BFDC-0CE552D77BA9}" type="slidenum">
              <a:rPr lang="sv-SE" smtClean="0"/>
              <a:t>‹#›</a:t>
            </a:fld>
            <a:endParaRPr lang="sv-SE"/>
          </a:p>
        </p:txBody>
      </p:sp>
    </p:spTree>
    <p:extLst>
      <p:ext uri="{BB962C8B-B14F-4D97-AF65-F5344CB8AC3E}">
        <p14:creationId xmlns:p14="http://schemas.microsoft.com/office/powerpoint/2010/main" val="40196394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defRPr>
            </a:lvl1pPr>
          </a:lstStyle>
          <a:p>
            <a:pPr>
              <a:defRPr/>
            </a:pPr>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33FE497B-861D-AC4B-B4ED-8C94104B2AC0}" type="datetime1">
              <a:rPr lang="sv-SE"/>
              <a:pPr>
                <a:defRPr/>
              </a:pPr>
              <a:t>2025-09-12</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sv-SE" noProof="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defRPr>
            </a:lvl1pPr>
          </a:lstStyle>
          <a:p>
            <a:pPr>
              <a:defRPr/>
            </a:pPr>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B7A5680B-5CFF-5C46-8A8E-F880F761868B}" type="slidenum">
              <a:rPr lang="sv-SE"/>
              <a:pPr>
                <a:defRPr/>
              </a:pPr>
              <a:t>‹#›</a:t>
            </a:fld>
            <a:endParaRPr lang="sv-SE"/>
          </a:p>
        </p:txBody>
      </p:sp>
    </p:spTree>
    <p:extLst>
      <p:ext uri="{BB962C8B-B14F-4D97-AF65-F5344CB8AC3E}">
        <p14:creationId xmlns:p14="http://schemas.microsoft.com/office/powerpoint/2010/main" val="506963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Allra flest personer befinner sig i situation 3.</a:t>
            </a:r>
          </a:p>
        </p:txBody>
      </p:sp>
      <p:sp>
        <p:nvSpPr>
          <p:cNvPr id="4" name="Platshållare för bildnummer 3"/>
          <p:cNvSpPr>
            <a:spLocks noGrp="1"/>
          </p:cNvSpPr>
          <p:nvPr>
            <p:ph type="sldNum" sz="quarter" idx="5"/>
          </p:nvPr>
        </p:nvSpPr>
        <p:spPr/>
        <p:txBody>
          <a:bodyPr/>
          <a:lstStyle/>
          <a:p>
            <a:pPr>
              <a:defRPr/>
            </a:pPr>
            <a:fld id="{B7A5680B-5CFF-5C46-8A8E-F880F761868B}" type="slidenum">
              <a:rPr lang="sv-SE" smtClean="0"/>
              <a:pPr>
                <a:defRPr/>
              </a:pPr>
              <a:t>4</a:t>
            </a:fld>
            <a:endParaRPr lang="sv-SE"/>
          </a:p>
        </p:txBody>
      </p:sp>
    </p:spTree>
    <p:extLst>
      <p:ext uri="{BB962C8B-B14F-4D97-AF65-F5344CB8AC3E}">
        <p14:creationId xmlns:p14="http://schemas.microsoft.com/office/powerpoint/2010/main" val="1142471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pPr>
              <a:defRPr/>
            </a:pPr>
            <a:fld id="{B7A5680B-5CFF-5C46-8A8E-F880F761868B}" type="slidenum">
              <a:rPr lang="sv-SE" smtClean="0"/>
              <a:pPr>
                <a:defRPr/>
              </a:pPr>
              <a:t>5</a:t>
            </a:fld>
            <a:endParaRPr lang="sv-SE"/>
          </a:p>
        </p:txBody>
      </p:sp>
    </p:spTree>
    <p:extLst>
      <p:ext uri="{BB962C8B-B14F-4D97-AF65-F5344CB8AC3E}">
        <p14:creationId xmlns:p14="http://schemas.microsoft.com/office/powerpoint/2010/main" val="4210109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Ingrid Sahlin myntade begreppet Den sekundära bostadsmarknaden 1996, vilket används mycket frekvent sedan dess. Hon undersökte hur en stor alternativ bostadsmarknad växte upp åtskild från den ordinära, där syftet var att hjälpa individer till ett eget kontrakt men där personer snarare fastnade och kom allt längre ifrån en egen bostad.</a:t>
            </a:r>
          </a:p>
        </p:txBody>
      </p:sp>
      <p:sp>
        <p:nvSpPr>
          <p:cNvPr id="4" name="Platshållare för bildnummer 3"/>
          <p:cNvSpPr>
            <a:spLocks noGrp="1"/>
          </p:cNvSpPr>
          <p:nvPr>
            <p:ph type="sldNum" sz="quarter" idx="5"/>
          </p:nvPr>
        </p:nvSpPr>
        <p:spPr/>
        <p:txBody>
          <a:bodyPr/>
          <a:lstStyle/>
          <a:p>
            <a:pPr>
              <a:defRPr/>
            </a:pPr>
            <a:fld id="{B7A5680B-5CFF-5C46-8A8E-F880F761868B}" type="slidenum">
              <a:rPr lang="sv-SE" smtClean="0"/>
              <a:pPr>
                <a:defRPr/>
              </a:pPr>
              <a:t>7</a:t>
            </a:fld>
            <a:endParaRPr lang="sv-SE"/>
          </a:p>
        </p:txBody>
      </p:sp>
    </p:spTree>
    <p:extLst>
      <p:ext uri="{BB962C8B-B14F-4D97-AF65-F5344CB8AC3E}">
        <p14:creationId xmlns:p14="http://schemas.microsoft.com/office/powerpoint/2010/main" val="681812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sida A vit">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84000" y="1706400"/>
            <a:ext cx="7848440" cy="857250"/>
          </a:xfrm>
        </p:spPr>
        <p:txBody>
          <a:bodyPr anchor="t" anchorCtr="0"/>
          <a:lstStyle>
            <a:lvl1pPr algn="l">
              <a:defRPr sz="4800" b="1" i="0" cap="none" baseline="0">
                <a:latin typeface="Arial Narrow" panose="020B0606020202030204" pitchFamily="34" charset="0"/>
              </a:defRPr>
            </a:lvl1pPr>
          </a:lstStyle>
          <a:p>
            <a:r>
              <a:rPr lang="sv-SE" noProof="0" dirty="0"/>
              <a:t>Presentationens titel </a:t>
            </a:r>
            <a:br>
              <a:rPr lang="sv-SE" noProof="0" dirty="0"/>
            </a:br>
            <a:r>
              <a:rPr lang="sv-SE" noProof="0" dirty="0"/>
              <a:t>alternativ A (VIT)</a:t>
            </a:r>
          </a:p>
        </p:txBody>
      </p:sp>
      <p:sp>
        <p:nvSpPr>
          <p:cNvPr id="13" name="Platshållare för text 12"/>
          <p:cNvSpPr>
            <a:spLocks noGrp="1"/>
          </p:cNvSpPr>
          <p:nvPr>
            <p:ph type="body" sz="quarter" idx="14" hasCustomPrompt="1"/>
          </p:nvPr>
        </p:nvSpPr>
        <p:spPr>
          <a:xfrm>
            <a:off x="684000" y="4522457"/>
            <a:ext cx="7920000" cy="162167"/>
          </a:xfrm>
        </p:spPr>
        <p:txBody>
          <a:bodyPr tIns="0" bIns="0" anchor="ctr"/>
          <a:lstStyle>
            <a:lvl1pPr marL="0" indent="0">
              <a:lnSpc>
                <a:spcPct val="100000"/>
              </a:lnSpc>
              <a:spcBef>
                <a:spcPts val="0"/>
              </a:spcBef>
              <a:buFontTx/>
              <a:buNone/>
              <a:defRPr sz="1200" b="0" i="0" cap="all" baseline="0">
                <a:latin typeface="Arial Narrow"/>
              </a:defRPr>
            </a:lvl1pPr>
          </a:lstStyle>
          <a:p>
            <a:pPr lvl="0"/>
            <a:r>
              <a:rPr lang="sv-SE" dirty="0"/>
              <a:t>Klicka och Skriv in namn och titel</a:t>
            </a:r>
          </a:p>
        </p:txBody>
      </p:sp>
      <p:sp>
        <p:nvSpPr>
          <p:cNvPr id="9" name="Date Placeholder 1">
            <a:extLst>
              <a:ext uri="{FF2B5EF4-FFF2-40B4-BE49-F238E27FC236}">
                <a16:creationId xmlns:a16="http://schemas.microsoft.com/office/drawing/2014/main" id="{2BB9E09E-4907-3445-AB24-C69171EA5232}"/>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25DDC0F0-1BF1-304C-85A8-3350B1A7C2EA}" type="datetime1">
              <a:rPr lang="sv-SE" smtClean="0"/>
              <a:t>2025-09-12</a:t>
            </a:fld>
            <a:endParaRPr lang="sv-SE"/>
          </a:p>
        </p:txBody>
      </p:sp>
      <p:sp>
        <p:nvSpPr>
          <p:cNvPr id="11" name="Platshållare för bildnummer 2">
            <a:extLst>
              <a:ext uri="{FF2B5EF4-FFF2-40B4-BE49-F238E27FC236}">
                <a16:creationId xmlns:a16="http://schemas.microsoft.com/office/drawing/2014/main" id="{3DD233DD-6473-8649-9984-CB65FDED8A18}"/>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2" name="Platshållare för sidfot 5">
            <a:extLst>
              <a:ext uri="{FF2B5EF4-FFF2-40B4-BE49-F238E27FC236}">
                <a16:creationId xmlns:a16="http://schemas.microsoft.com/office/drawing/2014/main" id="{0EE82D6B-AC60-6245-9B4E-C96D2EEE5AB5}"/>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pic>
        <p:nvPicPr>
          <p:cNvPr id="10" name="Bildobjekt 9">
            <a:extLst>
              <a:ext uri="{FF2B5EF4-FFF2-40B4-BE49-F238E27FC236}">
                <a16:creationId xmlns:a16="http://schemas.microsoft.com/office/drawing/2014/main" id="{2C5797E3-1704-D845-9CA9-17D2ABC1508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692029" y="0"/>
            <a:ext cx="842728" cy="867514"/>
          </a:xfrm>
          <a:prstGeom prst="rect">
            <a:avLst/>
          </a:prstGeom>
        </p:spPr>
      </p:pic>
    </p:spTree>
    <p:extLst>
      <p:ext uri="{BB962C8B-B14F-4D97-AF65-F5344CB8AC3E}">
        <p14:creationId xmlns:p14="http://schemas.microsoft.com/office/powerpoint/2010/main" val="393634463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och bild (alt 3)">
    <p:spTree>
      <p:nvGrpSpPr>
        <p:cNvPr id="1" name=""/>
        <p:cNvGrpSpPr/>
        <p:nvPr/>
      </p:nvGrpSpPr>
      <p:grpSpPr>
        <a:xfrm>
          <a:off x="0" y="0"/>
          <a:ext cx="0" cy="0"/>
          <a:chOff x="0" y="0"/>
          <a:chExt cx="0" cy="0"/>
        </a:xfrm>
      </p:grpSpPr>
      <p:sp>
        <p:nvSpPr>
          <p:cNvPr id="10" name="Platshållare för bild 7">
            <a:extLst>
              <a:ext uri="{FF2B5EF4-FFF2-40B4-BE49-F238E27FC236}">
                <a16:creationId xmlns:a16="http://schemas.microsoft.com/office/drawing/2014/main" id="{61B5B853-6050-104B-B64B-70CD31ABC800}"/>
              </a:ext>
            </a:extLst>
          </p:cNvPr>
          <p:cNvSpPr>
            <a:spLocks noGrp="1"/>
          </p:cNvSpPr>
          <p:nvPr>
            <p:ph type="pic" sz="quarter" idx="19" hasCustomPrompt="1"/>
          </p:nvPr>
        </p:nvSpPr>
        <p:spPr>
          <a:xfrm>
            <a:off x="-19042" y="1605"/>
            <a:ext cx="4378848" cy="4876193"/>
          </a:xfrm>
          <a:custGeom>
            <a:avLst/>
            <a:gdLst>
              <a:gd name="connsiteX0" fmla="*/ 0 w 4118677"/>
              <a:gd name="connsiteY0" fmla="*/ 0 h 4901532"/>
              <a:gd name="connsiteX1" fmla="*/ 4118677 w 4118677"/>
              <a:gd name="connsiteY1" fmla="*/ 0 h 4901532"/>
              <a:gd name="connsiteX2" fmla="*/ 4118677 w 4118677"/>
              <a:gd name="connsiteY2" fmla="*/ 4901532 h 4901532"/>
              <a:gd name="connsiteX3" fmla="*/ 0 w 4118677"/>
              <a:gd name="connsiteY3" fmla="*/ 4901532 h 4901532"/>
              <a:gd name="connsiteX4" fmla="*/ 0 w 4118677"/>
              <a:gd name="connsiteY4" fmla="*/ 0 h 4901532"/>
              <a:gd name="connsiteX0" fmla="*/ 0 w 5077039"/>
              <a:gd name="connsiteY0" fmla="*/ 0 h 4901532"/>
              <a:gd name="connsiteX1" fmla="*/ 5077039 w 5077039"/>
              <a:gd name="connsiteY1" fmla="*/ 8792 h 4901532"/>
              <a:gd name="connsiteX2" fmla="*/ 4118677 w 5077039"/>
              <a:gd name="connsiteY2" fmla="*/ 4901532 h 4901532"/>
              <a:gd name="connsiteX3" fmla="*/ 0 w 5077039"/>
              <a:gd name="connsiteY3" fmla="*/ 4901532 h 4901532"/>
              <a:gd name="connsiteX4" fmla="*/ 0 w 5077039"/>
              <a:gd name="connsiteY4" fmla="*/ 0 h 4901532"/>
              <a:gd name="connsiteX0" fmla="*/ 0 w 5085831"/>
              <a:gd name="connsiteY0" fmla="*/ 0 h 4901532"/>
              <a:gd name="connsiteX1" fmla="*/ 5085831 w 5085831"/>
              <a:gd name="connsiteY1" fmla="*/ 0 h 4901532"/>
              <a:gd name="connsiteX2" fmla="*/ 4118677 w 5085831"/>
              <a:gd name="connsiteY2" fmla="*/ 4901532 h 4901532"/>
              <a:gd name="connsiteX3" fmla="*/ 0 w 5085831"/>
              <a:gd name="connsiteY3" fmla="*/ 4901532 h 4901532"/>
              <a:gd name="connsiteX4" fmla="*/ 0 w 5085831"/>
              <a:gd name="connsiteY4" fmla="*/ 0 h 4901532"/>
              <a:gd name="connsiteX0" fmla="*/ 0 w 5121576"/>
              <a:gd name="connsiteY0" fmla="*/ 0 h 4901532"/>
              <a:gd name="connsiteX1" fmla="*/ 5121576 w 5121576"/>
              <a:gd name="connsiteY1" fmla="*/ 0 h 4901532"/>
              <a:gd name="connsiteX2" fmla="*/ 4118677 w 5121576"/>
              <a:gd name="connsiteY2" fmla="*/ 4901532 h 4901532"/>
              <a:gd name="connsiteX3" fmla="*/ 0 w 5121576"/>
              <a:gd name="connsiteY3" fmla="*/ 4901532 h 4901532"/>
              <a:gd name="connsiteX4" fmla="*/ 0 w 5121576"/>
              <a:gd name="connsiteY4" fmla="*/ 0 h 4901532"/>
              <a:gd name="connsiteX0" fmla="*/ 0 w 5710525"/>
              <a:gd name="connsiteY0" fmla="*/ 0 h 4901532"/>
              <a:gd name="connsiteX1" fmla="*/ 5121576 w 5710525"/>
              <a:gd name="connsiteY1" fmla="*/ 0 h 4901532"/>
              <a:gd name="connsiteX2" fmla="*/ 5710525 w 5710525"/>
              <a:gd name="connsiteY2" fmla="*/ 4901532 h 4901532"/>
              <a:gd name="connsiteX3" fmla="*/ 0 w 5710525"/>
              <a:gd name="connsiteY3" fmla="*/ 4901532 h 4901532"/>
              <a:gd name="connsiteX4" fmla="*/ 0 w 5710525"/>
              <a:gd name="connsiteY4" fmla="*/ 0 h 4901532"/>
              <a:gd name="connsiteX0" fmla="*/ 0 w 5719669"/>
              <a:gd name="connsiteY0" fmla="*/ 0 h 4901532"/>
              <a:gd name="connsiteX1" fmla="*/ 5719669 w 5719669"/>
              <a:gd name="connsiteY1" fmla="*/ 9053 h 4901532"/>
              <a:gd name="connsiteX2" fmla="*/ 5710525 w 5719669"/>
              <a:gd name="connsiteY2" fmla="*/ 4901532 h 4901532"/>
              <a:gd name="connsiteX3" fmla="*/ 0 w 5719669"/>
              <a:gd name="connsiteY3" fmla="*/ 4901532 h 4901532"/>
              <a:gd name="connsiteX4" fmla="*/ 0 w 5719669"/>
              <a:gd name="connsiteY4" fmla="*/ 0 h 4901532"/>
              <a:gd name="connsiteX0" fmla="*/ 0 w 5719669"/>
              <a:gd name="connsiteY0" fmla="*/ 0 h 4919639"/>
              <a:gd name="connsiteX1" fmla="*/ 5719669 w 5719669"/>
              <a:gd name="connsiteY1" fmla="*/ 9053 h 4919639"/>
              <a:gd name="connsiteX2" fmla="*/ 5710525 w 5719669"/>
              <a:gd name="connsiteY2" fmla="*/ 4901532 h 4919639"/>
              <a:gd name="connsiteX3" fmla="*/ 1573445 w 5719669"/>
              <a:gd name="connsiteY3" fmla="*/ 4919639 h 4919639"/>
              <a:gd name="connsiteX4" fmla="*/ 0 w 5719669"/>
              <a:gd name="connsiteY4" fmla="*/ 0 h 4919639"/>
              <a:gd name="connsiteX0" fmla="*/ 0 w 5139979"/>
              <a:gd name="connsiteY0" fmla="*/ 9054 h 4910586"/>
              <a:gd name="connsiteX1" fmla="*/ 5139979 w 5139979"/>
              <a:gd name="connsiteY1" fmla="*/ 0 h 4910586"/>
              <a:gd name="connsiteX2" fmla="*/ 5130835 w 5139979"/>
              <a:gd name="connsiteY2" fmla="*/ 4892479 h 4910586"/>
              <a:gd name="connsiteX3" fmla="*/ 993755 w 5139979"/>
              <a:gd name="connsiteY3" fmla="*/ 4910586 h 4910586"/>
              <a:gd name="connsiteX4" fmla="*/ 0 w 5139979"/>
              <a:gd name="connsiteY4" fmla="*/ 9054 h 4910586"/>
              <a:gd name="connsiteX0" fmla="*/ 0 w 5139979"/>
              <a:gd name="connsiteY0" fmla="*/ 9054 h 4901532"/>
              <a:gd name="connsiteX1" fmla="*/ 5139979 w 5139979"/>
              <a:gd name="connsiteY1" fmla="*/ 0 h 4901532"/>
              <a:gd name="connsiteX2" fmla="*/ 5130835 w 5139979"/>
              <a:gd name="connsiteY2" fmla="*/ 4892479 h 4901532"/>
              <a:gd name="connsiteX3" fmla="*/ 993755 w 5139979"/>
              <a:gd name="connsiteY3" fmla="*/ 4901532 h 4901532"/>
              <a:gd name="connsiteX4" fmla="*/ 0 w 5139979"/>
              <a:gd name="connsiteY4" fmla="*/ 9054 h 4901532"/>
              <a:gd name="connsiteX0" fmla="*/ 0 w 5126312"/>
              <a:gd name="connsiteY0" fmla="*/ 2331 h 4901532"/>
              <a:gd name="connsiteX1" fmla="*/ 5126312 w 5126312"/>
              <a:gd name="connsiteY1" fmla="*/ 0 h 4901532"/>
              <a:gd name="connsiteX2" fmla="*/ 5117168 w 5126312"/>
              <a:gd name="connsiteY2" fmla="*/ 4892479 h 4901532"/>
              <a:gd name="connsiteX3" fmla="*/ 980088 w 5126312"/>
              <a:gd name="connsiteY3" fmla="*/ 4901532 h 4901532"/>
              <a:gd name="connsiteX4" fmla="*/ 0 w 5126312"/>
              <a:gd name="connsiteY4" fmla="*/ 2331 h 4901532"/>
              <a:gd name="connsiteX0" fmla="*/ 0 w 5139979"/>
              <a:gd name="connsiteY0" fmla="*/ 0 h 4912648"/>
              <a:gd name="connsiteX1" fmla="*/ 5139979 w 5139979"/>
              <a:gd name="connsiteY1" fmla="*/ 11116 h 4912648"/>
              <a:gd name="connsiteX2" fmla="*/ 5130835 w 5139979"/>
              <a:gd name="connsiteY2" fmla="*/ 4903595 h 4912648"/>
              <a:gd name="connsiteX3" fmla="*/ 993755 w 5139979"/>
              <a:gd name="connsiteY3" fmla="*/ 4912648 h 4912648"/>
              <a:gd name="connsiteX4" fmla="*/ 0 w 5139979"/>
              <a:gd name="connsiteY4" fmla="*/ 0 h 4912648"/>
              <a:gd name="connsiteX0" fmla="*/ 0 w 5126312"/>
              <a:gd name="connsiteY0" fmla="*/ 83013 h 4901532"/>
              <a:gd name="connsiteX1" fmla="*/ 5126312 w 5126312"/>
              <a:gd name="connsiteY1" fmla="*/ 0 h 4901532"/>
              <a:gd name="connsiteX2" fmla="*/ 5117168 w 5126312"/>
              <a:gd name="connsiteY2" fmla="*/ 4892479 h 4901532"/>
              <a:gd name="connsiteX3" fmla="*/ 980088 w 5126312"/>
              <a:gd name="connsiteY3" fmla="*/ 4901532 h 4901532"/>
              <a:gd name="connsiteX4" fmla="*/ 0 w 5126312"/>
              <a:gd name="connsiteY4" fmla="*/ 83013 h 4901532"/>
              <a:gd name="connsiteX0" fmla="*/ 0 w 5119478"/>
              <a:gd name="connsiteY0" fmla="*/ 0 h 4905924"/>
              <a:gd name="connsiteX1" fmla="*/ 5119478 w 5119478"/>
              <a:gd name="connsiteY1" fmla="*/ 4392 h 4905924"/>
              <a:gd name="connsiteX2" fmla="*/ 5110334 w 5119478"/>
              <a:gd name="connsiteY2" fmla="*/ 4896871 h 4905924"/>
              <a:gd name="connsiteX3" fmla="*/ 973254 w 5119478"/>
              <a:gd name="connsiteY3" fmla="*/ 4905924 h 4905924"/>
              <a:gd name="connsiteX4" fmla="*/ 0 w 5119478"/>
              <a:gd name="connsiteY4" fmla="*/ 0 h 4905924"/>
              <a:gd name="connsiteX0" fmla="*/ 0 w 5129396"/>
              <a:gd name="connsiteY0" fmla="*/ 0 h 4905924"/>
              <a:gd name="connsiteX1" fmla="*/ 5119478 w 5129396"/>
              <a:gd name="connsiteY1" fmla="*/ 4392 h 4905924"/>
              <a:gd name="connsiteX2" fmla="*/ 5129396 w 5129396"/>
              <a:gd name="connsiteY2" fmla="*/ 4892181 h 4905924"/>
              <a:gd name="connsiteX3" fmla="*/ 973254 w 5129396"/>
              <a:gd name="connsiteY3" fmla="*/ 4905924 h 4905924"/>
              <a:gd name="connsiteX4" fmla="*/ 0 w 5129396"/>
              <a:gd name="connsiteY4" fmla="*/ 0 h 4905924"/>
              <a:gd name="connsiteX0" fmla="*/ 0 w 5124629"/>
              <a:gd name="connsiteY0" fmla="*/ 0 h 4905924"/>
              <a:gd name="connsiteX1" fmla="*/ 5119478 w 5124629"/>
              <a:gd name="connsiteY1" fmla="*/ 4392 h 4905924"/>
              <a:gd name="connsiteX2" fmla="*/ 5124629 w 5124629"/>
              <a:gd name="connsiteY2" fmla="*/ 4901559 h 4905924"/>
              <a:gd name="connsiteX3" fmla="*/ 973254 w 5124629"/>
              <a:gd name="connsiteY3" fmla="*/ 4905924 h 4905924"/>
              <a:gd name="connsiteX4" fmla="*/ 0 w 5124629"/>
              <a:gd name="connsiteY4" fmla="*/ 0 h 4905924"/>
              <a:gd name="connsiteX0" fmla="*/ 0 w 5129395"/>
              <a:gd name="connsiteY0" fmla="*/ 0 h 4910938"/>
              <a:gd name="connsiteX1" fmla="*/ 5119478 w 5129395"/>
              <a:gd name="connsiteY1" fmla="*/ 4392 h 4910938"/>
              <a:gd name="connsiteX2" fmla="*/ 5129395 w 5129395"/>
              <a:gd name="connsiteY2" fmla="*/ 4910938 h 4910938"/>
              <a:gd name="connsiteX3" fmla="*/ 973254 w 5129395"/>
              <a:gd name="connsiteY3" fmla="*/ 4905924 h 4910938"/>
              <a:gd name="connsiteX4" fmla="*/ 0 w 5129395"/>
              <a:gd name="connsiteY4" fmla="*/ 0 h 4910938"/>
              <a:gd name="connsiteX0" fmla="*/ 0 w 5120105"/>
              <a:gd name="connsiteY0" fmla="*/ 0 h 4915627"/>
              <a:gd name="connsiteX1" fmla="*/ 5119478 w 5120105"/>
              <a:gd name="connsiteY1" fmla="*/ 4392 h 4915627"/>
              <a:gd name="connsiteX2" fmla="*/ 5115098 w 5120105"/>
              <a:gd name="connsiteY2" fmla="*/ 4915627 h 4915627"/>
              <a:gd name="connsiteX3" fmla="*/ 973254 w 5120105"/>
              <a:gd name="connsiteY3" fmla="*/ 4905924 h 4915627"/>
              <a:gd name="connsiteX4" fmla="*/ 0 w 5120105"/>
              <a:gd name="connsiteY4" fmla="*/ 0 h 4915627"/>
              <a:gd name="connsiteX0" fmla="*/ 0 w 5124630"/>
              <a:gd name="connsiteY0" fmla="*/ 0 h 4915627"/>
              <a:gd name="connsiteX1" fmla="*/ 5119478 w 5124630"/>
              <a:gd name="connsiteY1" fmla="*/ 4392 h 4915627"/>
              <a:gd name="connsiteX2" fmla="*/ 5124630 w 5124630"/>
              <a:gd name="connsiteY2" fmla="*/ 4915627 h 4915627"/>
              <a:gd name="connsiteX3" fmla="*/ 973254 w 5124630"/>
              <a:gd name="connsiteY3" fmla="*/ 4905924 h 4915627"/>
              <a:gd name="connsiteX4" fmla="*/ 0 w 5124630"/>
              <a:gd name="connsiteY4" fmla="*/ 0 h 4915627"/>
              <a:gd name="connsiteX0" fmla="*/ 0 w 5120542"/>
              <a:gd name="connsiteY0" fmla="*/ 0 h 4907160"/>
              <a:gd name="connsiteX1" fmla="*/ 5119478 w 5120542"/>
              <a:gd name="connsiteY1" fmla="*/ 4392 h 4907160"/>
              <a:gd name="connsiteX2" fmla="*/ 5120328 w 5120542"/>
              <a:gd name="connsiteY2" fmla="*/ 4907160 h 4907160"/>
              <a:gd name="connsiteX3" fmla="*/ 973254 w 5120542"/>
              <a:gd name="connsiteY3" fmla="*/ 4905924 h 4907160"/>
              <a:gd name="connsiteX4" fmla="*/ 0 w 5120542"/>
              <a:gd name="connsiteY4" fmla="*/ 0 h 4907160"/>
              <a:gd name="connsiteX0" fmla="*/ 0 w 5120542"/>
              <a:gd name="connsiteY0" fmla="*/ 4074 h 4911234"/>
              <a:gd name="connsiteX1" fmla="*/ 5119478 w 5120542"/>
              <a:gd name="connsiteY1" fmla="*/ 0 h 4911234"/>
              <a:gd name="connsiteX2" fmla="*/ 5120328 w 5120542"/>
              <a:gd name="connsiteY2" fmla="*/ 4911234 h 4911234"/>
              <a:gd name="connsiteX3" fmla="*/ 973254 w 5120542"/>
              <a:gd name="connsiteY3" fmla="*/ 4909998 h 4911234"/>
              <a:gd name="connsiteX4" fmla="*/ 0 w 5120542"/>
              <a:gd name="connsiteY4" fmla="*/ 4074 h 4911234"/>
              <a:gd name="connsiteX0" fmla="*/ 0 w 5124845"/>
              <a:gd name="connsiteY0" fmla="*/ 0 h 4919860"/>
              <a:gd name="connsiteX1" fmla="*/ 5123781 w 5124845"/>
              <a:gd name="connsiteY1" fmla="*/ 8626 h 4919860"/>
              <a:gd name="connsiteX2" fmla="*/ 5124631 w 5124845"/>
              <a:gd name="connsiteY2" fmla="*/ 4919860 h 4919860"/>
              <a:gd name="connsiteX3" fmla="*/ 977557 w 5124845"/>
              <a:gd name="connsiteY3" fmla="*/ 4918624 h 4919860"/>
              <a:gd name="connsiteX4" fmla="*/ 0 w 5124845"/>
              <a:gd name="connsiteY4" fmla="*/ 0 h 4919860"/>
              <a:gd name="connsiteX0" fmla="*/ 0 w 5120543"/>
              <a:gd name="connsiteY0" fmla="*/ 0 h 4915626"/>
              <a:gd name="connsiteX1" fmla="*/ 5119479 w 5120543"/>
              <a:gd name="connsiteY1" fmla="*/ 4392 h 4915626"/>
              <a:gd name="connsiteX2" fmla="*/ 5120329 w 5120543"/>
              <a:gd name="connsiteY2" fmla="*/ 4915626 h 4915626"/>
              <a:gd name="connsiteX3" fmla="*/ 973255 w 5120543"/>
              <a:gd name="connsiteY3" fmla="*/ 4914390 h 4915626"/>
              <a:gd name="connsiteX4" fmla="*/ 0 w 5120543"/>
              <a:gd name="connsiteY4" fmla="*/ 0 h 4915626"/>
              <a:gd name="connsiteX0" fmla="*/ 0 w 5120543"/>
              <a:gd name="connsiteY0" fmla="*/ 0 h 4911392"/>
              <a:gd name="connsiteX1" fmla="*/ 5119479 w 5120543"/>
              <a:gd name="connsiteY1" fmla="*/ 158 h 4911392"/>
              <a:gd name="connsiteX2" fmla="*/ 5120329 w 5120543"/>
              <a:gd name="connsiteY2" fmla="*/ 4911392 h 4911392"/>
              <a:gd name="connsiteX3" fmla="*/ 973255 w 5120543"/>
              <a:gd name="connsiteY3" fmla="*/ 4910156 h 4911392"/>
              <a:gd name="connsiteX4" fmla="*/ 0 w 5120543"/>
              <a:gd name="connsiteY4" fmla="*/ 0 h 4911392"/>
              <a:gd name="connsiteX0" fmla="*/ 0 w 5120543"/>
              <a:gd name="connsiteY0" fmla="*/ 0 h 4931928"/>
              <a:gd name="connsiteX1" fmla="*/ 5119479 w 5120543"/>
              <a:gd name="connsiteY1" fmla="*/ 158 h 4931928"/>
              <a:gd name="connsiteX2" fmla="*/ 5120329 w 5120543"/>
              <a:gd name="connsiteY2" fmla="*/ 4911392 h 4931928"/>
              <a:gd name="connsiteX3" fmla="*/ 10719 w 5120543"/>
              <a:gd name="connsiteY3" fmla="*/ 4931928 h 4931928"/>
              <a:gd name="connsiteX4" fmla="*/ 0 w 5120543"/>
              <a:gd name="connsiteY4" fmla="*/ 0 h 4931928"/>
              <a:gd name="connsiteX0" fmla="*/ 0 w 5119489"/>
              <a:gd name="connsiteY0" fmla="*/ 0 h 4931928"/>
              <a:gd name="connsiteX1" fmla="*/ 5119479 w 5119489"/>
              <a:gd name="connsiteY1" fmla="*/ 158 h 4931928"/>
              <a:gd name="connsiteX2" fmla="*/ 4312685 w 5119489"/>
              <a:gd name="connsiteY2" fmla="*/ 4922278 h 4931928"/>
              <a:gd name="connsiteX3" fmla="*/ 10719 w 5119489"/>
              <a:gd name="connsiteY3" fmla="*/ 4931928 h 4931928"/>
              <a:gd name="connsiteX4" fmla="*/ 0 w 5119489"/>
              <a:gd name="connsiteY4" fmla="*/ 0 h 4931928"/>
              <a:gd name="connsiteX0" fmla="*/ 0 w 5119489"/>
              <a:gd name="connsiteY0" fmla="*/ 0 h 4931928"/>
              <a:gd name="connsiteX1" fmla="*/ 5119479 w 5119489"/>
              <a:gd name="connsiteY1" fmla="*/ 158 h 4931928"/>
              <a:gd name="connsiteX2" fmla="*/ 4312685 w 5119489"/>
              <a:gd name="connsiteY2" fmla="*/ 4922278 h 4931928"/>
              <a:gd name="connsiteX3" fmla="*/ 10719 w 5119489"/>
              <a:gd name="connsiteY3" fmla="*/ 4931928 h 4931928"/>
              <a:gd name="connsiteX4" fmla="*/ 0 w 5119489"/>
              <a:gd name="connsiteY4" fmla="*/ 0 h 4931928"/>
              <a:gd name="connsiteX0" fmla="*/ 0 w 5119479"/>
              <a:gd name="connsiteY0" fmla="*/ 0 h 4931928"/>
              <a:gd name="connsiteX1" fmla="*/ 5119479 w 5119479"/>
              <a:gd name="connsiteY1" fmla="*/ 158 h 4931928"/>
              <a:gd name="connsiteX2" fmla="*/ 4312685 w 5119479"/>
              <a:gd name="connsiteY2" fmla="*/ 4922278 h 4931928"/>
              <a:gd name="connsiteX3" fmla="*/ 10719 w 5119479"/>
              <a:gd name="connsiteY3" fmla="*/ 4931928 h 4931928"/>
              <a:gd name="connsiteX4" fmla="*/ 0 w 5119479"/>
              <a:gd name="connsiteY4" fmla="*/ 0 h 4931928"/>
              <a:gd name="connsiteX0" fmla="*/ 0 w 5119479"/>
              <a:gd name="connsiteY0" fmla="*/ 0 h 4922288"/>
              <a:gd name="connsiteX1" fmla="*/ 5119479 w 5119479"/>
              <a:gd name="connsiteY1" fmla="*/ 158 h 4922288"/>
              <a:gd name="connsiteX2" fmla="*/ 4312685 w 5119479"/>
              <a:gd name="connsiteY2" fmla="*/ 4922278 h 4922288"/>
              <a:gd name="connsiteX3" fmla="*/ 10719 w 5119479"/>
              <a:gd name="connsiteY3" fmla="*/ 4914173 h 4922288"/>
              <a:gd name="connsiteX4" fmla="*/ 0 w 5119479"/>
              <a:gd name="connsiteY4" fmla="*/ 0 h 4922288"/>
              <a:gd name="connsiteX0" fmla="*/ 0 w 4713455"/>
              <a:gd name="connsiteY0" fmla="*/ 0 h 4922288"/>
              <a:gd name="connsiteX1" fmla="*/ 4713455 w 4713455"/>
              <a:gd name="connsiteY1" fmla="*/ 158 h 4922288"/>
              <a:gd name="connsiteX2" fmla="*/ 4312685 w 4713455"/>
              <a:gd name="connsiteY2" fmla="*/ 4922278 h 4922288"/>
              <a:gd name="connsiteX3" fmla="*/ 10719 w 4713455"/>
              <a:gd name="connsiteY3" fmla="*/ 4914173 h 4922288"/>
              <a:gd name="connsiteX4" fmla="*/ 0 w 4713455"/>
              <a:gd name="connsiteY4" fmla="*/ 0 h 4922288"/>
              <a:gd name="connsiteX0" fmla="*/ 0 w 4713455"/>
              <a:gd name="connsiteY0" fmla="*/ 0 h 4922288"/>
              <a:gd name="connsiteX1" fmla="*/ 4713455 w 4713455"/>
              <a:gd name="connsiteY1" fmla="*/ 158 h 4922288"/>
              <a:gd name="connsiteX2" fmla="*/ 4078093 w 4713455"/>
              <a:gd name="connsiteY2" fmla="*/ 4922278 h 4922288"/>
              <a:gd name="connsiteX3" fmla="*/ 10719 w 4713455"/>
              <a:gd name="connsiteY3" fmla="*/ 4914173 h 4922288"/>
              <a:gd name="connsiteX4" fmla="*/ 0 w 4713455"/>
              <a:gd name="connsiteY4" fmla="*/ 0 h 4922288"/>
              <a:gd name="connsiteX0" fmla="*/ 0 w 4713455"/>
              <a:gd name="connsiteY0" fmla="*/ 0 h 4914173"/>
              <a:gd name="connsiteX1" fmla="*/ 4713455 w 4713455"/>
              <a:gd name="connsiteY1" fmla="*/ 158 h 4914173"/>
              <a:gd name="connsiteX2" fmla="*/ 4088160 w 4713455"/>
              <a:gd name="connsiteY2" fmla="*/ 4908210 h 4914173"/>
              <a:gd name="connsiteX3" fmla="*/ 10719 w 4713455"/>
              <a:gd name="connsiteY3" fmla="*/ 4914173 h 4914173"/>
              <a:gd name="connsiteX4" fmla="*/ 0 w 4713455"/>
              <a:gd name="connsiteY4" fmla="*/ 0 h 4914173"/>
              <a:gd name="connsiteX0" fmla="*/ 0 w 4713455"/>
              <a:gd name="connsiteY0" fmla="*/ 0 h 4909484"/>
              <a:gd name="connsiteX1" fmla="*/ 4713455 w 4713455"/>
              <a:gd name="connsiteY1" fmla="*/ 158 h 4909484"/>
              <a:gd name="connsiteX2" fmla="*/ 4088160 w 4713455"/>
              <a:gd name="connsiteY2" fmla="*/ 4908210 h 4909484"/>
              <a:gd name="connsiteX3" fmla="*/ 35886 w 4713455"/>
              <a:gd name="connsiteY3" fmla="*/ 4909484 h 4909484"/>
              <a:gd name="connsiteX4" fmla="*/ 0 w 4713455"/>
              <a:gd name="connsiteY4" fmla="*/ 0 h 4909484"/>
              <a:gd name="connsiteX0" fmla="*/ 0 w 4713455"/>
              <a:gd name="connsiteY0" fmla="*/ 0 h 4908220"/>
              <a:gd name="connsiteX1" fmla="*/ 4713455 w 4713455"/>
              <a:gd name="connsiteY1" fmla="*/ 158 h 4908220"/>
              <a:gd name="connsiteX2" fmla="*/ 4088160 w 4713455"/>
              <a:gd name="connsiteY2" fmla="*/ 4908210 h 4908220"/>
              <a:gd name="connsiteX3" fmla="*/ 30853 w 4713455"/>
              <a:gd name="connsiteY3" fmla="*/ 4890727 h 4908220"/>
              <a:gd name="connsiteX4" fmla="*/ 0 w 4713455"/>
              <a:gd name="connsiteY4" fmla="*/ 0 h 4908220"/>
              <a:gd name="connsiteX0" fmla="*/ 0 w 4713455"/>
              <a:gd name="connsiteY0" fmla="*/ 0 h 4908220"/>
              <a:gd name="connsiteX1" fmla="*/ 4713455 w 4713455"/>
              <a:gd name="connsiteY1" fmla="*/ 158 h 4908220"/>
              <a:gd name="connsiteX2" fmla="*/ 4088160 w 4713455"/>
              <a:gd name="connsiteY2" fmla="*/ 4908210 h 4908220"/>
              <a:gd name="connsiteX3" fmla="*/ 30853 w 4713455"/>
              <a:gd name="connsiteY3" fmla="*/ 4904795 h 4908220"/>
              <a:gd name="connsiteX4" fmla="*/ 0 w 4713455"/>
              <a:gd name="connsiteY4" fmla="*/ 0 h 4908220"/>
              <a:gd name="connsiteX0" fmla="*/ 0 w 4713455"/>
              <a:gd name="connsiteY0" fmla="*/ 0 h 4904795"/>
              <a:gd name="connsiteX1" fmla="*/ 4713455 w 4713455"/>
              <a:gd name="connsiteY1" fmla="*/ 158 h 4904795"/>
              <a:gd name="connsiteX2" fmla="*/ 4088160 w 4713455"/>
              <a:gd name="connsiteY2" fmla="*/ 4903521 h 4904795"/>
              <a:gd name="connsiteX3" fmla="*/ 30853 w 4713455"/>
              <a:gd name="connsiteY3" fmla="*/ 4904795 h 4904795"/>
              <a:gd name="connsiteX4" fmla="*/ 0 w 4713455"/>
              <a:gd name="connsiteY4" fmla="*/ 0 h 4904795"/>
              <a:gd name="connsiteX0" fmla="*/ 0 w 4713455"/>
              <a:gd name="connsiteY0" fmla="*/ 0 h 4903531"/>
              <a:gd name="connsiteX1" fmla="*/ 4713455 w 4713455"/>
              <a:gd name="connsiteY1" fmla="*/ 158 h 4903531"/>
              <a:gd name="connsiteX2" fmla="*/ 4088160 w 4713455"/>
              <a:gd name="connsiteY2" fmla="*/ 4903521 h 4903531"/>
              <a:gd name="connsiteX3" fmla="*/ 17708 w 4713455"/>
              <a:gd name="connsiteY3" fmla="*/ 4900712 h 4903531"/>
              <a:gd name="connsiteX4" fmla="*/ 0 w 4713455"/>
              <a:gd name="connsiteY4" fmla="*/ 0 h 4903531"/>
              <a:gd name="connsiteX0" fmla="*/ 0 w 4700309"/>
              <a:gd name="connsiteY0" fmla="*/ 3980 h 4903429"/>
              <a:gd name="connsiteX1" fmla="*/ 4700309 w 4700309"/>
              <a:gd name="connsiteY1" fmla="*/ 56 h 4903429"/>
              <a:gd name="connsiteX2" fmla="*/ 4075014 w 4700309"/>
              <a:gd name="connsiteY2" fmla="*/ 4903419 h 4903429"/>
              <a:gd name="connsiteX3" fmla="*/ 4562 w 4700309"/>
              <a:gd name="connsiteY3" fmla="*/ 4900610 h 4903429"/>
              <a:gd name="connsiteX4" fmla="*/ 0 w 4700309"/>
              <a:gd name="connsiteY4" fmla="*/ 3980 h 4903429"/>
              <a:gd name="connsiteX0" fmla="*/ 0 w 4700309"/>
              <a:gd name="connsiteY0" fmla="*/ 3980 h 4909855"/>
              <a:gd name="connsiteX1" fmla="*/ 4700309 w 4700309"/>
              <a:gd name="connsiteY1" fmla="*/ 56 h 4909855"/>
              <a:gd name="connsiteX2" fmla="*/ 4075014 w 4700309"/>
              <a:gd name="connsiteY2" fmla="*/ 4903419 h 4909855"/>
              <a:gd name="connsiteX3" fmla="*/ 4562 w 4700309"/>
              <a:gd name="connsiteY3" fmla="*/ 4909855 h 4909855"/>
              <a:gd name="connsiteX4" fmla="*/ 0 w 4700309"/>
              <a:gd name="connsiteY4" fmla="*/ 3980 h 4909855"/>
              <a:gd name="connsiteX0" fmla="*/ 0 w 4700309"/>
              <a:gd name="connsiteY0" fmla="*/ 3980 h 4905233"/>
              <a:gd name="connsiteX1" fmla="*/ 4700309 w 4700309"/>
              <a:gd name="connsiteY1" fmla="*/ 56 h 4905233"/>
              <a:gd name="connsiteX2" fmla="*/ 4075014 w 4700309"/>
              <a:gd name="connsiteY2" fmla="*/ 4903419 h 4905233"/>
              <a:gd name="connsiteX3" fmla="*/ 4562 w 4700309"/>
              <a:gd name="connsiteY3" fmla="*/ 4905233 h 4905233"/>
              <a:gd name="connsiteX4" fmla="*/ 0 w 4700309"/>
              <a:gd name="connsiteY4" fmla="*/ 3980 h 49052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0309" h="4905233">
                <a:moveTo>
                  <a:pt x="0" y="3980"/>
                </a:moveTo>
                <a:lnTo>
                  <a:pt x="4700309" y="56"/>
                </a:lnTo>
                <a:cubicBezTo>
                  <a:pt x="4670424" y="-19058"/>
                  <a:pt x="4082772" y="4911647"/>
                  <a:pt x="4075014" y="4903419"/>
                </a:cubicBezTo>
                <a:lnTo>
                  <a:pt x="4562" y="4905233"/>
                </a:lnTo>
                <a:cubicBezTo>
                  <a:pt x="-1341" y="3271662"/>
                  <a:pt x="5903" y="1637551"/>
                  <a:pt x="0" y="3980"/>
                </a:cubicBezTo>
                <a:close/>
              </a:path>
            </a:pathLst>
          </a:custGeom>
          <a:solidFill>
            <a:schemeClr val="bg1">
              <a:lumMod val="95000"/>
            </a:schemeClr>
          </a:solidFill>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9" name="Platshållare för innehåll 2">
            <a:extLst>
              <a:ext uri="{FF2B5EF4-FFF2-40B4-BE49-F238E27FC236}">
                <a16:creationId xmlns:a16="http://schemas.microsoft.com/office/drawing/2014/main" id="{1270153B-94A6-E744-8BC9-650BC793BEC4}"/>
              </a:ext>
            </a:extLst>
          </p:cNvPr>
          <p:cNvSpPr>
            <a:spLocks noGrp="1"/>
          </p:cNvSpPr>
          <p:nvPr>
            <p:ph sz="quarter" idx="18" hasCustomPrompt="1"/>
          </p:nvPr>
        </p:nvSpPr>
        <p:spPr>
          <a:xfrm>
            <a:off x="4592104" y="1440000"/>
            <a:ext cx="3888432" cy="2942564"/>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11" name="Rubrik 5">
            <a:extLst>
              <a:ext uri="{FF2B5EF4-FFF2-40B4-BE49-F238E27FC236}">
                <a16:creationId xmlns:a16="http://schemas.microsoft.com/office/drawing/2014/main" id="{AF8162BA-40E2-2747-A300-C724B1637D16}"/>
              </a:ext>
            </a:extLst>
          </p:cNvPr>
          <p:cNvSpPr>
            <a:spLocks noGrp="1"/>
          </p:cNvSpPr>
          <p:nvPr>
            <p:ph type="title"/>
          </p:nvPr>
        </p:nvSpPr>
        <p:spPr>
          <a:xfrm>
            <a:off x="4572000" y="504000"/>
            <a:ext cx="3943350" cy="569407"/>
          </a:xfrm>
        </p:spPr>
        <p:txBody>
          <a:bodyPr anchor="t" anchorCtr="0"/>
          <a:lstStyle/>
          <a:p>
            <a:r>
              <a:rPr lang="en-US"/>
              <a:t>Click to edit Master title style</a:t>
            </a:r>
            <a:endParaRPr lang="sv-SE" dirty="0"/>
          </a:p>
        </p:txBody>
      </p:sp>
      <p:sp>
        <p:nvSpPr>
          <p:cNvPr id="8" name="Date Placeholder 1">
            <a:extLst>
              <a:ext uri="{FF2B5EF4-FFF2-40B4-BE49-F238E27FC236}">
                <a16:creationId xmlns:a16="http://schemas.microsoft.com/office/drawing/2014/main" id="{CD30DB4A-ABCC-8448-B844-41C680827B69}"/>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F1806F68-4E09-0149-A647-8BC09777070D}" type="datetime1">
              <a:rPr lang="sv-SE" smtClean="0"/>
              <a:t>2025-09-12</a:t>
            </a:fld>
            <a:endParaRPr lang="sv-SE"/>
          </a:p>
        </p:txBody>
      </p:sp>
      <p:sp>
        <p:nvSpPr>
          <p:cNvPr id="13" name="Platshållare för bildnummer 2">
            <a:extLst>
              <a:ext uri="{FF2B5EF4-FFF2-40B4-BE49-F238E27FC236}">
                <a16:creationId xmlns:a16="http://schemas.microsoft.com/office/drawing/2014/main" id="{EB044319-C9FC-C040-8CA3-235C0FC914B7}"/>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91D50DAF-2E66-534B-8937-0AED05C39355}"/>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355131851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och tre bilder">
    <p:spTree>
      <p:nvGrpSpPr>
        <p:cNvPr id="1" name=""/>
        <p:cNvGrpSpPr/>
        <p:nvPr/>
      </p:nvGrpSpPr>
      <p:grpSpPr>
        <a:xfrm>
          <a:off x="0" y="0"/>
          <a:ext cx="0" cy="0"/>
          <a:chOff x="0" y="0"/>
          <a:chExt cx="0" cy="0"/>
        </a:xfrm>
      </p:grpSpPr>
      <p:sp>
        <p:nvSpPr>
          <p:cNvPr id="9" name="Platshållare för innehåll 2"/>
          <p:cNvSpPr>
            <a:spLocks noGrp="1"/>
          </p:cNvSpPr>
          <p:nvPr>
            <p:ph sz="quarter" idx="12" hasCustomPrompt="1"/>
          </p:nvPr>
        </p:nvSpPr>
        <p:spPr>
          <a:xfrm>
            <a:off x="684000" y="1440000"/>
            <a:ext cx="5112000" cy="2989462"/>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bild 7"/>
          <p:cNvSpPr>
            <a:spLocks noGrp="1"/>
          </p:cNvSpPr>
          <p:nvPr>
            <p:ph type="pic" sz="quarter" idx="17" hasCustomPrompt="1"/>
          </p:nvPr>
        </p:nvSpPr>
        <p:spPr>
          <a:xfrm>
            <a:off x="6151919" y="2912"/>
            <a:ext cx="2992081" cy="1394743"/>
          </a:xfrm>
          <a:custGeom>
            <a:avLst/>
            <a:gdLst>
              <a:gd name="connsiteX0" fmla="*/ 0 w 2992081"/>
              <a:gd name="connsiteY0" fmla="*/ 0 h 1656000"/>
              <a:gd name="connsiteX1" fmla="*/ 2992081 w 2992081"/>
              <a:gd name="connsiteY1" fmla="*/ 0 h 1656000"/>
              <a:gd name="connsiteX2" fmla="*/ 2992081 w 2992081"/>
              <a:gd name="connsiteY2" fmla="*/ 1656000 h 1656000"/>
              <a:gd name="connsiteX3" fmla="*/ 0 w 2992081"/>
              <a:gd name="connsiteY3" fmla="*/ 1656000 h 1656000"/>
              <a:gd name="connsiteX4" fmla="*/ 0 w 2992081"/>
              <a:gd name="connsiteY4" fmla="*/ 0 h 1656000"/>
              <a:gd name="connsiteX0" fmla="*/ 200025 w 2992081"/>
              <a:gd name="connsiteY0" fmla="*/ 0 h 1656000"/>
              <a:gd name="connsiteX1" fmla="*/ 2992081 w 2992081"/>
              <a:gd name="connsiteY1" fmla="*/ 0 h 1656000"/>
              <a:gd name="connsiteX2" fmla="*/ 2992081 w 2992081"/>
              <a:gd name="connsiteY2" fmla="*/ 1656000 h 1656000"/>
              <a:gd name="connsiteX3" fmla="*/ 0 w 2992081"/>
              <a:gd name="connsiteY3" fmla="*/ 1656000 h 1656000"/>
              <a:gd name="connsiteX4" fmla="*/ 200025 w 2992081"/>
              <a:gd name="connsiteY4" fmla="*/ 0 h 1656000"/>
              <a:gd name="connsiteX0" fmla="*/ 163739 w 2992081"/>
              <a:gd name="connsiteY0" fmla="*/ 261257 h 1656000"/>
              <a:gd name="connsiteX1" fmla="*/ 2992081 w 2992081"/>
              <a:gd name="connsiteY1" fmla="*/ 0 h 1656000"/>
              <a:gd name="connsiteX2" fmla="*/ 2992081 w 2992081"/>
              <a:gd name="connsiteY2" fmla="*/ 1656000 h 1656000"/>
              <a:gd name="connsiteX3" fmla="*/ 0 w 2992081"/>
              <a:gd name="connsiteY3" fmla="*/ 1656000 h 1656000"/>
              <a:gd name="connsiteX4" fmla="*/ 163739 w 2992081"/>
              <a:gd name="connsiteY4" fmla="*/ 261257 h 1656000"/>
              <a:gd name="connsiteX0" fmla="*/ 163739 w 2992081"/>
              <a:gd name="connsiteY0" fmla="*/ 0 h 1394743"/>
              <a:gd name="connsiteX1" fmla="*/ 2992081 w 2992081"/>
              <a:gd name="connsiteY1" fmla="*/ 0 h 1394743"/>
              <a:gd name="connsiteX2" fmla="*/ 2992081 w 2992081"/>
              <a:gd name="connsiteY2" fmla="*/ 1394743 h 1394743"/>
              <a:gd name="connsiteX3" fmla="*/ 0 w 2992081"/>
              <a:gd name="connsiteY3" fmla="*/ 1394743 h 1394743"/>
              <a:gd name="connsiteX4" fmla="*/ 163739 w 2992081"/>
              <a:gd name="connsiteY4" fmla="*/ 0 h 1394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2081" h="1394743">
                <a:moveTo>
                  <a:pt x="163739" y="0"/>
                </a:moveTo>
                <a:lnTo>
                  <a:pt x="2992081" y="0"/>
                </a:lnTo>
                <a:lnTo>
                  <a:pt x="2992081" y="1394743"/>
                </a:lnTo>
                <a:lnTo>
                  <a:pt x="0" y="1394743"/>
                </a:lnTo>
                <a:lnTo>
                  <a:pt x="163739" y="0"/>
                </a:lnTo>
                <a:close/>
              </a:path>
            </a:pathLst>
          </a:custGeom>
          <a:solidFill>
            <a:schemeClr val="bg1">
              <a:lumMod val="95000"/>
            </a:schemeClr>
          </a:solidFill>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7" name="Platshållare för bild 7"/>
          <p:cNvSpPr>
            <a:spLocks noGrp="1"/>
          </p:cNvSpPr>
          <p:nvPr>
            <p:ph type="pic" sz="quarter" idx="22" hasCustomPrompt="1"/>
          </p:nvPr>
        </p:nvSpPr>
        <p:spPr>
          <a:xfrm>
            <a:off x="5923736" y="1473004"/>
            <a:ext cx="3220266" cy="1656000"/>
          </a:xfrm>
          <a:custGeom>
            <a:avLst/>
            <a:gdLst>
              <a:gd name="connsiteX0" fmla="*/ 0 w 2992081"/>
              <a:gd name="connsiteY0" fmla="*/ 0 h 1656000"/>
              <a:gd name="connsiteX1" fmla="*/ 2992081 w 2992081"/>
              <a:gd name="connsiteY1" fmla="*/ 0 h 1656000"/>
              <a:gd name="connsiteX2" fmla="*/ 2992081 w 2992081"/>
              <a:gd name="connsiteY2" fmla="*/ 1656000 h 1656000"/>
              <a:gd name="connsiteX3" fmla="*/ 0 w 2992081"/>
              <a:gd name="connsiteY3" fmla="*/ 1656000 h 1656000"/>
              <a:gd name="connsiteX4" fmla="*/ 0 w 2992081"/>
              <a:gd name="connsiteY4" fmla="*/ 0 h 1656000"/>
              <a:gd name="connsiteX0" fmla="*/ 221456 w 3213537"/>
              <a:gd name="connsiteY0" fmla="*/ 0 h 1670288"/>
              <a:gd name="connsiteX1" fmla="*/ 3213537 w 3213537"/>
              <a:gd name="connsiteY1" fmla="*/ 0 h 1670288"/>
              <a:gd name="connsiteX2" fmla="*/ 3213537 w 3213537"/>
              <a:gd name="connsiteY2" fmla="*/ 1656000 h 1670288"/>
              <a:gd name="connsiteX3" fmla="*/ 0 w 3213537"/>
              <a:gd name="connsiteY3" fmla="*/ 1670288 h 1670288"/>
              <a:gd name="connsiteX4" fmla="*/ 221456 w 3213537"/>
              <a:gd name="connsiteY4" fmla="*/ 0 h 1670288"/>
              <a:gd name="connsiteX0" fmla="*/ 221456 w 3213537"/>
              <a:gd name="connsiteY0" fmla="*/ 0 h 1663145"/>
              <a:gd name="connsiteX1" fmla="*/ 3213537 w 3213537"/>
              <a:gd name="connsiteY1" fmla="*/ 0 h 1663145"/>
              <a:gd name="connsiteX2" fmla="*/ 3213537 w 3213537"/>
              <a:gd name="connsiteY2" fmla="*/ 1656000 h 1663145"/>
              <a:gd name="connsiteX3" fmla="*/ 0 w 3213537"/>
              <a:gd name="connsiteY3" fmla="*/ 1663145 h 1663145"/>
              <a:gd name="connsiteX4" fmla="*/ 221456 w 3213537"/>
              <a:gd name="connsiteY4" fmla="*/ 0 h 1663145"/>
              <a:gd name="connsiteX0" fmla="*/ 214312 w 3206393"/>
              <a:gd name="connsiteY0" fmla="*/ 0 h 1656000"/>
              <a:gd name="connsiteX1" fmla="*/ 3206393 w 3206393"/>
              <a:gd name="connsiteY1" fmla="*/ 0 h 1656000"/>
              <a:gd name="connsiteX2" fmla="*/ 3206393 w 3206393"/>
              <a:gd name="connsiteY2" fmla="*/ 1656000 h 1656000"/>
              <a:gd name="connsiteX3" fmla="*/ 0 w 3206393"/>
              <a:gd name="connsiteY3" fmla="*/ 1641714 h 1656000"/>
              <a:gd name="connsiteX4" fmla="*/ 214312 w 3206393"/>
              <a:gd name="connsiteY4" fmla="*/ 0 h 1656000"/>
              <a:gd name="connsiteX0" fmla="*/ 214312 w 3206393"/>
              <a:gd name="connsiteY0" fmla="*/ 0 h 1656000"/>
              <a:gd name="connsiteX1" fmla="*/ 3206393 w 3206393"/>
              <a:gd name="connsiteY1" fmla="*/ 0 h 1656000"/>
              <a:gd name="connsiteX2" fmla="*/ 3206393 w 3206393"/>
              <a:gd name="connsiteY2" fmla="*/ 1656000 h 1656000"/>
              <a:gd name="connsiteX3" fmla="*/ 0 w 3206393"/>
              <a:gd name="connsiteY3" fmla="*/ 1648858 h 1656000"/>
              <a:gd name="connsiteX4" fmla="*/ 214312 w 3206393"/>
              <a:gd name="connsiteY4" fmla="*/ 0 h 1656000"/>
              <a:gd name="connsiteX0" fmla="*/ 235743 w 3227824"/>
              <a:gd name="connsiteY0" fmla="*/ 0 h 1663145"/>
              <a:gd name="connsiteX1" fmla="*/ 3227824 w 3227824"/>
              <a:gd name="connsiteY1" fmla="*/ 0 h 1663145"/>
              <a:gd name="connsiteX2" fmla="*/ 3227824 w 3227824"/>
              <a:gd name="connsiteY2" fmla="*/ 1656000 h 1663145"/>
              <a:gd name="connsiteX3" fmla="*/ 0 w 3227824"/>
              <a:gd name="connsiteY3" fmla="*/ 1663145 h 1663145"/>
              <a:gd name="connsiteX4" fmla="*/ 235743 w 3227824"/>
              <a:gd name="connsiteY4" fmla="*/ 0 h 1663145"/>
              <a:gd name="connsiteX0" fmla="*/ 224408 w 3227824"/>
              <a:gd name="connsiteY0" fmla="*/ 0 h 1663145"/>
              <a:gd name="connsiteX1" fmla="*/ 3227824 w 3227824"/>
              <a:gd name="connsiteY1" fmla="*/ 0 h 1663145"/>
              <a:gd name="connsiteX2" fmla="*/ 3227824 w 3227824"/>
              <a:gd name="connsiteY2" fmla="*/ 1656000 h 1663145"/>
              <a:gd name="connsiteX3" fmla="*/ 0 w 3227824"/>
              <a:gd name="connsiteY3" fmla="*/ 1663145 h 1663145"/>
              <a:gd name="connsiteX4" fmla="*/ 224408 w 3227824"/>
              <a:gd name="connsiteY4" fmla="*/ 0 h 1663145"/>
              <a:gd name="connsiteX0" fmla="*/ 216851 w 3220267"/>
              <a:gd name="connsiteY0" fmla="*/ 0 h 1659366"/>
              <a:gd name="connsiteX1" fmla="*/ 3220267 w 3220267"/>
              <a:gd name="connsiteY1" fmla="*/ 0 h 1659366"/>
              <a:gd name="connsiteX2" fmla="*/ 3220267 w 3220267"/>
              <a:gd name="connsiteY2" fmla="*/ 1656000 h 1659366"/>
              <a:gd name="connsiteX3" fmla="*/ 0 w 3220267"/>
              <a:gd name="connsiteY3" fmla="*/ 1659366 h 1659366"/>
              <a:gd name="connsiteX4" fmla="*/ 216851 w 3220267"/>
              <a:gd name="connsiteY4" fmla="*/ 0 h 1659366"/>
              <a:gd name="connsiteX0" fmla="*/ 216851 w 3220267"/>
              <a:gd name="connsiteY0" fmla="*/ 0 h 1656000"/>
              <a:gd name="connsiteX1" fmla="*/ 3220267 w 3220267"/>
              <a:gd name="connsiteY1" fmla="*/ 0 h 1656000"/>
              <a:gd name="connsiteX2" fmla="*/ 3220267 w 3220267"/>
              <a:gd name="connsiteY2" fmla="*/ 1656000 h 1656000"/>
              <a:gd name="connsiteX3" fmla="*/ 0 w 3220267"/>
              <a:gd name="connsiteY3" fmla="*/ 1648031 h 1656000"/>
              <a:gd name="connsiteX4" fmla="*/ 216851 w 3220267"/>
              <a:gd name="connsiteY4" fmla="*/ 0 h 1656000"/>
              <a:gd name="connsiteX0" fmla="*/ 247079 w 3250495"/>
              <a:gd name="connsiteY0" fmla="*/ 0 h 1742493"/>
              <a:gd name="connsiteX1" fmla="*/ 3250495 w 3250495"/>
              <a:gd name="connsiteY1" fmla="*/ 0 h 1742493"/>
              <a:gd name="connsiteX2" fmla="*/ 3250495 w 3250495"/>
              <a:gd name="connsiteY2" fmla="*/ 1656000 h 1742493"/>
              <a:gd name="connsiteX3" fmla="*/ 0 w 3250495"/>
              <a:gd name="connsiteY3" fmla="*/ 1742493 h 1742493"/>
              <a:gd name="connsiteX4" fmla="*/ 247079 w 3250495"/>
              <a:gd name="connsiteY4" fmla="*/ 0 h 1742493"/>
              <a:gd name="connsiteX0" fmla="*/ 213072 w 3216488"/>
              <a:gd name="connsiteY0" fmla="*/ 0 h 1656000"/>
              <a:gd name="connsiteX1" fmla="*/ 3216488 w 3216488"/>
              <a:gd name="connsiteY1" fmla="*/ 0 h 1656000"/>
              <a:gd name="connsiteX2" fmla="*/ 3216488 w 3216488"/>
              <a:gd name="connsiteY2" fmla="*/ 1656000 h 1656000"/>
              <a:gd name="connsiteX3" fmla="*/ 0 w 3216488"/>
              <a:gd name="connsiteY3" fmla="*/ 1636695 h 1656000"/>
              <a:gd name="connsiteX4" fmla="*/ 213072 w 3216488"/>
              <a:gd name="connsiteY4" fmla="*/ 0 h 1656000"/>
              <a:gd name="connsiteX0" fmla="*/ 216850 w 3220266"/>
              <a:gd name="connsiteY0" fmla="*/ 0 h 1656000"/>
              <a:gd name="connsiteX1" fmla="*/ 3220266 w 3220266"/>
              <a:gd name="connsiteY1" fmla="*/ 0 h 1656000"/>
              <a:gd name="connsiteX2" fmla="*/ 3220266 w 3220266"/>
              <a:gd name="connsiteY2" fmla="*/ 1656000 h 1656000"/>
              <a:gd name="connsiteX3" fmla="*/ 0 w 3220266"/>
              <a:gd name="connsiteY3" fmla="*/ 1655587 h 1656000"/>
              <a:gd name="connsiteX4" fmla="*/ 216850 w 3220266"/>
              <a:gd name="connsiteY4" fmla="*/ 0 h 165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266" h="1656000">
                <a:moveTo>
                  <a:pt x="216850" y="0"/>
                </a:moveTo>
                <a:lnTo>
                  <a:pt x="3220266" y="0"/>
                </a:lnTo>
                <a:lnTo>
                  <a:pt x="3220266" y="1656000"/>
                </a:lnTo>
                <a:lnTo>
                  <a:pt x="0" y="1655587"/>
                </a:lnTo>
                <a:lnTo>
                  <a:pt x="216850" y="0"/>
                </a:lnTo>
                <a:close/>
              </a:path>
            </a:pathLst>
          </a:custGeom>
          <a:solidFill>
            <a:schemeClr val="bg1">
              <a:lumMod val="95000"/>
            </a:schemeClr>
          </a:solidFill>
        </p:spPr>
        <p:txBody>
          <a:bodyPr vert="horz" lIns="0" tIns="0" rIns="0" bIns="0" rtlCol="0" anchor="ctr">
            <a:normAutofit/>
          </a:bodyPr>
          <a:lstStyle>
            <a:lvl1pPr marL="180000" indent="-180000" algn="ctr">
              <a:buNone/>
              <a:defRPr lang="sv-SE" sz="1600" noProof="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10" name="Platshållare för bild 7">
            <a:extLst>
              <a:ext uri="{FF2B5EF4-FFF2-40B4-BE49-F238E27FC236}">
                <a16:creationId xmlns:a16="http://schemas.microsoft.com/office/drawing/2014/main" id="{75A4FAA9-F64E-D542-B83E-45FB509AE0CD}"/>
              </a:ext>
            </a:extLst>
          </p:cNvPr>
          <p:cNvSpPr>
            <a:spLocks noGrp="1"/>
          </p:cNvSpPr>
          <p:nvPr>
            <p:ph type="pic" sz="quarter" idx="21" hasCustomPrompt="1"/>
          </p:nvPr>
        </p:nvSpPr>
        <p:spPr>
          <a:xfrm>
            <a:off x="5680303" y="3218400"/>
            <a:ext cx="3464172" cy="1660033"/>
          </a:xfrm>
          <a:custGeom>
            <a:avLst/>
            <a:gdLst>
              <a:gd name="connsiteX0" fmla="*/ 0 w 2992081"/>
              <a:gd name="connsiteY0" fmla="*/ 0 h 1656000"/>
              <a:gd name="connsiteX1" fmla="*/ 2992081 w 2992081"/>
              <a:gd name="connsiteY1" fmla="*/ 0 h 1656000"/>
              <a:gd name="connsiteX2" fmla="*/ 2992081 w 2992081"/>
              <a:gd name="connsiteY2" fmla="*/ 1656000 h 1656000"/>
              <a:gd name="connsiteX3" fmla="*/ 0 w 2992081"/>
              <a:gd name="connsiteY3" fmla="*/ 1656000 h 1656000"/>
              <a:gd name="connsiteX4" fmla="*/ 0 w 2992081"/>
              <a:gd name="connsiteY4" fmla="*/ 0 h 1656000"/>
              <a:gd name="connsiteX0" fmla="*/ 471488 w 3463569"/>
              <a:gd name="connsiteY0" fmla="*/ 0 h 1670287"/>
              <a:gd name="connsiteX1" fmla="*/ 3463569 w 3463569"/>
              <a:gd name="connsiteY1" fmla="*/ 0 h 1670287"/>
              <a:gd name="connsiteX2" fmla="*/ 3463569 w 3463569"/>
              <a:gd name="connsiteY2" fmla="*/ 1656000 h 1670287"/>
              <a:gd name="connsiteX3" fmla="*/ 0 w 3463569"/>
              <a:gd name="connsiteY3" fmla="*/ 1670287 h 1670287"/>
              <a:gd name="connsiteX4" fmla="*/ 471488 w 3463569"/>
              <a:gd name="connsiteY4" fmla="*/ 0 h 1670287"/>
              <a:gd name="connsiteX0" fmla="*/ 228601 w 3463569"/>
              <a:gd name="connsiteY0" fmla="*/ 0 h 1677431"/>
              <a:gd name="connsiteX1" fmla="*/ 3463569 w 3463569"/>
              <a:gd name="connsiteY1" fmla="*/ 7144 h 1677431"/>
              <a:gd name="connsiteX2" fmla="*/ 3463569 w 3463569"/>
              <a:gd name="connsiteY2" fmla="*/ 1663144 h 1677431"/>
              <a:gd name="connsiteX3" fmla="*/ 0 w 3463569"/>
              <a:gd name="connsiteY3" fmla="*/ 1677431 h 1677431"/>
              <a:gd name="connsiteX4" fmla="*/ 228601 w 3463569"/>
              <a:gd name="connsiteY4" fmla="*/ 0 h 1677431"/>
              <a:gd name="connsiteX0" fmla="*/ 235745 w 3463569"/>
              <a:gd name="connsiteY0" fmla="*/ 7144 h 1670287"/>
              <a:gd name="connsiteX1" fmla="*/ 3463569 w 3463569"/>
              <a:gd name="connsiteY1" fmla="*/ 0 h 1670287"/>
              <a:gd name="connsiteX2" fmla="*/ 3463569 w 3463569"/>
              <a:gd name="connsiteY2" fmla="*/ 1656000 h 1670287"/>
              <a:gd name="connsiteX3" fmla="*/ 0 w 3463569"/>
              <a:gd name="connsiteY3" fmla="*/ 1670287 h 1670287"/>
              <a:gd name="connsiteX4" fmla="*/ 235745 w 3463569"/>
              <a:gd name="connsiteY4" fmla="*/ 7144 h 1670287"/>
              <a:gd name="connsiteX0" fmla="*/ 224410 w 3463569"/>
              <a:gd name="connsiteY0" fmla="*/ 0 h 1670700"/>
              <a:gd name="connsiteX1" fmla="*/ 3463569 w 3463569"/>
              <a:gd name="connsiteY1" fmla="*/ 413 h 1670700"/>
              <a:gd name="connsiteX2" fmla="*/ 3463569 w 3463569"/>
              <a:gd name="connsiteY2" fmla="*/ 1656413 h 1670700"/>
              <a:gd name="connsiteX3" fmla="*/ 0 w 3463569"/>
              <a:gd name="connsiteY3" fmla="*/ 1670700 h 1670700"/>
              <a:gd name="connsiteX4" fmla="*/ 224410 w 3463569"/>
              <a:gd name="connsiteY4" fmla="*/ 0 h 1670700"/>
              <a:gd name="connsiteX0" fmla="*/ 220632 w 3459791"/>
              <a:gd name="connsiteY0" fmla="*/ 0 h 1663143"/>
              <a:gd name="connsiteX1" fmla="*/ 3459791 w 3459791"/>
              <a:gd name="connsiteY1" fmla="*/ 413 h 1663143"/>
              <a:gd name="connsiteX2" fmla="*/ 3459791 w 3459791"/>
              <a:gd name="connsiteY2" fmla="*/ 1656413 h 1663143"/>
              <a:gd name="connsiteX3" fmla="*/ 0 w 3459791"/>
              <a:gd name="connsiteY3" fmla="*/ 1663143 h 1663143"/>
              <a:gd name="connsiteX4" fmla="*/ 220632 w 3459791"/>
              <a:gd name="connsiteY4" fmla="*/ 0 h 1663143"/>
              <a:gd name="connsiteX0" fmla="*/ 220632 w 3459791"/>
              <a:gd name="connsiteY0" fmla="*/ 0 h 1659364"/>
              <a:gd name="connsiteX1" fmla="*/ 3459791 w 3459791"/>
              <a:gd name="connsiteY1" fmla="*/ 413 h 1659364"/>
              <a:gd name="connsiteX2" fmla="*/ 3459791 w 3459791"/>
              <a:gd name="connsiteY2" fmla="*/ 1656413 h 1659364"/>
              <a:gd name="connsiteX3" fmla="*/ 0 w 3459791"/>
              <a:gd name="connsiteY3" fmla="*/ 1659364 h 1659364"/>
              <a:gd name="connsiteX4" fmla="*/ 220632 w 3459791"/>
              <a:gd name="connsiteY4" fmla="*/ 0 h 1659364"/>
              <a:gd name="connsiteX0" fmla="*/ 215716 w 3454875"/>
              <a:gd name="connsiteY0" fmla="*/ 0 h 1656413"/>
              <a:gd name="connsiteX1" fmla="*/ 3454875 w 3454875"/>
              <a:gd name="connsiteY1" fmla="*/ 413 h 1656413"/>
              <a:gd name="connsiteX2" fmla="*/ 3454875 w 3454875"/>
              <a:gd name="connsiteY2" fmla="*/ 1656413 h 1656413"/>
              <a:gd name="connsiteX3" fmla="*/ 0 w 3454875"/>
              <a:gd name="connsiteY3" fmla="*/ 1654447 h 1656413"/>
              <a:gd name="connsiteX4" fmla="*/ 215716 w 3454875"/>
              <a:gd name="connsiteY4" fmla="*/ 0 h 1656413"/>
              <a:gd name="connsiteX0" fmla="*/ 215716 w 3454875"/>
              <a:gd name="connsiteY0" fmla="*/ 0 h 1656413"/>
              <a:gd name="connsiteX1" fmla="*/ 3454875 w 3454875"/>
              <a:gd name="connsiteY1" fmla="*/ 413 h 1656413"/>
              <a:gd name="connsiteX2" fmla="*/ 3454875 w 3454875"/>
              <a:gd name="connsiteY2" fmla="*/ 1656413 h 1656413"/>
              <a:gd name="connsiteX3" fmla="*/ 0 w 3454875"/>
              <a:gd name="connsiteY3" fmla="*/ 1654447 h 1656413"/>
              <a:gd name="connsiteX4" fmla="*/ 215716 w 3454875"/>
              <a:gd name="connsiteY4" fmla="*/ 0 h 1656413"/>
              <a:gd name="connsiteX0" fmla="*/ 220632 w 3459791"/>
              <a:gd name="connsiteY0" fmla="*/ 0 h 1674117"/>
              <a:gd name="connsiteX1" fmla="*/ 3459791 w 3459791"/>
              <a:gd name="connsiteY1" fmla="*/ 413 h 1674117"/>
              <a:gd name="connsiteX2" fmla="*/ 3459791 w 3459791"/>
              <a:gd name="connsiteY2" fmla="*/ 1656413 h 1674117"/>
              <a:gd name="connsiteX3" fmla="*/ 0 w 3459791"/>
              <a:gd name="connsiteY3" fmla="*/ 1674117 h 1674117"/>
              <a:gd name="connsiteX4" fmla="*/ 220632 w 3459791"/>
              <a:gd name="connsiteY4" fmla="*/ 0 h 1674117"/>
              <a:gd name="connsiteX0" fmla="*/ 220632 w 3459791"/>
              <a:gd name="connsiteY0" fmla="*/ 0 h 1674117"/>
              <a:gd name="connsiteX1" fmla="*/ 3459791 w 3459791"/>
              <a:gd name="connsiteY1" fmla="*/ 413 h 1674117"/>
              <a:gd name="connsiteX2" fmla="*/ 3454875 w 3459791"/>
              <a:gd name="connsiteY2" fmla="*/ 1671164 h 1674117"/>
              <a:gd name="connsiteX3" fmla="*/ 0 w 3459791"/>
              <a:gd name="connsiteY3" fmla="*/ 1674117 h 1674117"/>
              <a:gd name="connsiteX4" fmla="*/ 220632 w 3459791"/>
              <a:gd name="connsiteY4" fmla="*/ 0 h 1674117"/>
              <a:gd name="connsiteX0" fmla="*/ 220632 w 3460264"/>
              <a:gd name="connsiteY0" fmla="*/ 0 h 1676081"/>
              <a:gd name="connsiteX1" fmla="*/ 3459791 w 3460264"/>
              <a:gd name="connsiteY1" fmla="*/ 413 h 1676081"/>
              <a:gd name="connsiteX2" fmla="*/ 3459791 w 3460264"/>
              <a:gd name="connsiteY2" fmla="*/ 1676081 h 1676081"/>
              <a:gd name="connsiteX3" fmla="*/ 0 w 3460264"/>
              <a:gd name="connsiteY3" fmla="*/ 1674117 h 1676081"/>
              <a:gd name="connsiteX4" fmla="*/ 220632 w 3460264"/>
              <a:gd name="connsiteY4" fmla="*/ 0 h 1676081"/>
              <a:gd name="connsiteX0" fmla="*/ 216724 w 3456356"/>
              <a:gd name="connsiteY0" fmla="*/ 0 h 1676081"/>
              <a:gd name="connsiteX1" fmla="*/ 3455883 w 3456356"/>
              <a:gd name="connsiteY1" fmla="*/ 413 h 1676081"/>
              <a:gd name="connsiteX2" fmla="*/ 3455883 w 3456356"/>
              <a:gd name="connsiteY2" fmla="*/ 1676081 h 1676081"/>
              <a:gd name="connsiteX3" fmla="*/ 0 w 3456356"/>
              <a:gd name="connsiteY3" fmla="*/ 1662392 h 1676081"/>
              <a:gd name="connsiteX4" fmla="*/ 216724 w 3456356"/>
              <a:gd name="connsiteY4" fmla="*/ 0 h 1676081"/>
              <a:gd name="connsiteX0" fmla="*/ 220631 w 3460263"/>
              <a:gd name="connsiteY0" fmla="*/ 0 h 1676081"/>
              <a:gd name="connsiteX1" fmla="*/ 3459790 w 3460263"/>
              <a:gd name="connsiteY1" fmla="*/ 413 h 1676081"/>
              <a:gd name="connsiteX2" fmla="*/ 3459790 w 3460263"/>
              <a:gd name="connsiteY2" fmla="*/ 1676081 h 1676081"/>
              <a:gd name="connsiteX3" fmla="*/ 0 w 3460263"/>
              <a:gd name="connsiteY3" fmla="*/ 1674118 h 1676081"/>
              <a:gd name="connsiteX4" fmla="*/ 220631 w 3460263"/>
              <a:gd name="connsiteY4" fmla="*/ 0 h 1676081"/>
              <a:gd name="connsiteX0" fmla="*/ 224539 w 3464171"/>
              <a:gd name="connsiteY0" fmla="*/ 0 h 1676081"/>
              <a:gd name="connsiteX1" fmla="*/ 3463698 w 3464171"/>
              <a:gd name="connsiteY1" fmla="*/ 413 h 1676081"/>
              <a:gd name="connsiteX2" fmla="*/ 3463698 w 3464171"/>
              <a:gd name="connsiteY2" fmla="*/ 1676081 h 1676081"/>
              <a:gd name="connsiteX3" fmla="*/ 0 w 3464171"/>
              <a:gd name="connsiteY3" fmla="*/ 1658484 h 1676081"/>
              <a:gd name="connsiteX4" fmla="*/ 224539 w 3464171"/>
              <a:gd name="connsiteY4" fmla="*/ 0 h 1676081"/>
              <a:gd name="connsiteX0" fmla="*/ 224539 w 3463698"/>
              <a:gd name="connsiteY0" fmla="*/ 0 h 1664355"/>
              <a:gd name="connsiteX1" fmla="*/ 3463698 w 3463698"/>
              <a:gd name="connsiteY1" fmla="*/ 413 h 1664355"/>
              <a:gd name="connsiteX2" fmla="*/ 3459791 w 3463698"/>
              <a:gd name="connsiteY2" fmla="*/ 1664355 h 1664355"/>
              <a:gd name="connsiteX3" fmla="*/ 0 w 3463698"/>
              <a:gd name="connsiteY3" fmla="*/ 1658484 h 1664355"/>
              <a:gd name="connsiteX4" fmla="*/ 224539 w 3463698"/>
              <a:gd name="connsiteY4" fmla="*/ 0 h 1664355"/>
              <a:gd name="connsiteX0" fmla="*/ 224539 w 3464172"/>
              <a:gd name="connsiteY0" fmla="*/ 0 h 1658484"/>
              <a:gd name="connsiteX1" fmla="*/ 3463698 w 3464172"/>
              <a:gd name="connsiteY1" fmla="*/ 413 h 1658484"/>
              <a:gd name="connsiteX2" fmla="*/ 3463699 w 3464172"/>
              <a:gd name="connsiteY2" fmla="*/ 1648721 h 1658484"/>
              <a:gd name="connsiteX3" fmla="*/ 0 w 3464172"/>
              <a:gd name="connsiteY3" fmla="*/ 1658484 h 1658484"/>
              <a:gd name="connsiteX4" fmla="*/ 224539 w 3464172"/>
              <a:gd name="connsiteY4" fmla="*/ 0 h 1658484"/>
              <a:gd name="connsiteX0" fmla="*/ 224539 w 3464172"/>
              <a:gd name="connsiteY0" fmla="*/ 0 h 1660446"/>
              <a:gd name="connsiteX1" fmla="*/ 3463698 w 3464172"/>
              <a:gd name="connsiteY1" fmla="*/ 413 h 1660446"/>
              <a:gd name="connsiteX2" fmla="*/ 3463699 w 3464172"/>
              <a:gd name="connsiteY2" fmla="*/ 1660446 h 1660446"/>
              <a:gd name="connsiteX3" fmla="*/ 0 w 3464172"/>
              <a:gd name="connsiteY3" fmla="*/ 1658484 h 1660446"/>
              <a:gd name="connsiteX4" fmla="*/ 224539 w 3464172"/>
              <a:gd name="connsiteY4" fmla="*/ 0 h 1660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64172" h="1660446">
                <a:moveTo>
                  <a:pt x="224539" y="0"/>
                </a:moveTo>
                <a:lnTo>
                  <a:pt x="3463698" y="413"/>
                </a:lnTo>
                <a:cubicBezTo>
                  <a:pt x="3462059" y="557330"/>
                  <a:pt x="3465338" y="1103529"/>
                  <a:pt x="3463699" y="1660446"/>
                </a:cubicBezTo>
                <a:lnTo>
                  <a:pt x="0" y="1658484"/>
                </a:lnTo>
                <a:lnTo>
                  <a:pt x="224539" y="0"/>
                </a:lnTo>
                <a:close/>
              </a:path>
            </a:pathLst>
          </a:custGeom>
          <a:solidFill>
            <a:schemeClr val="bg1">
              <a:lumMod val="95000"/>
            </a:schemeClr>
          </a:solidFill>
        </p:spPr>
        <p:txBody>
          <a:bodyPr vert="horz" lIns="0" tIns="0" rIns="0" bIns="0" rtlCol="0" anchor="ctr">
            <a:normAutofit/>
          </a:bodyPr>
          <a:lstStyle>
            <a:lvl1pPr marL="180000" indent="-180000" algn="ctr">
              <a:buNone/>
              <a:defRPr lang="sv-SE" sz="1600" noProof="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12" name="Rubrik 5">
            <a:extLst>
              <a:ext uri="{FF2B5EF4-FFF2-40B4-BE49-F238E27FC236}">
                <a16:creationId xmlns:a16="http://schemas.microsoft.com/office/drawing/2014/main" id="{D98FC7C0-00F4-724B-B760-FC9D0474167B}"/>
              </a:ext>
            </a:extLst>
          </p:cNvPr>
          <p:cNvSpPr>
            <a:spLocks noGrp="1"/>
          </p:cNvSpPr>
          <p:nvPr>
            <p:ph type="title"/>
          </p:nvPr>
        </p:nvSpPr>
        <p:spPr>
          <a:xfrm>
            <a:off x="684000" y="504000"/>
            <a:ext cx="5112000" cy="569407"/>
          </a:xfrm>
        </p:spPr>
        <p:txBody>
          <a:bodyPr anchor="t" anchorCtr="0"/>
          <a:lstStyle/>
          <a:p>
            <a:r>
              <a:rPr lang="en-US"/>
              <a:t>Click to edit Master title style</a:t>
            </a:r>
            <a:endParaRPr lang="sv-SE" dirty="0"/>
          </a:p>
        </p:txBody>
      </p:sp>
      <p:sp>
        <p:nvSpPr>
          <p:cNvPr id="13" name="Date Placeholder 1">
            <a:extLst>
              <a:ext uri="{FF2B5EF4-FFF2-40B4-BE49-F238E27FC236}">
                <a16:creationId xmlns:a16="http://schemas.microsoft.com/office/drawing/2014/main" id="{4495E9C5-EC7D-8A47-917B-8EFB0DD5888F}"/>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EAD9F1D6-33F5-B249-895B-850A89CEAEB7}" type="datetime1">
              <a:rPr lang="sv-SE" smtClean="0"/>
              <a:t>2025-09-12</a:t>
            </a:fld>
            <a:endParaRPr lang="sv-SE"/>
          </a:p>
        </p:txBody>
      </p:sp>
      <p:sp>
        <p:nvSpPr>
          <p:cNvPr id="14" name="Platshållare för bildnummer 2">
            <a:extLst>
              <a:ext uri="{FF2B5EF4-FFF2-40B4-BE49-F238E27FC236}">
                <a16:creationId xmlns:a16="http://schemas.microsoft.com/office/drawing/2014/main" id="{210388E5-EC42-FB47-B03A-A8F924B99A75}"/>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5" name="Platshållare för sidfot 5">
            <a:extLst>
              <a:ext uri="{FF2B5EF4-FFF2-40B4-BE49-F238E27FC236}">
                <a16:creationId xmlns:a16="http://schemas.microsoft.com/office/drawing/2014/main" id="{291A737C-D8AB-CD4F-ABCA-98D6770FB15A}"/>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396791137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och två bilder (alt 2)">
    <p:spTree>
      <p:nvGrpSpPr>
        <p:cNvPr id="1" name=""/>
        <p:cNvGrpSpPr/>
        <p:nvPr/>
      </p:nvGrpSpPr>
      <p:grpSpPr>
        <a:xfrm>
          <a:off x="0" y="0"/>
          <a:ext cx="0" cy="0"/>
          <a:chOff x="0" y="0"/>
          <a:chExt cx="0" cy="0"/>
        </a:xfrm>
      </p:grpSpPr>
      <p:sp>
        <p:nvSpPr>
          <p:cNvPr id="8" name="Platshållare för innehåll 2"/>
          <p:cNvSpPr>
            <a:spLocks noGrp="1"/>
          </p:cNvSpPr>
          <p:nvPr>
            <p:ph sz="quarter" idx="12" hasCustomPrompt="1"/>
          </p:nvPr>
        </p:nvSpPr>
        <p:spPr>
          <a:xfrm>
            <a:off x="684000" y="1440000"/>
            <a:ext cx="5112000" cy="2989462"/>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14" name="Platshållare för bild 7"/>
          <p:cNvSpPr>
            <a:spLocks noGrp="1"/>
          </p:cNvSpPr>
          <p:nvPr>
            <p:ph type="pic" sz="quarter" idx="17" hasCustomPrompt="1"/>
          </p:nvPr>
        </p:nvSpPr>
        <p:spPr>
          <a:xfrm>
            <a:off x="5654769" y="-278219"/>
            <a:ext cx="3489231" cy="2527200"/>
          </a:xfrm>
          <a:custGeom>
            <a:avLst/>
            <a:gdLst>
              <a:gd name="connsiteX0" fmla="*/ 0 w 2992081"/>
              <a:gd name="connsiteY0" fmla="*/ 0 h 2527200"/>
              <a:gd name="connsiteX1" fmla="*/ 2992081 w 2992081"/>
              <a:gd name="connsiteY1" fmla="*/ 0 h 2527200"/>
              <a:gd name="connsiteX2" fmla="*/ 2992081 w 2992081"/>
              <a:gd name="connsiteY2" fmla="*/ 2527200 h 2527200"/>
              <a:gd name="connsiteX3" fmla="*/ 0 w 2992081"/>
              <a:gd name="connsiteY3" fmla="*/ 2527200 h 2527200"/>
              <a:gd name="connsiteX4" fmla="*/ 0 w 2992081"/>
              <a:gd name="connsiteY4" fmla="*/ 0 h 2527200"/>
              <a:gd name="connsiteX0" fmla="*/ 0 w 3489231"/>
              <a:gd name="connsiteY0" fmla="*/ 0 h 2527200"/>
              <a:gd name="connsiteX1" fmla="*/ 3489231 w 3489231"/>
              <a:gd name="connsiteY1" fmla="*/ 0 h 2527200"/>
              <a:gd name="connsiteX2" fmla="*/ 3489231 w 3489231"/>
              <a:gd name="connsiteY2" fmla="*/ 2527200 h 2527200"/>
              <a:gd name="connsiteX3" fmla="*/ 497150 w 3489231"/>
              <a:gd name="connsiteY3" fmla="*/ 2527200 h 2527200"/>
              <a:gd name="connsiteX4" fmla="*/ 0 w 3489231"/>
              <a:gd name="connsiteY4" fmla="*/ 0 h 2527200"/>
              <a:gd name="connsiteX0" fmla="*/ 0 w 3489231"/>
              <a:gd name="connsiteY0" fmla="*/ 0 h 2532366"/>
              <a:gd name="connsiteX1" fmla="*/ 3489231 w 3489231"/>
              <a:gd name="connsiteY1" fmla="*/ 0 h 2532366"/>
              <a:gd name="connsiteX2" fmla="*/ 3489231 w 3489231"/>
              <a:gd name="connsiteY2" fmla="*/ 2527200 h 2532366"/>
              <a:gd name="connsiteX3" fmla="*/ 352499 w 3489231"/>
              <a:gd name="connsiteY3" fmla="*/ 2532366 h 2532366"/>
              <a:gd name="connsiteX4" fmla="*/ 0 w 3489231"/>
              <a:gd name="connsiteY4" fmla="*/ 0 h 2532366"/>
              <a:gd name="connsiteX0" fmla="*/ 0 w 3489231"/>
              <a:gd name="connsiteY0" fmla="*/ 0 h 2527200"/>
              <a:gd name="connsiteX1" fmla="*/ 3489231 w 3489231"/>
              <a:gd name="connsiteY1" fmla="*/ 0 h 2527200"/>
              <a:gd name="connsiteX2" fmla="*/ 3489231 w 3489231"/>
              <a:gd name="connsiteY2" fmla="*/ 2527200 h 2527200"/>
              <a:gd name="connsiteX3" fmla="*/ 331835 w 3489231"/>
              <a:gd name="connsiteY3" fmla="*/ 2465206 h 2527200"/>
              <a:gd name="connsiteX4" fmla="*/ 0 w 3489231"/>
              <a:gd name="connsiteY4" fmla="*/ 0 h 2527200"/>
              <a:gd name="connsiteX0" fmla="*/ 0 w 3489231"/>
              <a:gd name="connsiteY0" fmla="*/ 0 h 2532366"/>
              <a:gd name="connsiteX1" fmla="*/ 3489231 w 3489231"/>
              <a:gd name="connsiteY1" fmla="*/ 0 h 2532366"/>
              <a:gd name="connsiteX2" fmla="*/ 3489231 w 3489231"/>
              <a:gd name="connsiteY2" fmla="*/ 2527200 h 2532366"/>
              <a:gd name="connsiteX3" fmla="*/ 347333 w 3489231"/>
              <a:gd name="connsiteY3" fmla="*/ 2532366 h 2532366"/>
              <a:gd name="connsiteX4" fmla="*/ 0 w 3489231"/>
              <a:gd name="connsiteY4" fmla="*/ 0 h 2532366"/>
              <a:gd name="connsiteX0" fmla="*/ 0 w 3489231"/>
              <a:gd name="connsiteY0" fmla="*/ 0 h 2527200"/>
              <a:gd name="connsiteX1" fmla="*/ 3489231 w 3489231"/>
              <a:gd name="connsiteY1" fmla="*/ 0 h 2527200"/>
              <a:gd name="connsiteX2" fmla="*/ 3489231 w 3489231"/>
              <a:gd name="connsiteY2" fmla="*/ 2527200 h 2527200"/>
              <a:gd name="connsiteX3" fmla="*/ 347333 w 3489231"/>
              <a:gd name="connsiteY3" fmla="*/ 2522033 h 2527200"/>
              <a:gd name="connsiteX4" fmla="*/ 0 w 3489231"/>
              <a:gd name="connsiteY4" fmla="*/ 0 h 252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9231" h="2527200">
                <a:moveTo>
                  <a:pt x="0" y="0"/>
                </a:moveTo>
                <a:lnTo>
                  <a:pt x="3489231" y="0"/>
                </a:lnTo>
                <a:lnTo>
                  <a:pt x="3489231" y="2527200"/>
                </a:lnTo>
                <a:lnTo>
                  <a:pt x="347333" y="2522033"/>
                </a:lnTo>
                <a:lnTo>
                  <a:pt x="0" y="0"/>
                </a:lnTo>
                <a:close/>
              </a:path>
            </a:pathLst>
          </a:custGeom>
          <a:solidFill>
            <a:schemeClr val="bg1">
              <a:lumMod val="95000"/>
            </a:schemeClr>
          </a:solidFill>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9" name="Platshållare för bild 7">
            <a:extLst>
              <a:ext uri="{FF2B5EF4-FFF2-40B4-BE49-F238E27FC236}">
                <a16:creationId xmlns:a16="http://schemas.microsoft.com/office/drawing/2014/main" id="{C6E7842F-5E6D-0D4E-95D1-DF406180B4C7}"/>
              </a:ext>
            </a:extLst>
          </p:cNvPr>
          <p:cNvSpPr>
            <a:spLocks noGrp="1"/>
          </p:cNvSpPr>
          <p:nvPr>
            <p:ph type="pic" sz="quarter" idx="20" hasCustomPrompt="1"/>
          </p:nvPr>
        </p:nvSpPr>
        <p:spPr>
          <a:xfrm>
            <a:off x="6022766" y="2352973"/>
            <a:ext cx="3128242" cy="2525223"/>
          </a:xfrm>
          <a:custGeom>
            <a:avLst/>
            <a:gdLst>
              <a:gd name="connsiteX0" fmla="*/ 0 w 2992081"/>
              <a:gd name="connsiteY0" fmla="*/ 0 h 2527200"/>
              <a:gd name="connsiteX1" fmla="*/ 2992081 w 2992081"/>
              <a:gd name="connsiteY1" fmla="*/ 0 h 2527200"/>
              <a:gd name="connsiteX2" fmla="*/ 2992081 w 2992081"/>
              <a:gd name="connsiteY2" fmla="*/ 2527200 h 2527200"/>
              <a:gd name="connsiteX3" fmla="*/ 0 w 2992081"/>
              <a:gd name="connsiteY3" fmla="*/ 2527200 h 2527200"/>
              <a:gd name="connsiteX4" fmla="*/ 0 w 2992081"/>
              <a:gd name="connsiteY4" fmla="*/ 0 h 2527200"/>
              <a:gd name="connsiteX0" fmla="*/ 0 w 3121234"/>
              <a:gd name="connsiteY0" fmla="*/ 0 h 2527200"/>
              <a:gd name="connsiteX1" fmla="*/ 3121234 w 3121234"/>
              <a:gd name="connsiteY1" fmla="*/ 0 h 2527200"/>
              <a:gd name="connsiteX2" fmla="*/ 3121234 w 3121234"/>
              <a:gd name="connsiteY2" fmla="*/ 2527200 h 2527200"/>
              <a:gd name="connsiteX3" fmla="*/ 129153 w 3121234"/>
              <a:gd name="connsiteY3" fmla="*/ 2527200 h 2527200"/>
              <a:gd name="connsiteX4" fmla="*/ 0 w 3121234"/>
              <a:gd name="connsiteY4" fmla="*/ 0 h 2527200"/>
              <a:gd name="connsiteX0" fmla="*/ 0 w 3121234"/>
              <a:gd name="connsiteY0" fmla="*/ 0 h 2527200"/>
              <a:gd name="connsiteX1" fmla="*/ 3121234 w 3121234"/>
              <a:gd name="connsiteY1" fmla="*/ 0 h 2527200"/>
              <a:gd name="connsiteX2" fmla="*/ 3121234 w 3121234"/>
              <a:gd name="connsiteY2" fmla="*/ 2527200 h 2527200"/>
              <a:gd name="connsiteX3" fmla="*/ 361628 w 3121234"/>
              <a:gd name="connsiteY3" fmla="*/ 2527200 h 2527200"/>
              <a:gd name="connsiteX4" fmla="*/ 0 w 3121234"/>
              <a:gd name="connsiteY4" fmla="*/ 0 h 2527200"/>
              <a:gd name="connsiteX0" fmla="*/ 0 w 3121234"/>
              <a:gd name="connsiteY0" fmla="*/ 0 h 2527200"/>
              <a:gd name="connsiteX1" fmla="*/ 3121234 w 3121234"/>
              <a:gd name="connsiteY1" fmla="*/ 0 h 2527200"/>
              <a:gd name="connsiteX2" fmla="*/ 3121234 w 3121234"/>
              <a:gd name="connsiteY2" fmla="*/ 2527200 h 2527200"/>
              <a:gd name="connsiteX3" fmla="*/ 355877 w 3121234"/>
              <a:gd name="connsiteY3" fmla="*/ 2515698 h 2527200"/>
              <a:gd name="connsiteX4" fmla="*/ 0 w 3121234"/>
              <a:gd name="connsiteY4" fmla="*/ 0 h 2527200"/>
              <a:gd name="connsiteX0" fmla="*/ 0 w 3121234"/>
              <a:gd name="connsiteY0" fmla="*/ 0 h 2521449"/>
              <a:gd name="connsiteX1" fmla="*/ 3121234 w 3121234"/>
              <a:gd name="connsiteY1" fmla="*/ 0 h 2521449"/>
              <a:gd name="connsiteX2" fmla="*/ 3115483 w 3121234"/>
              <a:gd name="connsiteY2" fmla="*/ 2521449 h 2521449"/>
              <a:gd name="connsiteX3" fmla="*/ 355877 w 3121234"/>
              <a:gd name="connsiteY3" fmla="*/ 2515698 h 2521449"/>
              <a:gd name="connsiteX4" fmla="*/ 0 w 3121234"/>
              <a:gd name="connsiteY4" fmla="*/ 0 h 2521449"/>
              <a:gd name="connsiteX0" fmla="*/ 0 w 3121234"/>
              <a:gd name="connsiteY0" fmla="*/ 0 h 2525223"/>
              <a:gd name="connsiteX1" fmla="*/ 3121234 w 3121234"/>
              <a:gd name="connsiteY1" fmla="*/ 0 h 2525223"/>
              <a:gd name="connsiteX2" fmla="*/ 3115483 w 3121234"/>
              <a:gd name="connsiteY2" fmla="*/ 2521449 h 2525223"/>
              <a:gd name="connsiteX3" fmla="*/ 355877 w 3121234"/>
              <a:gd name="connsiteY3" fmla="*/ 2525223 h 2525223"/>
              <a:gd name="connsiteX4" fmla="*/ 0 w 3121234"/>
              <a:gd name="connsiteY4" fmla="*/ 0 h 2525223"/>
              <a:gd name="connsiteX0" fmla="*/ 0 w 3121234"/>
              <a:gd name="connsiteY0" fmla="*/ 0 h 2525223"/>
              <a:gd name="connsiteX1" fmla="*/ 3121234 w 3121234"/>
              <a:gd name="connsiteY1" fmla="*/ 0 h 2525223"/>
              <a:gd name="connsiteX2" fmla="*/ 3118658 w 3121234"/>
              <a:gd name="connsiteY2" fmla="*/ 2524624 h 2525223"/>
              <a:gd name="connsiteX3" fmla="*/ 355877 w 3121234"/>
              <a:gd name="connsiteY3" fmla="*/ 2525223 h 2525223"/>
              <a:gd name="connsiteX4" fmla="*/ 0 w 3121234"/>
              <a:gd name="connsiteY4" fmla="*/ 0 h 2525223"/>
              <a:gd name="connsiteX0" fmla="*/ 0 w 3128242"/>
              <a:gd name="connsiteY0" fmla="*/ 0 h 2525223"/>
              <a:gd name="connsiteX1" fmla="*/ 3121234 w 3128242"/>
              <a:gd name="connsiteY1" fmla="*/ 0 h 2525223"/>
              <a:gd name="connsiteX2" fmla="*/ 3128183 w 3128242"/>
              <a:gd name="connsiteY2" fmla="*/ 2524624 h 2525223"/>
              <a:gd name="connsiteX3" fmla="*/ 355877 w 3128242"/>
              <a:gd name="connsiteY3" fmla="*/ 2525223 h 2525223"/>
              <a:gd name="connsiteX4" fmla="*/ 0 w 3128242"/>
              <a:gd name="connsiteY4" fmla="*/ 0 h 25252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8242" h="2525223">
                <a:moveTo>
                  <a:pt x="0" y="0"/>
                </a:moveTo>
                <a:lnTo>
                  <a:pt x="3121234" y="0"/>
                </a:lnTo>
                <a:cubicBezTo>
                  <a:pt x="3120375" y="841541"/>
                  <a:pt x="3129042" y="1683083"/>
                  <a:pt x="3128183" y="2524624"/>
                </a:cubicBezTo>
                <a:lnTo>
                  <a:pt x="355877" y="2525223"/>
                </a:lnTo>
                <a:lnTo>
                  <a:pt x="0" y="0"/>
                </a:lnTo>
                <a:close/>
              </a:path>
            </a:pathLst>
          </a:custGeom>
          <a:solidFill>
            <a:schemeClr val="bg1">
              <a:lumMod val="95000"/>
            </a:schemeClr>
          </a:solidFill>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10" name="Rubrik 5">
            <a:extLst>
              <a:ext uri="{FF2B5EF4-FFF2-40B4-BE49-F238E27FC236}">
                <a16:creationId xmlns:a16="http://schemas.microsoft.com/office/drawing/2014/main" id="{14C9355C-85B6-E949-9803-F69815A94C6D}"/>
              </a:ext>
            </a:extLst>
          </p:cNvPr>
          <p:cNvSpPr>
            <a:spLocks noGrp="1"/>
          </p:cNvSpPr>
          <p:nvPr>
            <p:ph type="title"/>
          </p:nvPr>
        </p:nvSpPr>
        <p:spPr>
          <a:xfrm>
            <a:off x="684000" y="504000"/>
            <a:ext cx="4970769" cy="569407"/>
          </a:xfrm>
        </p:spPr>
        <p:txBody>
          <a:bodyPr anchor="t" anchorCtr="0"/>
          <a:lstStyle/>
          <a:p>
            <a:r>
              <a:rPr lang="en-US"/>
              <a:t>Click to edit Master title style</a:t>
            </a:r>
            <a:endParaRPr lang="sv-SE" dirty="0"/>
          </a:p>
        </p:txBody>
      </p:sp>
      <p:sp>
        <p:nvSpPr>
          <p:cNvPr id="12" name="Date Placeholder 1">
            <a:extLst>
              <a:ext uri="{FF2B5EF4-FFF2-40B4-BE49-F238E27FC236}">
                <a16:creationId xmlns:a16="http://schemas.microsoft.com/office/drawing/2014/main" id="{A808CDFB-1996-ED41-AEFA-E11EE320B274}"/>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192F9662-398B-3342-B5F2-CD83449DDCD2}" type="datetime1">
              <a:rPr lang="sv-SE" smtClean="0"/>
              <a:t>2025-09-12</a:t>
            </a:fld>
            <a:endParaRPr lang="sv-SE"/>
          </a:p>
        </p:txBody>
      </p:sp>
      <p:sp>
        <p:nvSpPr>
          <p:cNvPr id="13" name="Platshållare för bildnummer 2">
            <a:extLst>
              <a:ext uri="{FF2B5EF4-FFF2-40B4-BE49-F238E27FC236}">
                <a16:creationId xmlns:a16="http://schemas.microsoft.com/office/drawing/2014/main" id="{82E61496-463F-F642-85A2-F91A39C54BF6}"/>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5" name="Platshållare för sidfot 5">
            <a:extLst>
              <a:ext uri="{FF2B5EF4-FFF2-40B4-BE49-F238E27FC236}">
                <a16:creationId xmlns:a16="http://schemas.microsoft.com/office/drawing/2014/main" id="{AB6D92A2-3D6A-FC4B-B61F-9131B206274E}"/>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212831823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och bild (alt 4)">
    <p:spTree>
      <p:nvGrpSpPr>
        <p:cNvPr id="1" name=""/>
        <p:cNvGrpSpPr/>
        <p:nvPr/>
      </p:nvGrpSpPr>
      <p:grpSpPr>
        <a:xfrm>
          <a:off x="0" y="0"/>
          <a:ext cx="0" cy="0"/>
          <a:chOff x="0" y="0"/>
          <a:chExt cx="0" cy="0"/>
        </a:xfrm>
      </p:grpSpPr>
      <p:sp>
        <p:nvSpPr>
          <p:cNvPr id="15" name="Platshållare för bild 7"/>
          <p:cNvSpPr>
            <a:spLocks noGrp="1"/>
          </p:cNvSpPr>
          <p:nvPr>
            <p:ph type="pic" sz="quarter" idx="17" hasCustomPrompt="1"/>
          </p:nvPr>
        </p:nvSpPr>
        <p:spPr>
          <a:xfrm>
            <a:off x="6151919" y="0"/>
            <a:ext cx="2992081" cy="4876006"/>
          </a:xfrm>
          <a:prstGeom prst="rect">
            <a:avLst/>
          </a:prstGeom>
          <a:solidFill>
            <a:schemeClr val="bg1">
              <a:lumMod val="95000"/>
            </a:schemeClr>
          </a:solidFill>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2" name="Rubrik 1"/>
          <p:cNvSpPr>
            <a:spLocks noGrp="1"/>
          </p:cNvSpPr>
          <p:nvPr>
            <p:ph type="title"/>
          </p:nvPr>
        </p:nvSpPr>
        <p:spPr>
          <a:xfrm>
            <a:off x="683568" y="504000"/>
            <a:ext cx="4959904" cy="569407"/>
          </a:xfrm>
        </p:spPr>
        <p:txBody>
          <a:bodyPr anchor="t" anchorCtr="0"/>
          <a:lstStyle/>
          <a:p>
            <a:r>
              <a:rPr lang="en-US"/>
              <a:t>Click to edit Master title style</a:t>
            </a:r>
            <a:endParaRPr lang="sv-SE" dirty="0"/>
          </a:p>
        </p:txBody>
      </p:sp>
      <p:sp>
        <p:nvSpPr>
          <p:cNvPr id="7" name="Platshållare för innehåll 2"/>
          <p:cNvSpPr>
            <a:spLocks noGrp="1"/>
          </p:cNvSpPr>
          <p:nvPr>
            <p:ph sz="quarter" idx="12" hasCustomPrompt="1"/>
          </p:nvPr>
        </p:nvSpPr>
        <p:spPr>
          <a:xfrm>
            <a:off x="683568" y="1440000"/>
            <a:ext cx="4959904" cy="2989462"/>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8" name="Date Placeholder 1">
            <a:extLst>
              <a:ext uri="{FF2B5EF4-FFF2-40B4-BE49-F238E27FC236}">
                <a16:creationId xmlns:a16="http://schemas.microsoft.com/office/drawing/2014/main" id="{203FBDE6-3476-4548-9DD8-B75193B276EE}"/>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89CF016A-8827-DA40-87E5-B3020116BEC2}" type="datetime1">
              <a:rPr lang="sv-SE" smtClean="0"/>
              <a:t>2025-09-12</a:t>
            </a:fld>
            <a:endParaRPr lang="sv-SE"/>
          </a:p>
        </p:txBody>
      </p:sp>
      <p:sp>
        <p:nvSpPr>
          <p:cNvPr id="10" name="Platshållare för bildnummer 2">
            <a:extLst>
              <a:ext uri="{FF2B5EF4-FFF2-40B4-BE49-F238E27FC236}">
                <a16:creationId xmlns:a16="http://schemas.microsoft.com/office/drawing/2014/main" id="{BE933335-2135-DD4D-AA00-807F108F421D}"/>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1" name="Platshållare för sidfot 5">
            <a:extLst>
              <a:ext uri="{FF2B5EF4-FFF2-40B4-BE49-F238E27FC236}">
                <a16:creationId xmlns:a16="http://schemas.microsoft.com/office/drawing/2014/main" id="{9D740FD5-A52F-F74B-96E9-204E0E78AB1F}"/>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78917587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och bild (alt 5)">
    <p:spTree>
      <p:nvGrpSpPr>
        <p:cNvPr id="1" name=""/>
        <p:cNvGrpSpPr/>
        <p:nvPr/>
      </p:nvGrpSpPr>
      <p:grpSpPr>
        <a:xfrm>
          <a:off x="0" y="0"/>
          <a:ext cx="0" cy="0"/>
          <a:chOff x="0" y="0"/>
          <a:chExt cx="0" cy="0"/>
        </a:xfrm>
      </p:grpSpPr>
      <p:sp>
        <p:nvSpPr>
          <p:cNvPr id="6" name="Platshållare för bild 7"/>
          <p:cNvSpPr>
            <a:spLocks noGrp="1"/>
          </p:cNvSpPr>
          <p:nvPr>
            <p:ph type="pic" sz="quarter" idx="21" hasCustomPrompt="1"/>
          </p:nvPr>
        </p:nvSpPr>
        <p:spPr>
          <a:xfrm>
            <a:off x="5684208" y="0"/>
            <a:ext cx="3459792" cy="4876006"/>
          </a:xfrm>
          <a:custGeom>
            <a:avLst/>
            <a:gdLst>
              <a:gd name="connsiteX0" fmla="*/ 0 w 2992081"/>
              <a:gd name="connsiteY0" fmla="*/ 0 h 1656000"/>
              <a:gd name="connsiteX1" fmla="*/ 2992081 w 2992081"/>
              <a:gd name="connsiteY1" fmla="*/ 0 h 1656000"/>
              <a:gd name="connsiteX2" fmla="*/ 2992081 w 2992081"/>
              <a:gd name="connsiteY2" fmla="*/ 1656000 h 1656000"/>
              <a:gd name="connsiteX3" fmla="*/ 0 w 2992081"/>
              <a:gd name="connsiteY3" fmla="*/ 1656000 h 1656000"/>
              <a:gd name="connsiteX4" fmla="*/ 0 w 2992081"/>
              <a:gd name="connsiteY4" fmla="*/ 0 h 1656000"/>
              <a:gd name="connsiteX0" fmla="*/ 471488 w 3463569"/>
              <a:gd name="connsiteY0" fmla="*/ 0 h 1670287"/>
              <a:gd name="connsiteX1" fmla="*/ 3463569 w 3463569"/>
              <a:gd name="connsiteY1" fmla="*/ 0 h 1670287"/>
              <a:gd name="connsiteX2" fmla="*/ 3463569 w 3463569"/>
              <a:gd name="connsiteY2" fmla="*/ 1656000 h 1670287"/>
              <a:gd name="connsiteX3" fmla="*/ 0 w 3463569"/>
              <a:gd name="connsiteY3" fmla="*/ 1670287 h 1670287"/>
              <a:gd name="connsiteX4" fmla="*/ 471488 w 3463569"/>
              <a:gd name="connsiteY4" fmla="*/ 0 h 1670287"/>
              <a:gd name="connsiteX0" fmla="*/ 228601 w 3463569"/>
              <a:gd name="connsiteY0" fmla="*/ 0 h 1677431"/>
              <a:gd name="connsiteX1" fmla="*/ 3463569 w 3463569"/>
              <a:gd name="connsiteY1" fmla="*/ 7144 h 1677431"/>
              <a:gd name="connsiteX2" fmla="*/ 3463569 w 3463569"/>
              <a:gd name="connsiteY2" fmla="*/ 1663144 h 1677431"/>
              <a:gd name="connsiteX3" fmla="*/ 0 w 3463569"/>
              <a:gd name="connsiteY3" fmla="*/ 1677431 h 1677431"/>
              <a:gd name="connsiteX4" fmla="*/ 228601 w 3463569"/>
              <a:gd name="connsiteY4" fmla="*/ 0 h 1677431"/>
              <a:gd name="connsiteX0" fmla="*/ 235745 w 3463569"/>
              <a:gd name="connsiteY0" fmla="*/ 7144 h 1670287"/>
              <a:gd name="connsiteX1" fmla="*/ 3463569 w 3463569"/>
              <a:gd name="connsiteY1" fmla="*/ 0 h 1670287"/>
              <a:gd name="connsiteX2" fmla="*/ 3463569 w 3463569"/>
              <a:gd name="connsiteY2" fmla="*/ 1656000 h 1670287"/>
              <a:gd name="connsiteX3" fmla="*/ 0 w 3463569"/>
              <a:gd name="connsiteY3" fmla="*/ 1670287 h 1670287"/>
              <a:gd name="connsiteX4" fmla="*/ 235745 w 3463569"/>
              <a:gd name="connsiteY4" fmla="*/ 7144 h 1670287"/>
              <a:gd name="connsiteX0" fmla="*/ 224410 w 3463569"/>
              <a:gd name="connsiteY0" fmla="*/ 0 h 1670700"/>
              <a:gd name="connsiteX1" fmla="*/ 3463569 w 3463569"/>
              <a:gd name="connsiteY1" fmla="*/ 413 h 1670700"/>
              <a:gd name="connsiteX2" fmla="*/ 3463569 w 3463569"/>
              <a:gd name="connsiteY2" fmla="*/ 1656413 h 1670700"/>
              <a:gd name="connsiteX3" fmla="*/ 0 w 3463569"/>
              <a:gd name="connsiteY3" fmla="*/ 1670700 h 1670700"/>
              <a:gd name="connsiteX4" fmla="*/ 224410 w 3463569"/>
              <a:gd name="connsiteY4" fmla="*/ 0 h 1670700"/>
              <a:gd name="connsiteX0" fmla="*/ 220632 w 3459791"/>
              <a:gd name="connsiteY0" fmla="*/ 0 h 1663143"/>
              <a:gd name="connsiteX1" fmla="*/ 3459791 w 3459791"/>
              <a:gd name="connsiteY1" fmla="*/ 413 h 1663143"/>
              <a:gd name="connsiteX2" fmla="*/ 3459791 w 3459791"/>
              <a:gd name="connsiteY2" fmla="*/ 1656413 h 1663143"/>
              <a:gd name="connsiteX3" fmla="*/ 0 w 3459791"/>
              <a:gd name="connsiteY3" fmla="*/ 1663143 h 1663143"/>
              <a:gd name="connsiteX4" fmla="*/ 220632 w 3459791"/>
              <a:gd name="connsiteY4" fmla="*/ 0 h 1663143"/>
              <a:gd name="connsiteX0" fmla="*/ 220632 w 3459791"/>
              <a:gd name="connsiteY0" fmla="*/ 0 h 1659364"/>
              <a:gd name="connsiteX1" fmla="*/ 3459791 w 3459791"/>
              <a:gd name="connsiteY1" fmla="*/ 413 h 1659364"/>
              <a:gd name="connsiteX2" fmla="*/ 3459791 w 3459791"/>
              <a:gd name="connsiteY2" fmla="*/ 1656413 h 1659364"/>
              <a:gd name="connsiteX3" fmla="*/ 0 w 3459791"/>
              <a:gd name="connsiteY3" fmla="*/ 1659364 h 1659364"/>
              <a:gd name="connsiteX4" fmla="*/ 220632 w 3459791"/>
              <a:gd name="connsiteY4" fmla="*/ 0 h 1659364"/>
              <a:gd name="connsiteX0" fmla="*/ 449232 w 3459791"/>
              <a:gd name="connsiteY0" fmla="*/ 0 h 1659364"/>
              <a:gd name="connsiteX1" fmla="*/ 3459791 w 3459791"/>
              <a:gd name="connsiteY1" fmla="*/ 413 h 1659364"/>
              <a:gd name="connsiteX2" fmla="*/ 3459791 w 3459791"/>
              <a:gd name="connsiteY2" fmla="*/ 1656413 h 1659364"/>
              <a:gd name="connsiteX3" fmla="*/ 0 w 3459791"/>
              <a:gd name="connsiteY3" fmla="*/ 1659364 h 1659364"/>
              <a:gd name="connsiteX4" fmla="*/ 449232 w 3459791"/>
              <a:gd name="connsiteY4" fmla="*/ 0 h 1659364"/>
              <a:gd name="connsiteX0" fmla="*/ 444208 w 3454767"/>
              <a:gd name="connsiteY0" fmla="*/ 0 h 1657663"/>
              <a:gd name="connsiteX1" fmla="*/ 3454767 w 3454767"/>
              <a:gd name="connsiteY1" fmla="*/ 413 h 1657663"/>
              <a:gd name="connsiteX2" fmla="*/ 3454767 w 3454767"/>
              <a:gd name="connsiteY2" fmla="*/ 1656413 h 1657663"/>
              <a:gd name="connsiteX3" fmla="*/ 0 w 3454767"/>
              <a:gd name="connsiteY3" fmla="*/ 1657663 h 1657663"/>
              <a:gd name="connsiteX4" fmla="*/ 444208 w 3454767"/>
              <a:gd name="connsiteY4" fmla="*/ 0 h 1657663"/>
              <a:gd name="connsiteX0" fmla="*/ 444208 w 3454767"/>
              <a:gd name="connsiteY0" fmla="*/ 0 h 1656413"/>
              <a:gd name="connsiteX1" fmla="*/ 3454767 w 3454767"/>
              <a:gd name="connsiteY1" fmla="*/ 413 h 1656413"/>
              <a:gd name="connsiteX2" fmla="*/ 3454767 w 3454767"/>
              <a:gd name="connsiteY2" fmla="*/ 1656413 h 1656413"/>
              <a:gd name="connsiteX3" fmla="*/ 0 w 3454767"/>
              <a:gd name="connsiteY3" fmla="*/ 1654261 h 1656413"/>
              <a:gd name="connsiteX4" fmla="*/ 444208 w 3454767"/>
              <a:gd name="connsiteY4" fmla="*/ 0 h 1656413"/>
              <a:gd name="connsiteX0" fmla="*/ 449233 w 3459792"/>
              <a:gd name="connsiteY0" fmla="*/ 0 h 1656413"/>
              <a:gd name="connsiteX1" fmla="*/ 3459792 w 3459792"/>
              <a:gd name="connsiteY1" fmla="*/ 413 h 1656413"/>
              <a:gd name="connsiteX2" fmla="*/ 3459792 w 3459792"/>
              <a:gd name="connsiteY2" fmla="*/ 1656413 h 1656413"/>
              <a:gd name="connsiteX3" fmla="*/ 0 w 3459792"/>
              <a:gd name="connsiteY3" fmla="*/ 1655962 h 1656413"/>
              <a:gd name="connsiteX4" fmla="*/ 449233 w 3459792"/>
              <a:gd name="connsiteY4" fmla="*/ 0 h 16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9792" h="1656413">
                <a:moveTo>
                  <a:pt x="449233" y="0"/>
                </a:moveTo>
                <a:lnTo>
                  <a:pt x="3459792" y="413"/>
                </a:lnTo>
                <a:lnTo>
                  <a:pt x="3459792" y="1656413"/>
                </a:lnTo>
                <a:lnTo>
                  <a:pt x="0" y="1655962"/>
                </a:lnTo>
                <a:lnTo>
                  <a:pt x="449233" y="0"/>
                </a:lnTo>
                <a:close/>
              </a:path>
            </a:pathLst>
          </a:custGeom>
          <a:solidFill>
            <a:schemeClr val="bg1">
              <a:lumMod val="95000"/>
            </a:schemeClr>
          </a:solidFill>
        </p:spPr>
        <p:txBody>
          <a:bodyPr vert="horz" lIns="0" tIns="0" rIns="0" bIns="0" rtlCol="0" anchor="ctr">
            <a:normAutofit/>
          </a:bodyPr>
          <a:lstStyle>
            <a:lvl1pPr marL="180000" indent="-180000" algn="ctr">
              <a:buNone/>
              <a:defRPr lang="sv-SE" sz="1600" noProof="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9" name="Platshållare för innehåll 2"/>
          <p:cNvSpPr>
            <a:spLocks noGrp="1"/>
          </p:cNvSpPr>
          <p:nvPr>
            <p:ph sz="quarter" idx="12" hasCustomPrompt="1"/>
          </p:nvPr>
        </p:nvSpPr>
        <p:spPr>
          <a:xfrm>
            <a:off x="684000" y="1440000"/>
            <a:ext cx="5112000" cy="2991068"/>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8" name="Rubrik 5">
            <a:extLst>
              <a:ext uri="{FF2B5EF4-FFF2-40B4-BE49-F238E27FC236}">
                <a16:creationId xmlns:a16="http://schemas.microsoft.com/office/drawing/2014/main" id="{ADE8B9EC-AF0B-CE4C-8243-45AF9ED465BA}"/>
              </a:ext>
            </a:extLst>
          </p:cNvPr>
          <p:cNvSpPr>
            <a:spLocks noGrp="1"/>
          </p:cNvSpPr>
          <p:nvPr>
            <p:ph type="title"/>
          </p:nvPr>
        </p:nvSpPr>
        <p:spPr>
          <a:xfrm>
            <a:off x="684000" y="504000"/>
            <a:ext cx="5112000" cy="569407"/>
          </a:xfrm>
        </p:spPr>
        <p:txBody>
          <a:bodyPr anchor="t" anchorCtr="0"/>
          <a:lstStyle/>
          <a:p>
            <a:r>
              <a:rPr lang="en-US"/>
              <a:t>Click to edit Master title style</a:t>
            </a:r>
            <a:endParaRPr lang="sv-SE" dirty="0"/>
          </a:p>
        </p:txBody>
      </p:sp>
      <p:sp>
        <p:nvSpPr>
          <p:cNvPr id="11" name="Date Placeholder 1">
            <a:extLst>
              <a:ext uri="{FF2B5EF4-FFF2-40B4-BE49-F238E27FC236}">
                <a16:creationId xmlns:a16="http://schemas.microsoft.com/office/drawing/2014/main" id="{D413297E-CC9E-B748-B2F7-A099522B5F4B}"/>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7A2B2690-C875-CC47-8FB3-5B0B274A2700}" type="datetime1">
              <a:rPr lang="sv-SE" smtClean="0"/>
              <a:t>2025-09-12</a:t>
            </a:fld>
            <a:endParaRPr lang="sv-SE"/>
          </a:p>
        </p:txBody>
      </p:sp>
      <p:sp>
        <p:nvSpPr>
          <p:cNvPr id="12" name="Platshållare för bildnummer 2">
            <a:extLst>
              <a:ext uri="{FF2B5EF4-FFF2-40B4-BE49-F238E27FC236}">
                <a16:creationId xmlns:a16="http://schemas.microsoft.com/office/drawing/2014/main" id="{28711EBE-F89D-3C45-8382-C13CC7ACF92A}"/>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3" name="Platshållare för sidfot 5">
            <a:extLst>
              <a:ext uri="{FF2B5EF4-FFF2-40B4-BE49-F238E27FC236}">
                <a16:creationId xmlns:a16="http://schemas.microsoft.com/office/drawing/2014/main" id="{A52F8C47-178E-BF4E-91CE-CEE83CCBDC4A}"/>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92111256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och bild (alt 6)">
    <p:spTree>
      <p:nvGrpSpPr>
        <p:cNvPr id="1" name=""/>
        <p:cNvGrpSpPr/>
        <p:nvPr/>
      </p:nvGrpSpPr>
      <p:grpSpPr>
        <a:xfrm>
          <a:off x="0" y="0"/>
          <a:ext cx="0" cy="0"/>
          <a:chOff x="0" y="0"/>
          <a:chExt cx="0" cy="0"/>
        </a:xfrm>
      </p:grpSpPr>
      <p:sp>
        <p:nvSpPr>
          <p:cNvPr id="10" name="Platshållare för bild 7">
            <a:extLst>
              <a:ext uri="{FF2B5EF4-FFF2-40B4-BE49-F238E27FC236}">
                <a16:creationId xmlns:a16="http://schemas.microsoft.com/office/drawing/2014/main" id="{61B5B853-6050-104B-B64B-70CD31ABC800}"/>
              </a:ext>
            </a:extLst>
          </p:cNvPr>
          <p:cNvSpPr>
            <a:spLocks noGrp="1"/>
          </p:cNvSpPr>
          <p:nvPr>
            <p:ph type="pic" sz="quarter" idx="19" hasCustomPrompt="1"/>
          </p:nvPr>
        </p:nvSpPr>
        <p:spPr>
          <a:xfrm>
            <a:off x="4106107" y="0"/>
            <a:ext cx="5037893" cy="4876006"/>
          </a:xfrm>
          <a:custGeom>
            <a:avLst/>
            <a:gdLst>
              <a:gd name="connsiteX0" fmla="*/ 0 w 4118677"/>
              <a:gd name="connsiteY0" fmla="*/ 0 h 4901532"/>
              <a:gd name="connsiteX1" fmla="*/ 4118677 w 4118677"/>
              <a:gd name="connsiteY1" fmla="*/ 0 h 4901532"/>
              <a:gd name="connsiteX2" fmla="*/ 4118677 w 4118677"/>
              <a:gd name="connsiteY2" fmla="*/ 4901532 h 4901532"/>
              <a:gd name="connsiteX3" fmla="*/ 0 w 4118677"/>
              <a:gd name="connsiteY3" fmla="*/ 4901532 h 4901532"/>
              <a:gd name="connsiteX4" fmla="*/ 0 w 4118677"/>
              <a:gd name="connsiteY4" fmla="*/ 0 h 4901532"/>
              <a:gd name="connsiteX0" fmla="*/ 0 w 5077039"/>
              <a:gd name="connsiteY0" fmla="*/ 0 h 4901532"/>
              <a:gd name="connsiteX1" fmla="*/ 5077039 w 5077039"/>
              <a:gd name="connsiteY1" fmla="*/ 8792 h 4901532"/>
              <a:gd name="connsiteX2" fmla="*/ 4118677 w 5077039"/>
              <a:gd name="connsiteY2" fmla="*/ 4901532 h 4901532"/>
              <a:gd name="connsiteX3" fmla="*/ 0 w 5077039"/>
              <a:gd name="connsiteY3" fmla="*/ 4901532 h 4901532"/>
              <a:gd name="connsiteX4" fmla="*/ 0 w 5077039"/>
              <a:gd name="connsiteY4" fmla="*/ 0 h 4901532"/>
              <a:gd name="connsiteX0" fmla="*/ 0 w 5085831"/>
              <a:gd name="connsiteY0" fmla="*/ 0 h 4901532"/>
              <a:gd name="connsiteX1" fmla="*/ 5085831 w 5085831"/>
              <a:gd name="connsiteY1" fmla="*/ 0 h 4901532"/>
              <a:gd name="connsiteX2" fmla="*/ 4118677 w 5085831"/>
              <a:gd name="connsiteY2" fmla="*/ 4901532 h 4901532"/>
              <a:gd name="connsiteX3" fmla="*/ 0 w 5085831"/>
              <a:gd name="connsiteY3" fmla="*/ 4901532 h 4901532"/>
              <a:gd name="connsiteX4" fmla="*/ 0 w 5085831"/>
              <a:gd name="connsiteY4" fmla="*/ 0 h 4901532"/>
              <a:gd name="connsiteX0" fmla="*/ 0 w 5121576"/>
              <a:gd name="connsiteY0" fmla="*/ 0 h 4901532"/>
              <a:gd name="connsiteX1" fmla="*/ 5121576 w 5121576"/>
              <a:gd name="connsiteY1" fmla="*/ 0 h 4901532"/>
              <a:gd name="connsiteX2" fmla="*/ 4118677 w 5121576"/>
              <a:gd name="connsiteY2" fmla="*/ 4901532 h 4901532"/>
              <a:gd name="connsiteX3" fmla="*/ 0 w 5121576"/>
              <a:gd name="connsiteY3" fmla="*/ 4901532 h 4901532"/>
              <a:gd name="connsiteX4" fmla="*/ 0 w 5121576"/>
              <a:gd name="connsiteY4" fmla="*/ 0 h 4901532"/>
              <a:gd name="connsiteX0" fmla="*/ 0 w 5710525"/>
              <a:gd name="connsiteY0" fmla="*/ 0 h 4901532"/>
              <a:gd name="connsiteX1" fmla="*/ 5121576 w 5710525"/>
              <a:gd name="connsiteY1" fmla="*/ 0 h 4901532"/>
              <a:gd name="connsiteX2" fmla="*/ 5710525 w 5710525"/>
              <a:gd name="connsiteY2" fmla="*/ 4901532 h 4901532"/>
              <a:gd name="connsiteX3" fmla="*/ 0 w 5710525"/>
              <a:gd name="connsiteY3" fmla="*/ 4901532 h 4901532"/>
              <a:gd name="connsiteX4" fmla="*/ 0 w 5710525"/>
              <a:gd name="connsiteY4" fmla="*/ 0 h 4901532"/>
              <a:gd name="connsiteX0" fmla="*/ 0 w 5719669"/>
              <a:gd name="connsiteY0" fmla="*/ 0 h 4901532"/>
              <a:gd name="connsiteX1" fmla="*/ 5719669 w 5719669"/>
              <a:gd name="connsiteY1" fmla="*/ 9053 h 4901532"/>
              <a:gd name="connsiteX2" fmla="*/ 5710525 w 5719669"/>
              <a:gd name="connsiteY2" fmla="*/ 4901532 h 4901532"/>
              <a:gd name="connsiteX3" fmla="*/ 0 w 5719669"/>
              <a:gd name="connsiteY3" fmla="*/ 4901532 h 4901532"/>
              <a:gd name="connsiteX4" fmla="*/ 0 w 5719669"/>
              <a:gd name="connsiteY4" fmla="*/ 0 h 4901532"/>
              <a:gd name="connsiteX0" fmla="*/ 0 w 5719669"/>
              <a:gd name="connsiteY0" fmla="*/ 0 h 4919639"/>
              <a:gd name="connsiteX1" fmla="*/ 5719669 w 5719669"/>
              <a:gd name="connsiteY1" fmla="*/ 9053 h 4919639"/>
              <a:gd name="connsiteX2" fmla="*/ 5710525 w 5719669"/>
              <a:gd name="connsiteY2" fmla="*/ 4901532 h 4919639"/>
              <a:gd name="connsiteX3" fmla="*/ 1573445 w 5719669"/>
              <a:gd name="connsiteY3" fmla="*/ 4919639 h 4919639"/>
              <a:gd name="connsiteX4" fmla="*/ 0 w 5719669"/>
              <a:gd name="connsiteY4" fmla="*/ 0 h 4919639"/>
              <a:gd name="connsiteX0" fmla="*/ 0 w 5139979"/>
              <a:gd name="connsiteY0" fmla="*/ 9054 h 4910586"/>
              <a:gd name="connsiteX1" fmla="*/ 5139979 w 5139979"/>
              <a:gd name="connsiteY1" fmla="*/ 0 h 4910586"/>
              <a:gd name="connsiteX2" fmla="*/ 5130835 w 5139979"/>
              <a:gd name="connsiteY2" fmla="*/ 4892479 h 4910586"/>
              <a:gd name="connsiteX3" fmla="*/ 993755 w 5139979"/>
              <a:gd name="connsiteY3" fmla="*/ 4910586 h 4910586"/>
              <a:gd name="connsiteX4" fmla="*/ 0 w 5139979"/>
              <a:gd name="connsiteY4" fmla="*/ 9054 h 4910586"/>
              <a:gd name="connsiteX0" fmla="*/ 0 w 5139979"/>
              <a:gd name="connsiteY0" fmla="*/ 9054 h 4901532"/>
              <a:gd name="connsiteX1" fmla="*/ 5139979 w 5139979"/>
              <a:gd name="connsiteY1" fmla="*/ 0 h 4901532"/>
              <a:gd name="connsiteX2" fmla="*/ 5130835 w 5139979"/>
              <a:gd name="connsiteY2" fmla="*/ 4892479 h 4901532"/>
              <a:gd name="connsiteX3" fmla="*/ 993755 w 5139979"/>
              <a:gd name="connsiteY3" fmla="*/ 4901532 h 4901532"/>
              <a:gd name="connsiteX4" fmla="*/ 0 w 5139979"/>
              <a:gd name="connsiteY4" fmla="*/ 9054 h 4901532"/>
              <a:gd name="connsiteX0" fmla="*/ 0 w 5126312"/>
              <a:gd name="connsiteY0" fmla="*/ 2331 h 4901532"/>
              <a:gd name="connsiteX1" fmla="*/ 5126312 w 5126312"/>
              <a:gd name="connsiteY1" fmla="*/ 0 h 4901532"/>
              <a:gd name="connsiteX2" fmla="*/ 5117168 w 5126312"/>
              <a:gd name="connsiteY2" fmla="*/ 4892479 h 4901532"/>
              <a:gd name="connsiteX3" fmla="*/ 980088 w 5126312"/>
              <a:gd name="connsiteY3" fmla="*/ 4901532 h 4901532"/>
              <a:gd name="connsiteX4" fmla="*/ 0 w 5126312"/>
              <a:gd name="connsiteY4" fmla="*/ 2331 h 4901532"/>
              <a:gd name="connsiteX0" fmla="*/ 0 w 5139979"/>
              <a:gd name="connsiteY0" fmla="*/ 0 h 4912648"/>
              <a:gd name="connsiteX1" fmla="*/ 5139979 w 5139979"/>
              <a:gd name="connsiteY1" fmla="*/ 11116 h 4912648"/>
              <a:gd name="connsiteX2" fmla="*/ 5130835 w 5139979"/>
              <a:gd name="connsiteY2" fmla="*/ 4903595 h 4912648"/>
              <a:gd name="connsiteX3" fmla="*/ 993755 w 5139979"/>
              <a:gd name="connsiteY3" fmla="*/ 4912648 h 4912648"/>
              <a:gd name="connsiteX4" fmla="*/ 0 w 5139979"/>
              <a:gd name="connsiteY4" fmla="*/ 0 h 4912648"/>
              <a:gd name="connsiteX0" fmla="*/ 0 w 5126312"/>
              <a:gd name="connsiteY0" fmla="*/ 83013 h 4901532"/>
              <a:gd name="connsiteX1" fmla="*/ 5126312 w 5126312"/>
              <a:gd name="connsiteY1" fmla="*/ 0 h 4901532"/>
              <a:gd name="connsiteX2" fmla="*/ 5117168 w 5126312"/>
              <a:gd name="connsiteY2" fmla="*/ 4892479 h 4901532"/>
              <a:gd name="connsiteX3" fmla="*/ 980088 w 5126312"/>
              <a:gd name="connsiteY3" fmla="*/ 4901532 h 4901532"/>
              <a:gd name="connsiteX4" fmla="*/ 0 w 5126312"/>
              <a:gd name="connsiteY4" fmla="*/ 83013 h 4901532"/>
              <a:gd name="connsiteX0" fmla="*/ 0 w 5119478"/>
              <a:gd name="connsiteY0" fmla="*/ 0 h 4905924"/>
              <a:gd name="connsiteX1" fmla="*/ 5119478 w 5119478"/>
              <a:gd name="connsiteY1" fmla="*/ 4392 h 4905924"/>
              <a:gd name="connsiteX2" fmla="*/ 5110334 w 5119478"/>
              <a:gd name="connsiteY2" fmla="*/ 4896871 h 4905924"/>
              <a:gd name="connsiteX3" fmla="*/ 973254 w 5119478"/>
              <a:gd name="connsiteY3" fmla="*/ 4905924 h 4905924"/>
              <a:gd name="connsiteX4" fmla="*/ 0 w 5119478"/>
              <a:gd name="connsiteY4" fmla="*/ 0 h 4905924"/>
              <a:gd name="connsiteX0" fmla="*/ 0 w 5129396"/>
              <a:gd name="connsiteY0" fmla="*/ 0 h 4905924"/>
              <a:gd name="connsiteX1" fmla="*/ 5119478 w 5129396"/>
              <a:gd name="connsiteY1" fmla="*/ 4392 h 4905924"/>
              <a:gd name="connsiteX2" fmla="*/ 5129396 w 5129396"/>
              <a:gd name="connsiteY2" fmla="*/ 4892181 h 4905924"/>
              <a:gd name="connsiteX3" fmla="*/ 973254 w 5129396"/>
              <a:gd name="connsiteY3" fmla="*/ 4905924 h 4905924"/>
              <a:gd name="connsiteX4" fmla="*/ 0 w 5129396"/>
              <a:gd name="connsiteY4" fmla="*/ 0 h 4905924"/>
              <a:gd name="connsiteX0" fmla="*/ 0 w 5124629"/>
              <a:gd name="connsiteY0" fmla="*/ 0 h 4905924"/>
              <a:gd name="connsiteX1" fmla="*/ 5119478 w 5124629"/>
              <a:gd name="connsiteY1" fmla="*/ 4392 h 4905924"/>
              <a:gd name="connsiteX2" fmla="*/ 5124629 w 5124629"/>
              <a:gd name="connsiteY2" fmla="*/ 4901559 h 4905924"/>
              <a:gd name="connsiteX3" fmla="*/ 973254 w 5124629"/>
              <a:gd name="connsiteY3" fmla="*/ 4905924 h 4905924"/>
              <a:gd name="connsiteX4" fmla="*/ 0 w 5124629"/>
              <a:gd name="connsiteY4" fmla="*/ 0 h 4905924"/>
              <a:gd name="connsiteX0" fmla="*/ 0 w 5129395"/>
              <a:gd name="connsiteY0" fmla="*/ 0 h 4910938"/>
              <a:gd name="connsiteX1" fmla="*/ 5119478 w 5129395"/>
              <a:gd name="connsiteY1" fmla="*/ 4392 h 4910938"/>
              <a:gd name="connsiteX2" fmla="*/ 5129395 w 5129395"/>
              <a:gd name="connsiteY2" fmla="*/ 4910938 h 4910938"/>
              <a:gd name="connsiteX3" fmla="*/ 973254 w 5129395"/>
              <a:gd name="connsiteY3" fmla="*/ 4905924 h 4910938"/>
              <a:gd name="connsiteX4" fmla="*/ 0 w 5129395"/>
              <a:gd name="connsiteY4" fmla="*/ 0 h 4910938"/>
              <a:gd name="connsiteX0" fmla="*/ 0 w 5120105"/>
              <a:gd name="connsiteY0" fmla="*/ 0 h 4915627"/>
              <a:gd name="connsiteX1" fmla="*/ 5119478 w 5120105"/>
              <a:gd name="connsiteY1" fmla="*/ 4392 h 4915627"/>
              <a:gd name="connsiteX2" fmla="*/ 5115098 w 5120105"/>
              <a:gd name="connsiteY2" fmla="*/ 4915627 h 4915627"/>
              <a:gd name="connsiteX3" fmla="*/ 973254 w 5120105"/>
              <a:gd name="connsiteY3" fmla="*/ 4905924 h 4915627"/>
              <a:gd name="connsiteX4" fmla="*/ 0 w 5120105"/>
              <a:gd name="connsiteY4" fmla="*/ 0 h 4915627"/>
              <a:gd name="connsiteX0" fmla="*/ 0 w 5124630"/>
              <a:gd name="connsiteY0" fmla="*/ 0 h 4915627"/>
              <a:gd name="connsiteX1" fmla="*/ 5119478 w 5124630"/>
              <a:gd name="connsiteY1" fmla="*/ 4392 h 4915627"/>
              <a:gd name="connsiteX2" fmla="*/ 5124630 w 5124630"/>
              <a:gd name="connsiteY2" fmla="*/ 4915627 h 4915627"/>
              <a:gd name="connsiteX3" fmla="*/ 973254 w 5124630"/>
              <a:gd name="connsiteY3" fmla="*/ 4905924 h 4915627"/>
              <a:gd name="connsiteX4" fmla="*/ 0 w 5124630"/>
              <a:gd name="connsiteY4" fmla="*/ 0 h 4915627"/>
              <a:gd name="connsiteX0" fmla="*/ 0 w 5120542"/>
              <a:gd name="connsiteY0" fmla="*/ 0 h 4907160"/>
              <a:gd name="connsiteX1" fmla="*/ 5119478 w 5120542"/>
              <a:gd name="connsiteY1" fmla="*/ 4392 h 4907160"/>
              <a:gd name="connsiteX2" fmla="*/ 5120328 w 5120542"/>
              <a:gd name="connsiteY2" fmla="*/ 4907160 h 4907160"/>
              <a:gd name="connsiteX3" fmla="*/ 973254 w 5120542"/>
              <a:gd name="connsiteY3" fmla="*/ 4905924 h 4907160"/>
              <a:gd name="connsiteX4" fmla="*/ 0 w 5120542"/>
              <a:gd name="connsiteY4" fmla="*/ 0 h 4907160"/>
              <a:gd name="connsiteX0" fmla="*/ 0 w 5120542"/>
              <a:gd name="connsiteY0" fmla="*/ 4074 h 4911234"/>
              <a:gd name="connsiteX1" fmla="*/ 5119478 w 5120542"/>
              <a:gd name="connsiteY1" fmla="*/ 0 h 4911234"/>
              <a:gd name="connsiteX2" fmla="*/ 5120328 w 5120542"/>
              <a:gd name="connsiteY2" fmla="*/ 4911234 h 4911234"/>
              <a:gd name="connsiteX3" fmla="*/ 973254 w 5120542"/>
              <a:gd name="connsiteY3" fmla="*/ 4909998 h 4911234"/>
              <a:gd name="connsiteX4" fmla="*/ 0 w 5120542"/>
              <a:gd name="connsiteY4" fmla="*/ 4074 h 4911234"/>
              <a:gd name="connsiteX0" fmla="*/ 0 w 5124845"/>
              <a:gd name="connsiteY0" fmla="*/ 0 h 4919860"/>
              <a:gd name="connsiteX1" fmla="*/ 5123781 w 5124845"/>
              <a:gd name="connsiteY1" fmla="*/ 8626 h 4919860"/>
              <a:gd name="connsiteX2" fmla="*/ 5124631 w 5124845"/>
              <a:gd name="connsiteY2" fmla="*/ 4919860 h 4919860"/>
              <a:gd name="connsiteX3" fmla="*/ 977557 w 5124845"/>
              <a:gd name="connsiteY3" fmla="*/ 4918624 h 4919860"/>
              <a:gd name="connsiteX4" fmla="*/ 0 w 5124845"/>
              <a:gd name="connsiteY4" fmla="*/ 0 h 4919860"/>
              <a:gd name="connsiteX0" fmla="*/ 0 w 5120543"/>
              <a:gd name="connsiteY0" fmla="*/ 0 h 4915626"/>
              <a:gd name="connsiteX1" fmla="*/ 5119479 w 5120543"/>
              <a:gd name="connsiteY1" fmla="*/ 4392 h 4915626"/>
              <a:gd name="connsiteX2" fmla="*/ 5120329 w 5120543"/>
              <a:gd name="connsiteY2" fmla="*/ 4915626 h 4915626"/>
              <a:gd name="connsiteX3" fmla="*/ 973255 w 5120543"/>
              <a:gd name="connsiteY3" fmla="*/ 4914390 h 4915626"/>
              <a:gd name="connsiteX4" fmla="*/ 0 w 5120543"/>
              <a:gd name="connsiteY4" fmla="*/ 0 h 4915626"/>
              <a:gd name="connsiteX0" fmla="*/ 0 w 5120543"/>
              <a:gd name="connsiteY0" fmla="*/ 0 h 4911392"/>
              <a:gd name="connsiteX1" fmla="*/ 5119479 w 5120543"/>
              <a:gd name="connsiteY1" fmla="*/ 158 h 4911392"/>
              <a:gd name="connsiteX2" fmla="*/ 5120329 w 5120543"/>
              <a:gd name="connsiteY2" fmla="*/ 4911392 h 4911392"/>
              <a:gd name="connsiteX3" fmla="*/ 973255 w 5120543"/>
              <a:gd name="connsiteY3" fmla="*/ 4910156 h 4911392"/>
              <a:gd name="connsiteX4" fmla="*/ 0 w 5120543"/>
              <a:gd name="connsiteY4" fmla="*/ 0 h 4911392"/>
              <a:gd name="connsiteX0" fmla="*/ 0 w 5120156"/>
              <a:gd name="connsiteY0" fmla="*/ 0 h 4910156"/>
              <a:gd name="connsiteX1" fmla="*/ 5119479 w 5120156"/>
              <a:gd name="connsiteY1" fmla="*/ 158 h 4910156"/>
              <a:gd name="connsiteX2" fmla="*/ 5116047 w 5120156"/>
              <a:gd name="connsiteY2" fmla="*/ 4902965 h 4910156"/>
              <a:gd name="connsiteX3" fmla="*/ 973255 w 5120156"/>
              <a:gd name="connsiteY3" fmla="*/ 4910156 h 4910156"/>
              <a:gd name="connsiteX4" fmla="*/ 0 w 5120156"/>
              <a:gd name="connsiteY4" fmla="*/ 0 h 4910156"/>
              <a:gd name="connsiteX0" fmla="*/ 0 w 5120156"/>
              <a:gd name="connsiteY0" fmla="*/ 0 h 4902965"/>
              <a:gd name="connsiteX1" fmla="*/ 5119479 w 5120156"/>
              <a:gd name="connsiteY1" fmla="*/ 158 h 4902965"/>
              <a:gd name="connsiteX2" fmla="*/ 5116047 w 5120156"/>
              <a:gd name="connsiteY2" fmla="*/ 4902965 h 4902965"/>
              <a:gd name="connsiteX3" fmla="*/ 973255 w 5120156"/>
              <a:gd name="connsiteY3" fmla="*/ 4901728 h 4902965"/>
              <a:gd name="connsiteX4" fmla="*/ 0 w 5120156"/>
              <a:gd name="connsiteY4" fmla="*/ 0 h 4902965"/>
              <a:gd name="connsiteX0" fmla="*/ 0 w 5126895"/>
              <a:gd name="connsiteY0" fmla="*/ 0 h 4902965"/>
              <a:gd name="connsiteX1" fmla="*/ 5119479 w 5126895"/>
              <a:gd name="connsiteY1" fmla="*/ 158 h 4902965"/>
              <a:gd name="connsiteX2" fmla="*/ 5126895 w 5126895"/>
              <a:gd name="connsiteY2" fmla="*/ 4902965 h 4902965"/>
              <a:gd name="connsiteX3" fmla="*/ 973255 w 5126895"/>
              <a:gd name="connsiteY3" fmla="*/ 4901728 h 4902965"/>
              <a:gd name="connsiteX4" fmla="*/ 0 w 5126895"/>
              <a:gd name="connsiteY4" fmla="*/ 0 h 4902965"/>
              <a:gd name="connsiteX0" fmla="*/ 0 w 5120230"/>
              <a:gd name="connsiteY0" fmla="*/ 0 h 4902965"/>
              <a:gd name="connsiteX1" fmla="*/ 5119479 w 5120230"/>
              <a:gd name="connsiteY1" fmla="*/ 158 h 4902965"/>
              <a:gd name="connsiteX2" fmla="*/ 5117214 w 5120230"/>
              <a:gd name="connsiteY2" fmla="*/ 4902965 h 4902965"/>
              <a:gd name="connsiteX3" fmla="*/ 973255 w 5120230"/>
              <a:gd name="connsiteY3" fmla="*/ 4901728 h 4902965"/>
              <a:gd name="connsiteX4" fmla="*/ 0 w 5120230"/>
              <a:gd name="connsiteY4" fmla="*/ 0 h 49029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20230" h="4902965">
                <a:moveTo>
                  <a:pt x="0" y="0"/>
                </a:moveTo>
                <a:lnTo>
                  <a:pt x="5119479" y="158"/>
                </a:lnTo>
                <a:cubicBezTo>
                  <a:pt x="5122785" y="1635673"/>
                  <a:pt x="5113908" y="3267450"/>
                  <a:pt x="5117214" y="4902965"/>
                </a:cubicBezTo>
                <a:lnTo>
                  <a:pt x="973255" y="4901728"/>
                </a:lnTo>
                <a:lnTo>
                  <a:pt x="0" y="0"/>
                </a:lnTo>
                <a:close/>
              </a:path>
            </a:pathLst>
          </a:custGeom>
          <a:solidFill>
            <a:schemeClr val="bg1">
              <a:lumMod val="95000"/>
            </a:schemeClr>
          </a:solidFill>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9" name="Platshållare för innehåll 2">
            <a:extLst>
              <a:ext uri="{FF2B5EF4-FFF2-40B4-BE49-F238E27FC236}">
                <a16:creationId xmlns:a16="http://schemas.microsoft.com/office/drawing/2014/main" id="{1270153B-94A6-E744-8BC9-650BC793BEC4}"/>
              </a:ext>
            </a:extLst>
          </p:cNvPr>
          <p:cNvSpPr>
            <a:spLocks noGrp="1"/>
          </p:cNvSpPr>
          <p:nvPr>
            <p:ph sz="quarter" idx="18" hasCustomPrompt="1"/>
          </p:nvPr>
        </p:nvSpPr>
        <p:spPr>
          <a:xfrm>
            <a:off x="684000" y="1440000"/>
            <a:ext cx="3599968" cy="2942564"/>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11" name="Rubrik 5">
            <a:extLst>
              <a:ext uri="{FF2B5EF4-FFF2-40B4-BE49-F238E27FC236}">
                <a16:creationId xmlns:a16="http://schemas.microsoft.com/office/drawing/2014/main" id="{3F30E36B-2076-8E49-9ED6-C6E2CF77A3E5}"/>
              </a:ext>
            </a:extLst>
          </p:cNvPr>
          <p:cNvSpPr>
            <a:spLocks noGrp="1"/>
          </p:cNvSpPr>
          <p:nvPr>
            <p:ph type="title"/>
          </p:nvPr>
        </p:nvSpPr>
        <p:spPr>
          <a:xfrm>
            <a:off x="684000" y="504000"/>
            <a:ext cx="3599968" cy="569407"/>
          </a:xfrm>
        </p:spPr>
        <p:txBody>
          <a:bodyPr anchor="t" anchorCtr="0"/>
          <a:lstStyle/>
          <a:p>
            <a:r>
              <a:rPr lang="en-US"/>
              <a:t>Click to edit Master title style</a:t>
            </a:r>
            <a:endParaRPr lang="sv-SE" dirty="0"/>
          </a:p>
        </p:txBody>
      </p:sp>
      <p:sp>
        <p:nvSpPr>
          <p:cNvPr id="8" name="Date Placeholder 1">
            <a:extLst>
              <a:ext uri="{FF2B5EF4-FFF2-40B4-BE49-F238E27FC236}">
                <a16:creationId xmlns:a16="http://schemas.microsoft.com/office/drawing/2014/main" id="{A0FE5383-C372-134F-8210-1D883B75F78E}"/>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D471EB7E-08FE-984F-ACE6-516E5C485099}" type="datetime1">
              <a:rPr lang="sv-SE" smtClean="0"/>
              <a:t>2025-09-12</a:t>
            </a:fld>
            <a:endParaRPr lang="sv-SE"/>
          </a:p>
        </p:txBody>
      </p:sp>
      <p:sp>
        <p:nvSpPr>
          <p:cNvPr id="13" name="Platshållare för bildnummer 2">
            <a:extLst>
              <a:ext uri="{FF2B5EF4-FFF2-40B4-BE49-F238E27FC236}">
                <a16:creationId xmlns:a16="http://schemas.microsoft.com/office/drawing/2014/main" id="{7C6CC35A-F333-4240-BEDC-652A0C2AEFFE}"/>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5CFFCCBA-CE73-DA43-B0F1-D88E5CFD947B}"/>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70981333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or bild">
    <p:spTree>
      <p:nvGrpSpPr>
        <p:cNvPr id="1" name=""/>
        <p:cNvGrpSpPr/>
        <p:nvPr/>
      </p:nvGrpSpPr>
      <p:grpSpPr>
        <a:xfrm>
          <a:off x="0" y="0"/>
          <a:ext cx="0" cy="0"/>
          <a:chOff x="0" y="0"/>
          <a:chExt cx="0" cy="0"/>
        </a:xfrm>
      </p:grpSpPr>
      <p:sp>
        <p:nvSpPr>
          <p:cNvPr id="11" name="Platshållare för bild 10"/>
          <p:cNvSpPr>
            <a:spLocks noGrp="1"/>
          </p:cNvSpPr>
          <p:nvPr>
            <p:ph type="pic" sz="quarter" idx="13" hasCustomPrompt="1"/>
          </p:nvPr>
        </p:nvSpPr>
        <p:spPr>
          <a:xfrm>
            <a:off x="0" y="0"/>
            <a:ext cx="9144000" cy="4876006"/>
          </a:xfrm>
          <a:prstGeom prst="rect">
            <a:avLst/>
          </a:prstGeom>
          <a:solidFill>
            <a:schemeClr val="bg1">
              <a:lumMod val="9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8" name="Date Placeholder 1">
            <a:extLst>
              <a:ext uri="{FF2B5EF4-FFF2-40B4-BE49-F238E27FC236}">
                <a16:creationId xmlns:a16="http://schemas.microsoft.com/office/drawing/2014/main" id="{D04FB68E-6328-314E-AACB-B21926440D37}"/>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EC7437DD-0382-4044-9BB2-2847A9D75E5F}" type="datetime1">
              <a:rPr lang="sv-SE" smtClean="0"/>
              <a:t>2025-09-12</a:t>
            </a:fld>
            <a:endParaRPr lang="sv-SE"/>
          </a:p>
        </p:txBody>
      </p:sp>
      <p:sp>
        <p:nvSpPr>
          <p:cNvPr id="9" name="Platshållare för bildnummer 2">
            <a:extLst>
              <a:ext uri="{FF2B5EF4-FFF2-40B4-BE49-F238E27FC236}">
                <a16:creationId xmlns:a16="http://schemas.microsoft.com/office/drawing/2014/main" id="{C9DFB709-DAAD-A449-96E7-87EE897B03C9}"/>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0" name="Platshållare för sidfot 5">
            <a:extLst>
              <a:ext uri="{FF2B5EF4-FFF2-40B4-BE49-F238E27FC236}">
                <a16:creationId xmlns:a16="http://schemas.microsoft.com/office/drawing/2014/main" id="{67274153-566F-E544-9A4D-13827D5ABCFA}"/>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07501741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re bilder">
    <p:spTree>
      <p:nvGrpSpPr>
        <p:cNvPr id="1" name=""/>
        <p:cNvGrpSpPr/>
        <p:nvPr/>
      </p:nvGrpSpPr>
      <p:grpSpPr>
        <a:xfrm>
          <a:off x="0" y="0"/>
          <a:ext cx="0" cy="0"/>
          <a:chOff x="0" y="0"/>
          <a:chExt cx="0" cy="0"/>
        </a:xfrm>
      </p:grpSpPr>
      <p:sp>
        <p:nvSpPr>
          <p:cNvPr id="17" name="Platshållare för bild 2"/>
          <p:cNvSpPr>
            <a:spLocks noGrp="1"/>
          </p:cNvSpPr>
          <p:nvPr>
            <p:ph type="pic" idx="22" hasCustomPrompt="1"/>
          </p:nvPr>
        </p:nvSpPr>
        <p:spPr>
          <a:xfrm>
            <a:off x="4170373" y="2511073"/>
            <a:ext cx="4971600" cy="2364933"/>
          </a:xfrm>
          <a:custGeom>
            <a:avLst/>
            <a:gdLst>
              <a:gd name="connsiteX0" fmla="*/ 0 w 4461060"/>
              <a:gd name="connsiteY0" fmla="*/ 0 h 2527200"/>
              <a:gd name="connsiteX1" fmla="*/ 4461060 w 4461060"/>
              <a:gd name="connsiteY1" fmla="*/ 0 h 2527200"/>
              <a:gd name="connsiteX2" fmla="*/ 4461060 w 4461060"/>
              <a:gd name="connsiteY2" fmla="*/ 2527200 h 2527200"/>
              <a:gd name="connsiteX3" fmla="*/ 0 w 4461060"/>
              <a:gd name="connsiteY3" fmla="*/ 2527200 h 2527200"/>
              <a:gd name="connsiteX4" fmla="*/ 0 w 4461060"/>
              <a:gd name="connsiteY4" fmla="*/ 0 h 2527200"/>
              <a:gd name="connsiteX0" fmla="*/ 497434 w 4958494"/>
              <a:gd name="connsiteY0" fmla="*/ 0 h 2527200"/>
              <a:gd name="connsiteX1" fmla="*/ 4958494 w 4958494"/>
              <a:gd name="connsiteY1" fmla="*/ 0 h 2527200"/>
              <a:gd name="connsiteX2" fmla="*/ 4958494 w 4958494"/>
              <a:gd name="connsiteY2" fmla="*/ 2527200 h 2527200"/>
              <a:gd name="connsiteX3" fmla="*/ 0 w 4958494"/>
              <a:gd name="connsiteY3" fmla="*/ 2512570 h 2527200"/>
              <a:gd name="connsiteX4" fmla="*/ 497434 w 4958494"/>
              <a:gd name="connsiteY4" fmla="*/ 0 h 2527200"/>
              <a:gd name="connsiteX0" fmla="*/ 497434 w 4958494"/>
              <a:gd name="connsiteY0" fmla="*/ 0 h 2527200"/>
              <a:gd name="connsiteX1" fmla="*/ 4958494 w 4958494"/>
              <a:gd name="connsiteY1" fmla="*/ 0 h 2527200"/>
              <a:gd name="connsiteX2" fmla="*/ 4958494 w 4958494"/>
              <a:gd name="connsiteY2" fmla="*/ 2527200 h 2527200"/>
              <a:gd name="connsiteX3" fmla="*/ 0 w 4958494"/>
              <a:gd name="connsiteY3" fmla="*/ 2512570 h 2527200"/>
              <a:gd name="connsiteX4" fmla="*/ 497434 w 4958494"/>
              <a:gd name="connsiteY4" fmla="*/ 0 h 2527200"/>
              <a:gd name="connsiteX0" fmla="*/ 497434 w 4958494"/>
              <a:gd name="connsiteY0" fmla="*/ 0 h 2527200"/>
              <a:gd name="connsiteX1" fmla="*/ 4958494 w 4958494"/>
              <a:gd name="connsiteY1" fmla="*/ 0 h 2527200"/>
              <a:gd name="connsiteX2" fmla="*/ 4958494 w 4958494"/>
              <a:gd name="connsiteY2" fmla="*/ 2527200 h 2527200"/>
              <a:gd name="connsiteX3" fmla="*/ 0 w 4958494"/>
              <a:gd name="connsiteY3" fmla="*/ 2512570 h 2527200"/>
              <a:gd name="connsiteX4" fmla="*/ 497434 w 4958494"/>
              <a:gd name="connsiteY4" fmla="*/ 0 h 2527200"/>
              <a:gd name="connsiteX0" fmla="*/ 504749 w 4965809"/>
              <a:gd name="connsiteY0" fmla="*/ 0 h 2527200"/>
              <a:gd name="connsiteX1" fmla="*/ 4965809 w 4965809"/>
              <a:gd name="connsiteY1" fmla="*/ 0 h 2527200"/>
              <a:gd name="connsiteX2" fmla="*/ 4965809 w 4965809"/>
              <a:gd name="connsiteY2" fmla="*/ 2527200 h 2527200"/>
              <a:gd name="connsiteX3" fmla="*/ 0 w 4965809"/>
              <a:gd name="connsiteY3" fmla="*/ 2527200 h 2527200"/>
              <a:gd name="connsiteX4" fmla="*/ 504749 w 4965809"/>
              <a:gd name="connsiteY4" fmla="*/ 0 h 2527200"/>
              <a:gd name="connsiteX0" fmla="*/ 473487 w 4965809"/>
              <a:gd name="connsiteY0" fmla="*/ 0 h 2527200"/>
              <a:gd name="connsiteX1" fmla="*/ 4965809 w 4965809"/>
              <a:gd name="connsiteY1" fmla="*/ 0 h 2527200"/>
              <a:gd name="connsiteX2" fmla="*/ 4965809 w 4965809"/>
              <a:gd name="connsiteY2" fmla="*/ 2527200 h 2527200"/>
              <a:gd name="connsiteX3" fmla="*/ 0 w 4965809"/>
              <a:gd name="connsiteY3" fmla="*/ 2527200 h 2527200"/>
              <a:gd name="connsiteX4" fmla="*/ 473487 w 4965809"/>
              <a:gd name="connsiteY4" fmla="*/ 0 h 2527200"/>
              <a:gd name="connsiteX0" fmla="*/ 473487 w 4965809"/>
              <a:gd name="connsiteY0" fmla="*/ 0 h 2649964"/>
              <a:gd name="connsiteX1" fmla="*/ 4965809 w 4965809"/>
              <a:gd name="connsiteY1" fmla="*/ 0 h 2649964"/>
              <a:gd name="connsiteX2" fmla="*/ 4965809 w 4965809"/>
              <a:gd name="connsiteY2" fmla="*/ 2527200 h 2649964"/>
              <a:gd name="connsiteX3" fmla="*/ 0 w 4965809"/>
              <a:gd name="connsiteY3" fmla="*/ 2649964 h 2649964"/>
              <a:gd name="connsiteX4" fmla="*/ 473487 w 4965809"/>
              <a:gd name="connsiteY4" fmla="*/ 0 h 2649964"/>
              <a:gd name="connsiteX0" fmla="*/ 473487 w 4965809"/>
              <a:gd name="connsiteY0" fmla="*/ 0 h 2667504"/>
              <a:gd name="connsiteX1" fmla="*/ 4965809 w 4965809"/>
              <a:gd name="connsiteY1" fmla="*/ 0 h 2667504"/>
              <a:gd name="connsiteX2" fmla="*/ 4950178 w 4965809"/>
              <a:gd name="connsiteY2" fmla="*/ 2667504 h 2667504"/>
              <a:gd name="connsiteX3" fmla="*/ 0 w 4965809"/>
              <a:gd name="connsiteY3" fmla="*/ 2649964 h 2667504"/>
              <a:gd name="connsiteX4" fmla="*/ 473487 w 4965809"/>
              <a:gd name="connsiteY4" fmla="*/ 0 h 2667504"/>
              <a:gd name="connsiteX0" fmla="*/ 473487 w 4965809"/>
              <a:gd name="connsiteY0" fmla="*/ 0 h 2658734"/>
              <a:gd name="connsiteX1" fmla="*/ 4965809 w 4965809"/>
              <a:gd name="connsiteY1" fmla="*/ 0 h 2658734"/>
              <a:gd name="connsiteX2" fmla="*/ 4950178 w 4965809"/>
              <a:gd name="connsiteY2" fmla="*/ 2658734 h 2658734"/>
              <a:gd name="connsiteX3" fmla="*/ 0 w 4965809"/>
              <a:gd name="connsiteY3" fmla="*/ 2649964 h 2658734"/>
              <a:gd name="connsiteX4" fmla="*/ 473487 w 4965809"/>
              <a:gd name="connsiteY4" fmla="*/ 0 h 2658734"/>
              <a:gd name="connsiteX0" fmla="*/ 481303 w 4973625"/>
              <a:gd name="connsiteY0" fmla="*/ 0 h 2667501"/>
              <a:gd name="connsiteX1" fmla="*/ 4973625 w 4973625"/>
              <a:gd name="connsiteY1" fmla="*/ 0 h 2667501"/>
              <a:gd name="connsiteX2" fmla="*/ 4957994 w 4973625"/>
              <a:gd name="connsiteY2" fmla="*/ 2658734 h 2667501"/>
              <a:gd name="connsiteX3" fmla="*/ 0 w 4973625"/>
              <a:gd name="connsiteY3" fmla="*/ 2667501 h 2667501"/>
              <a:gd name="connsiteX4" fmla="*/ 481303 w 4973625"/>
              <a:gd name="connsiteY4" fmla="*/ 0 h 2667501"/>
              <a:gd name="connsiteX0" fmla="*/ 496934 w 4973625"/>
              <a:gd name="connsiteY0" fmla="*/ 0 h 2676269"/>
              <a:gd name="connsiteX1" fmla="*/ 4973625 w 4973625"/>
              <a:gd name="connsiteY1" fmla="*/ 8768 h 2676269"/>
              <a:gd name="connsiteX2" fmla="*/ 4957994 w 4973625"/>
              <a:gd name="connsiteY2" fmla="*/ 2667502 h 2676269"/>
              <a:gd name="connsiteX3" fmla="*/ 0 w 4973625"/>
              <a:gd name="connsiteY3" fmla="*/ 2676269 h 2676269"/>
              <a:gd name="connsiteX4" fmla="*/ 496934 w 4973625"/>
              <a:gd name="connsiteY4" fmla="*/ 0 h 2676269"/>
              <a:gd name="connsiteX0" fmla="*/ 496934 w 4965809"/>
              <a:gd name="connsiteY0" fmla="*/ 0 h 2676269"/>
              <a:gd name="connsiteX1" fmla="*/ 4965809 w 4965809"/>
              <a:gd name="connsiteY1" fmla="*/ 0 h 2676269"/>
              <a:gd name="connsiteX2" fmla="*/ 4957994 w 4965809"/>
              <a:gd name="connsiteY2" fmla="*/ 2667502 h 2676269"/>
              <a:gd name="connsiteX3" fmla="*/ 0 w 4965809"/>
              <a:gd name="connsiteY3" fmla="*/ 2676269 h 2676269"/>
              <a:gd name="connsiteX4" fmla="*/ 496934 w 4965809"/>
              <a:gd name="connsiteY4" fmla="*/ 0 h 2676269"/>
              <a:gd name="connsiteX0" fmla="*/ 496934 w 4965809"/>
              <a:gd name="connsiteY0" fmla="*/ 0 h 2676270"/>
              <a:gd name="connsiteX1" fmla="*/ 4965809 w 4965809"/>
              <a:gd name="connsiteY1" fmla="*/ 0 h 2676270"/>
              <a:gd name="connsiteX2" fmla="*/ 4957994 w 4965809"/>
              <a:gd name="connsiteY2" fmla="*/ 2676270 h 2676270"/>
              <a:gd name="connsiteX3" fmla="*/ 0 w 4965809"/>
              <a:gd name="connsiteY3" fmla="*/ 2676269 h 2676270"/>
              <a:gd name="connsiteX4" fmla="*/ 496934 w 4965809"/>
              <a:gd name="connsiteY4" fmla="*/ 0 h 2676270"/>
              <a:gd name="connsiteX0" fmla="*/ 490171 w 4965809"/>
              <a:gd name="connsiteY0" fmla="*/ 22799 h 2676270"/>
              <a:gd name="connsiteX1" fmla="*/ 4965809 w 4965809"/>
              <a:gd name="connsiteY1" fmla="*/ 0 h 2676270"/>
              <a:gd name="connsiteX2" fmla="*/ 4957994 w 4965809"/>
              <a:gd name="connsiteY2" fmla="*/ 2676270 h 2676270"/>
              <a:gd name="connsiteX3" fmla="*/ 0 w 4965809"/>
              <a:gd name="connsiteY3" fmla="*/ 2676269 h 2676270"/>
              <a:gd name="connsiteX4" fmla="*/ 490171 w 4965809"/>
              <a:gd name="connsiteY4" fmla="*/ 22799 h 2676270"/>
              <a:gd name="connsiteX0" fmla="*/ 469883 w 4965809"/>
              <a:gd name="connsiteY0" fmla="*/ 22799 h 2676270"/>
              <a:gd name="connsiteX1" fmla="*/ 4965809 w 4965809"/>
              <a:gd name="connsiteY1" fmla="*/ 0 h 2676270"/>
              <a:gd name="connsiteX2" fmla="*/ 4957994 w 4965809"/>
              <a:gd name="connsiteY2" fmla="*/ 2676270 h 2676270"/>
              <a:gd name="connsiteX3" fmla="*/ 0 w 4965809"/>
              <a:gd name="connsiteY3" fmla="*/ 2676269 h 2676270"/>
              <a:gd name="connsiteX4" fmla="*/ 469883 w 4965809"/>
              <a:gd name="connsiteY4" fmla="*/ 22799 h 2676270"/>
              <a:gd name="connsiteX0" fmla="*/ 469883 w 4959044"/>
              <a:gd name="connsiteY0" fmla="*/ 0 h 2653471"/>
              <a:gd name="connsiteX1" fmla="*/ 4952283 w 4959044"/>
              <a:gd name="connsiteY1" fmla="*/ 0 h 2653471"/>
              <a:gd name="connsiteX2" fmla="*/ 4957994 w 4959044"/>
              <a:gd name="connsiteY2" fmla="*/ 2653471 h 2653471"/>
              <a:gd name="connsiteX3" fmla="*/ 0 w 4959044"/>
              <a:gd name="connsiteY3" fmla="*/ 2653470 h 2653471"/>
              <a:gd name="connsiteX4" fmla="*/ 469883 w 4959044"/>
              <a:gd name="connsiteY4" fmla="*/ 0 h 2653471"/>
              <a:gd name="connsiteX0" fmla="*/ 469883 w 4972572"/>
              <a:gd name="connsiteY0" fmla="*/ 7599 h 2661070"/>
              <a:gd name="connsiteX1" fmla="*/ 4972572 w 4972572"/>
              <a:gd name="connsiteY1" fmla="*/ 0 h 2661070"/>
              <a:gd name="connsiteX2" fmla="*/ 4957994 w 4972572"/>
              <a:gd name="connsiteY2" fmla="*/ 2661070 h 2661070"/>
              <a:gd name="connsiteX3" fmla="*/ 0 w 4972572"/>
              <a:gd name="connsiteY3" fmla="*/ 2661069 h 2661070"/>
              <a:gd name="connsiteX4" fmla="*/ 469883 w 4972572"/>
              <a:gd name="connsiteY4" fmla="*/ 7599 h 2661070"/>
              <a:gd name="connsiteX0" fmla="*/ 469883 w 4959630"/>
              <a:gd name="connsiteY0" fmla="*/ 0 h 2653471"/>
              <a:gd name="connsiteX1" fmla="*/ 4959047 w 4959630"/>
              <a:gd name="connsiteY1" fmla="*/ 7601 h 2653471"/>
              <a:gd name="connsiteX2" fmla="*/ 4957994 w 4959630"/>
              <a:gd name="connsiteY2" fmla="*/ 2653471 h 2653471"/>
              <a:gd name="connsiteX3" fmla="*/ 0 w 4959630"/>
              <a:gd name="connsiteY3" fmla="*/ 2653470 h 2653471"/>
              <a:gd name="connsiteX4" fmla="*/ 469883 w 4959630"/>
              <a:gd name="connsiteY4" fmla="*/ 0 h 26534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59630" h="2653471">
                <a:moveTo>
                  <a:pt x="469883" y="0"/>
                </a:moveTo>
                <a:lnTo>
                  <a:pt x="4959047" y="7601"/>
                </a:lnTo>
                <a:cubicBezTo>
                  <a:pt x="4953837" y="896769"/>
                  <a:pt x="4963204" y="1764303"/>
                  <a:pt x="4957994" y="2653471"/>
                </a:cubicBezTo>
                <a:lnTo>
                  <a:pt x="0" y="2653470"/>
                </a:lnTo>
                <a:lnTo>
                  <a:pt x="469883" y="0"/>
                </a:lnTo>
                <a:close/>
              </a:path>
            </a:pathLst>
          </a:custGeom>
          <a:solidFill>
            <a:schemeClr val="bg1">
              <a:lumMod val="9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16" name="Platshållare för bild 7">
            <a:extLst>
              <a:ext uri="{FF2B5EF4-FFF2-40B4-BE49-F238E27FC236}">
                <a16:creationId xmlns:a16="http://schemas.microsoft.com/office/drawing/2014/main" id="{B56819B3-5642-3544-81C9-3725283DE1CE}"/>
              </a:ext>
            </a:extLst>
          </p:cNvPr>
          <p:cNvSpPr>
            <a:spLocks noGrp="1"/>
          </p:cNvSpPr>
          <p:nvPr>
            <p:ph type="pic" sz="quarter" idx="17" hasCustomPrompt="1"/>
          </p:nvPr>
        </p:nvSpPr>
        <p:spPr>
          <a:xfrm>
            <a:off x="1" y="-25526"/>
            <a:ext cx="5039217" cy="4901532"/>
          </a:xfrm>
          <a:custGeom>
            <a:avLst/>
            <a:gdLst>
              <a:gd name="connsiteX0" fmla="*/ 0 w 4118677"/>
              <a:gd name="connsiteY0" fmla="*/ 0 h 4901532"/>
              <a:gd name="connsiteX1" fmla="*/ 4118677 w 4118677"/>
              <a:gd name="connsiteY1" fmla="*/ 0 h 4901532"/>
              <a:gd name="connsiteX2" fmla="*/ 4118677 w 4118677"/>
              <a:gd name="connsiteY2" fmla="*/ 4901532 h 4901532"/>
              <a:gd name="connsiteX3" fmla="*/ 0 w 4118677"/>
              <a:gd name="connsiteY3" fmla="*/ 4901532 h 4901532"/>
              <a:gd name="connsiteX4" fmla="*/ 0 w 4118677"/>
              <a:gd name="connsiteY4" fmla="*/ 0 h 4901532"/>
              <a:gd name="connsiteX0" fmla="*/ 0 w 5077039"/>
              <a:gd name="connsiteY0" fmla="*/ 0 h 4901532"/>
              <a:gd name="connsiteX1" fmla="*/ 5077039 w 5077039"/>
              <a:gd name="connsiteY1" fmla="*/ 8792 h 4901532"/>
              <a:gd name="connsiteX2" fmla="*/ 4118677 w 5077039"/>
              <a:gd name="connsiteY2" fmla="*/ 4901532 h 4901532"/>
              <a:gd name="connsiteX3" fmla="*/ 0 w 5077039"/>
              <a:gd name="connsiteY3" fmla="*/ 4901532 h 4901532"/>
              <a:gd name="connsiteX4" fmla="*/ 0 w 5077039"/>
              <a:gd name="connsiteY4" fmla="*/ 0 h 4901532"/>
              <a:gd name="connsiteX0" fmla="*/ 0 w 5085831"/>
              <a:gd name="connsiteY0" fmla="*/ 0 h 4901532"/>
              <a:gd name="connsiteX1" fmla="*/ 5085831 w 5085831"/>
              <a:gd name="connsiteY1" fmla="*/ 0 h 4901532"/>
              <a:gd name="connsiteX2" fmla="*/ 4118677 w 5085831"/>
              <a:gd name="connsiteY2" fmla="*/ 4901532 h 4901532"/>
              <a:gd name="connsiteX3" fmla="*/ 0 w 5085831"/>
              <a:gd name="connsiteY3" fmla="*/ 4901532 h 4901532"/>
              <a:gd name="connsiteX4" fmla="*/ 0 w 5085831"/>
              <a:gd name="connsiteY4" fmla="*/ 0 h 4901532"/>
              <a:gd name="connsiteX0" fmla="*/ 0 w 5121576"/>
              <a:gd name="connsiteY0" fmla="*/ 0 h 4901532"/>
              <a:gd name="connsiteX1" fmla="*/ 5121576 w 5121576"/>
              <a:gd name="connsiteY1" fmla="*/ 0 h 4901532"/>
              <a:gd name="connsiteX2" fmla="*/ 4118677 w 5121576"/>
              <a:gd name="connsiteY2" fmla="*/ 4901532 h 4901532"/>
              <a:gd name="connsiteX3" fmla="*/ 0 w 5121576"/>
              <a:gd name="connsiteY3" fmla="*/ 4901532 h 4901532"/>
              <a:gd name="connsiteX4" fmla="*/ 0 w 5121576"/>
              <a:gd name="connsiteY4" fmla="*/ 0 h 4901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21576" h="4901532">
                <a:moveTo>
                  <a:pt x="0" y="0"/>
                </a:moveTo>
                <a:lnTo>
                  <a:pt x="5121576" y="0"/>
                </a:lnTo>
                <a:lnTo>
                  <a:pt x="4118677" y="4901532"/>
                </a:lnTo>
                <a:lnTo>
                  <a:pt x="0" y="4901532"/>
                </a:lnTo>
                <a:lnTo>
                  <a:pt x="0" y="0"/>
                </a:lnTo>
                <a:close/>
              </a:path>
            </a:pathLst>
          </a:custGeom>
          <a:solidFill>
            <a:schemeClr val="bg1">
              <a:lumMod val="95000"/>
            </a:schemeClr>
          </a:solidFill>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8" name="Platshållare för bild 2"/>
          <p:cNvSpPr>
            <a:spLocks noGrp="1"/>
          </p:cNvSpPr>
          <p:nvPr>
            <p:ph type="pic" idx="13" hasCustomPrompt="1"/>
          </p:nvPr>
        </p:nvSpPr>
        <p:spPr>
          <a:xfrm>
            <a:off x="4667012" y="-39558"/>
            <a:ext cx="4485250" cy="2452327"/>
          </a:xfrm>
          <a:custGeom>
            <a:avLst/>
            <a:gdLst>
              <a:gd name="connsiteX0" fmla="*/ 0 w 4461060"/>
              <a:gd name="connsiteY0" fmla="*/ 0 h 2527200"/>
              <a:gd name="connsiteX1" fmla="*/ 4461060 w 4461060"/>
              <a:gd name="connsiteY1" fmla="*/ 0 h 2527200"/>
              <a:gd name="connsiteX2" fmla="*/ 4461060 w 4461060"/>
              <a:gd name="connsiteY2" fmla="*/ 2527200 h 2527200"/>
              <a:gd name="connsiteX3" fmla="*/ 0 w 4461060"/>
              <a:gd name="connsiteY3" fmla="*/ 2527200 h 2527200"/>
              <a:gd name="connsiteX4" fmla="*/ 0 w 4461060"/>
              <a:gd name="connsiteY4" fmla="*/ 0 h 2527200"/>
              <a:gd name="connsiteX0" fmla="*/ 475488 w 4461060"/>
              <a:gd name="connsiteY0" fmla="*/ 0 h 2534515"/>
              <a:gd name="connsiteX1" fmla="*/ 4461060 w 4461060"/>
              <a:gd name="connsiteY1" fmla="*/ 7315 h 2534515"/>
              <a:gd name="connsiteX2" fmla="*/ 4461060 w 4461060"/>
              <a:gd name="connsiteY2" fmla="*/ 2534515 h 2534515"/>
              <a:gd name="connsiteX3" fmla="*/ 0 w 4461060"/>
              <a:gd name="connsiteY3" fmla="*/ 2534515 h 2534515"/>
              <a:gd name="connsiteX4" fmla="*/ 475488 w 4461060"/>
              <a:gd name="connsiteY4" fmla="*/ 0 h 2534515"/>
              <a:gd name="connsiteX0" fmla="*/ 495808 w 4481380"/>
              <a:gd name="connsiteY0" fmla="*/ 0 h 2541544"/>
              <a:gd name="connsiteX1" fmla="*/ 4481380 w 4481380"/>
              <a:gd name="connsiteY1" fmla="*/ 7315 h 2541544"/>
              <a:gd name="connsiteX2" fmla="*/ 4481380 w 4481380"/>
              <a:gd name="connsiteY2" fmla="*/ 2534515 h 2541544"/>
              <a:gd name="connsiteX3" fmla="*/ 0 w 4481380"/>
              <a:gd name="connsiteY3" fmla="*/ 2541544 h 2541544"/>
              <a:gd name="connsiteX4" fmla="*/ 495808 w 4481380"/>
              <a:gd name="connsiteY4" fmla="*/ 0 h 2541544"/>
              <a:gd name="connsiteX0" fmla="*/ 475488 w 4461060"/>
              <a:gd name="connsiteY0" fmla="*/ 0 h 2534516"/>
              <a:gd name="connsiteX1" fmla="*/ 4461060 w 4461060"/>
              <a:gd name="connsiteY1" fmla="*/ 7315 h 2534516"/>
              <a:gd name="connsiteX2" fmla="*/ 4461060 w 4461060"/>
              <a:gd name="connsiteY2" fmla="*/ 2534515 h 2534516"/>
              <a:gd name="connsiteX3" fmla="*/ 0 w 4461060"/>
              <a:gd name="connsiteY3" fmla="*/ 2534516 h 2534516"/>
              <a:gd name="connsiteX4" fmla="*/ 475488 w 4461060"/>
              <a:gd name="connsiteY4" fmla="*/ 0 h 2534516"/>
              <a:gd name="connsiteX0" fmla="*/ 475488 w 4461060"/>
              <a:gd name="connsiteY0" fmla="*/ 14412 h 2548928"/>
              <a:gd name="connsiteX1" fmla="*/ 4461060 w 4461060"/>
              <a:gd name="connsiteY1" fmla="*/ 0 h 2548928"/>
              <a:gd name="connsiteX2" fmla="*/ 4461060 w 4461060"/>
              <a:gd name="connsiteY2" fmla="*/ 2548927 h 2548928"/>
              <a:gd name="connsiteX3" fmla="*/ 0 w 4461060"/>
              <a:gd name="connsiteY3" fmla="*/ 2548928 h 2548928"/>
              <a:gd name="connsiteX4" fmla="*/ 475488 w 4461060"/>
              <a:gd name="connsiteY4" fmla="*/ 14412 h 2548928"/>
              <a:gd name="connsiteX0" fmla="*/ 475488 w 4465293"/>
              <a:gd name="connsiteY0" fmla="*/ 0 h 2534516"/>
              <a:gd name="connsiteX1" fmla="*/ 4465293 w 4465293"/>
              <a:gd name="connsiteY1" fmla="*/ 3158 h 2534516"/>
              <a:gd name="connsiteX2" fmla="*/ 4461060 w 4465293"/>
              <a:gd name="connsiteY2" fmla="*/ 2534515 h 2534516"/>
              <a:gd name="connsiteX3" fmla="*/ 0 w 4465293"/>
              <a:gd name="connsiteY3" fmla="*/ 2534516 h 2534516"/>
              <a:gd name="connsiteX4" fmla="*/ 475488 w 4465293"/>
              <a:gd name="connsiteY4" fmla="*/ 0 h 2534516"/>
              <a:gd name="connsiteX0" fmla="*/ 475488 w 4465293"/>
              <a:gd name="connsiteY0" fmla="*/ 10019 h 2544535"/>
              <a:gd name="connsiteX1" fmla="*/ 4465293 w 4465293"/>
              <a:gd name="connsiteY1" fmla="*/ 0 h 2544535"/>
              <a:gd name="connsiteX2" fmla="*/ 4461060 w 4465293"/>
              <a:gd name="connsiteY2" fmla="*/ 2544534 h 2544535"/>
              <a:gd name="connsiteX3" fmla="*/ 0 w 4465293"/>
              <a:gd name="connsiteY3" fmla="*/ 2544535 h 2544535"/>
              <a:gd name="connsiteX4" fmla="*/ 475488 w 4465293"/>
              <a:gd name="connsiteY4" fmla="*/ 10019 h 2544535"/>
              <a:gd name="connsiteX0" fmla="*/ 479722 w 4465293"/>
              <a:gd name="connsiteY0" fmla="*/ 1234 h 2544535"/>
              <a:gd name="connsiteX1" fmla="*/ 4465293 w 4465293"/>
              <a:gd name="connsiteY1" fmla="*/ 0 h 2544535"/>
              <a:gd name="connsiteX2" fmla="*/ 4461060 w 4465293"/>
              <a:gd name="connsiteY2" fmla="*/ 2544534 h 2544535"/>
              <a:gd name="connsiteX3" fmla="*/ 0 w 4465293"/>
              <a:gd name="connsiteY3" fmla="*/ 2544535 h 2544535"/>
              <a:gd name="connsiteX4" fmla="*/ 479722 w 4465293"/>
              <a:gd name="connsiteY4" fmla="*/ 1234 h 2544535"/>
              <a:gd name="connsiteX0" fmla="*/ 492422 w 4477993"/>
              <a:gd name="connsiteY0" fmla="*/ 1234 h 2544535"/>
              <a:gd name="connsiteX1" fmla="*/ 4477993 w 4477993"/>
              <a:gd name="connsiteY1" fmla="*/ 0 h 2544535"/>
              <a:gd name="connsiteX2" fmla="*/ 4473760 w 4477993"/>
              <a:gd name="connsiteY2" fmla="*/ 2544534 h 2544535"/>
              <a:gd name="connsiteX3" fmla="*/ 0 w 4477993"/>
              <a:gd name="connsiteY3" fmla="*/ 2544535 h 2544535"/>
              <a:gd name="connsiteX4" fmla="*/ 492422 w 4477993"/>
              <a:gd name="connsiteY4" fmla="*/ 1234 h 2544535"/>
              <a:gd name="connsiteX0" fmla="*/ 475489 w 4477993"/>
              <a:gd name="connsiteY0" fmla="*/ 1234 h 2544535"/>
              <a:gd name="connsiteX1" fmla="*/ 4477993 w 4477993"/>
              <a:gd name="connsiteY1" fmla="*/ 0 h 2544535"/>
              <a:gd name="connsiteX2" fmla="*/ 4473760 w 4477993"/>
              <a:gd name="connsiteY2" fmla="*/ 2544534 h 2544535"/>
              <a:gd name="connsiteX3" fmla="*/ 0 w 4477993"/>
              <a:gd name="connsiteY3" fmla="*/ 2544535 h 2544535"/>
              <a:gd name="connsiteX4" fmla="*/ 475489 w 4477993"/>
              <a:gd name="connsiteY4" fmla="*/ 1234 h 2544535"/>
              <a:gd name="connsiteX0" fmla="*/ 482746 w 4485250"/>
              <a:gd name="connsiteY0" fmla="*/ 1234 h 2544535"/>
              <a:gd name="connsiteX1" fmla="*/ 4485250 w 4485250"/>
              <a:gd name="connsiteY1" fmla="*/ 0 h 2544535"/>
              <a:gd name="connsiteX2" fmla="*/ 4481017 w 4485250"/>
              <a:gd name="connsiteY2" fmla="*/ 2544534 h 2544535"/>
              <a:gd name="connsiteX3" fmla="*/ 0 w 4485250"/>
              <a:gd name="connsiteY3" fmla="*/ 2544535 h 2544535"/>
              <a:gd name="connsiteX4" fmla="*/ 482746 w 4485250"/>
              <a:gd name="connsiteY4" fmla="*/ 1234 h 2544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5250" h="2544535">
                <a:moveTo>
                  <a:pt x="482746" y="1234"/>
                </a:moveTo>
                <a:lnTo>
                  <a:pt x="4485250" y="0"/>
                </a:lnTo>
                <a:lnTo>
                  <a:pt x="4481017" y="2544534"/>
                </a:lnTo>
                <a:lnTo>
                  <a:pt x="0" y="2544535"/>
                </a:lnTo>
                <a:lnTo>
                  <a:pt x="482746" y="1234"/>
                </a:lnTo>
                <a:close/>
              </a:path>
            </a:pathLst>
          </a:custGeom>
          <a:solidFill>
            <a:schemeClr val="bg1">
              <a:lumMod val="9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10" name="Date Placeholder 1">
            <a:extLst>
              <a:ext uri="{FF2B5EF4-FFF2-40B4-BE49-F238E27FC236}">
                <a16:creationId xmlns:a16="http://schemas.microsoft.com/office/drawing/2014/main" id="{60E9A196-ADBB-854B-82F6-C1A0EF0963A8}"/>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4B43B6C2-5DD0-4E43-AF29-EA137C4ACB06}" type="datetime1">
              <a:rPr lang="sv-SE" smtClean="0"/>
              <a:t>2025-09-12</a:t>
            </a:fld>
            <a:endParaRPr lang="sv-SE"/>
          </a:p>
        </p:txBody>
      </p:sp>
      <p:sp>
        <p:nvSpPr>
          <p:cNvPr id="13" name="Platshållare för bildnummer 2">
            <a:extLst>
              <a:ext uri="{FF2B5EF4-FFF2-40B4-BE49-F238E27FC236}">
                <a16:creationId xmlns:a16="http://schemas.microsoft.com/office/drawing/2014/main" id="{0A1CAC47-5F1A-624A-99D3-B377D57BC367}"/>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115B827B-8A32-B141-B41F-8CAC83280464}"/>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98462709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yra bilder ">
    <p:spTree>
      <p:nvGrpSpPr>
        <p:cNvPr id="1" name=""/>
        <p:cNvGrpSpPr/>
        <p:nvPr/>
      </p:nvGrpSpPr>
      <p:grpSpPr>
        <a:xfrm>
          <a:off x="0" y="0"/>
          <a:ext cx="0" cy="0"/>
          <a:chOff x="0" y="0"/>
          <a:chExt cx="0" cy="0"/>
        </a:xfrm>
      </p:grpSpPr>
      <p:sp>
        <p:nvSpPr>
          <p:cNvPr id="12" name="Platshållare för bild 2"/>
          <p:cNvSpPr>
            <a:spLocks noGrp="1"/>
          </p:cNvSpPr>
          <p:nvPr>
            <p:ph type="pic" idx="14" hasCustomPrompt="1"/>
          </p:nvPr>
        </p:nvSpPr>
        <p:spPr>
          <a:xfrm>
            <a:off x="0" y="2404495"/>
            <a:ext cx="2952000" cy="2471511"/>
          </a:xfrm>
          <a:prstGeom prst="rect">
            <a:avLst/>
          </a:prstGeom>
          <a:solidFill>
            <a:schemeClr val="bg1">
              <a:lumMod val="9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20" name="Platshållare för bild 2"/>
          <p:cNvSpPr>
            <a:spLocks noGrp="1"/>
          </p:cNvSpPr>
          <p:nvPr>
            <p:ph type="pic" idx="22" hasCustomPrompt="1"/>
          </p:nvPr>
        </p:nvSpPr>
        <p:spPr>
          <a:xfrm>
            <a:off x="6182970" y="2404495"/>
            <a:ext cx="2952000" cy="2471511"/>
          </a:xfrm>
          <a:prstGeom prst="rect">
            <a:avLst/>
          </a:prstGeom>
          <a:solidFill>
            <a:schemeClr val="bg1">
              <a:lumMod val="9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21" name="Platshållare för bild 2"/>
          <p:cNvSpPr>
            <a:spLocks noGrp="1"/>
          </p:cNvSpPr>
          <p:nvPr>
            <p:ph type="pic" idx="23" hasCustomPrompt="1"/>
          </p:nvPr>
        </p:nvSpPr>
        <p:spPr>
          <a:xfrm>
            <a:off x="3078000" y="2404495"/>
            <a:ext cx="2988000" cy="2471511"/>
          </a:xfrm>
          <a:prstGeom prst="rect">
            <a:avLst/>
          </a:prstGeom>
          <a:solidFill>
            <a:schemeClr val="bg1">
              <a:lumMod val="9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11" name="Platshållare för bild 2"/>
          <p:cNvSpPr>
            <a:spLocks noGrp="1"/>
          </p:cNvSpPr>
          <p:nvPr>
            <p:ph type="pic" idx="13" hasCustomPrompt="1"/>
          </p:nvPr>
        </p:nvSpPr>
        <p:spPr>
          <a:xfrm>
            <a:off x="0" y="-25526"/>
            <a:ext cx="9144000" cy="2323570"/>
          </a:xfrm>
          <a:prstGeom prst="rect">
            <a:avLst/>
          </a:prstGeom>
          <a:solidFill>
            <a:schemeClr val="bg1">
              <a:lumMod val="9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10" name="Date Placeholder 1">
            <a:extLst>
              <a:ext uri="{FF2B5EF4-FFF2-40B4-BE49-F238E27FC236}">
                <a16:creationId xmlns:a16="http://schemas.microsoft.com/office/drawing/2014/main" id="{BDA3E8C6-7F97-7F46-B601-5D9F52270D77}"/>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BBCB4135-9EB7-D946-830E-8D47E18E42E1}" type="datetime1">
              <a:rPr lang="sv-SE" smtClean="0"/>
              <a:t>2025-09-12</a:t>
            </a:fld>
            <a:endParaRPr lang="sv-SE"/>
          </a:p>
        </p:txBody>
      </p:sp>
      <p:sp>
        <p:nvSpPr>
          <p:cNvPr id="13" name="Platshållare för bildnummer 2">
            <a:extLst>
              <a:ext uri="{FF2B5EF4-FFF2-40B4-BE49-F238E27FC236}">
                <a16:creationId xmlns:a16="http://schemas.microsoft.com/office/drawing/2014/main" id="{3C88FDC8-F410-2B43-BC53-86C1DC7B8128}"/>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A0AF494C-C2CF-7547-9104-C4754C198065}"/>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409929620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och tre bilder">
    <p:spTree>
      <p:nvGrpSpPr>
        <p:cNvPr id="1" name=""/>
        <p:cNvGrpSpPr/>
        <p:nvPr/>
      </p:nvGrpSpPr>
      <p:grpSpPr>
        <a:xfrm>
          <a:off x="0" y="0"/>
          <a:ext cx="0" cy="0"/>
          <a:chOff x="0" y="0"/>
          <a:chExt cx="0" cy="0"/>
        </a:xfrm>
      </p:grpSpPr>
      <p:sp>
        <p:nvSpPr>
          <p:cNvPr id="12" name="Platshållare för bild 2"/>
          <p:cNvSpPr>
            <a:spLocks noGrp="1"/>
          </p:cNvSpPr>
          <p:nvPr>
            <p:ph type="pic" idx="14" hasCustomPrompt="1"/>
          </p:nvPr>
        </p:nvSpPr>
        <p:spPr>
          <a:xfrm>
            <a:off x="0" y="2042169"/>
            <a:ext cx="2988000" cy="2833837"/>
          </a:xfrm>
          <a:prstGeom prst="rect">
            <a:avLst/>
          </a:prstGeom>
          <a:solidFill>
            <a:schemeClr val="bg1">
              <a:lumMod val="9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20" name="Platshållare för bild 2"/>
          <p:cNvSpPr>
            <a:spLocks noGrp="1"/>
          </p:cNvSpPr>
          <p:nvPr>
            <p:ph type="pic" idx="22" hasCustomPrompt="1"/>
          </p:nvPr>
        </p:nvSpPr>
        <p:spPr>
          <a:xfrm>
            <a:off x="6156000" y="2042169"/>
            <a:ext cx="2988000" cy="2833837"/>
          </a:xfrm>
          <a:prstGeom prst="rect">
            <a:avLst/>
          </a:prstGeom>
          <a:solidFill>
            <a:schemeClr val="bg1">
              <a:lumMod val="9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21" name="Platshållare för bild 2"/>
          <p:cNvSpPr>
            <a:spLocks noGrp="1"/>
          </p:cNvSpPr>
          <p:nvPr>
            <p:ph type="pic" idx="23" hasCustomPrompt="1"/>
          </p:nvPr>
        </p:nvSpPr>
        <p:spPr>
          <a:xfrm>
            <a:off x="3078000" y="2042169"/>
            <a:ext cx="2988000" cy="2833837"/>
          </a:xfrm>
          <a:prstGeom prst="rect">
            <a:avLst/>
          </a:prstGeom>
          <a:solidFill>
            <a:schemeClr val="bg1">
              <a:lumMod val="9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15" name="Rubrik 2">
            <a:extLst>
              <a:ext uri="{FF2B5EF4-FFF2-40B4-BE49-F238E27FC236}">
                <a16:creationId xmlns:a16="http://schemas.microsoft.com/office/drawing/2014/main" id="{C49C3724-8070-F842-B31B-36A4963D1590}"/>
              </a:ext>
            </a:extLst>
          </p:cNvPr>
          <p:cNvSpPr>
            <a:spLocks noGrp="1"/>
          </p:cNvSpPr>
          <p:nvPr>
            <p:ph type="title"/>
          </p:nvPr>
        </p:nvSpPr>
        <p:spPr>
          <a:xfrm>
            <a:off x="611560" y="561307"/>
            <a:ext cx="7920880" cy="612308"/>
          </a:xfrm>
        </p:spPr>
        <p:txBody>
          <a:bodyPr/>
          <a:lstStyle>
            <a:lvl1pPr algn="ctr">
              <a:defRPr/>
            </a:lvl1pPr>
          </a:lstStyle>
          <a:p>
            <a:r>
              <a:rPr lang="en-US"/>
              <a:t>Click to edit Master title style</a:t>
            </a:r>
            <a:endParaRPr lang="sv-SE" dirty="0"/>
          </a:p>
        </p:txBody>
      </p:sp>
      <p:sp>
        <p:nvSpPr>
          <p:cNvPr id="10" name="Platshållare för text 14">
            <a:extLst>
              <a:ext uri="{FF2B5EF4-FFF2-40B4-BE49-F238E27FC236}">
                <a16:creationId xmlns:a16="http://schemas.microsoft.com/office/drawing/2014/main" id="{BE8CCE30-3394-A348-BE98-DAB5C200856E}"/>
              </a:ext>
            </a:extLst>
          </p:cNvPr>
          <p:cNvSpPr>
            <a:spLocks noGrp="1"/>
          </p:cNvSpPr>
          <p:nvPr>
            <p:ph type="body" sz="quarter" idx="27" hasCustomPrompt="1"/>
          </p:nvPr>
        </p:nvSpPr>
        <p:spPr>
          <a:xfrm>
            <a:off x="611560" y="1303091"/>
            <a:ext cx="7920880" cy="914400"/>
          </a:xfrm>
        </p:spPr>
        <p:txBody>
          <a:bodyPr>
            <a:noAutofit/>
          </a:bodyPr>
          <a:lstStyle>
            <a:lvl1pPr marL="0" indent="0" algn="ctr">
              <a:buNone/>
              <a:defRPr sz="1800" b="0" i="0">
                <a:latin typeface="Arial Narrow" panose="020B0604020202020204" pitchFamily="34" charset="0"/>
                <a:cs typeface="Arial Narrow" panose="020B0604020202020204" pitchFamily="34" charset="0"/>
              </a:defRPr>
            </a:lvl1pPr>
          </a:lstStyle>
          <a:p>
            <a:r>
              <a:rPr lang="sv-SE" dirty="0"/>
              <a:t>Eventuell underrubrik</a:t>
            </a:r>
          </a:p>
        </p:txBody>
      </p:sp>
      <p:sp>
        <p:nvSpPr>
          <p:cNvPr id="11" name="Date Placeholder 1">
            <a:extLst>
              <a:ext uri="{FF2B5EF4-FFF2-40B4-BE49-F238E27FC236}">
                <a16:creationId xmlns:a16="http://schemas.microsoft.com/office/drawing/2014/main" id="{3D673753-72DD-EA4B-8A43-DD51006EB316}"/>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F0E4FC4C-E34A-A54F-8859-F3736915CFE9}" type="datetime1">
              <a:rPr lang="sv-SE" smtClean="0"/>
              <a:t>2025-09-12</a:t>
            </a:fld>
            <a:endParaRPr lang="sv-SE"/>
          </a:p>
        </p:txBody>
      </p:sp>
      <p:sp>
        <p:nvSpPr>
          <p:cNvPr id="13" name="Platshållare för bildnummer 2">
            <a:extLst>
              <a:ext uri="{FF2B5EF4-FFF2-40B4-BE49-F238E27FC236}">
                <a16:creationId xmlns:a16="http://schemas.microsoft.com/office/drawing/2014/main" id="{511C3FB9-FD20-084A-9DE9-B739033E80EF}"/>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58E7311A-A667-4242-B7BF-7ED0B416B44D}"/>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271274456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rtsida C bild">
    <p:spTree>
      <p:nvGrpSpPr>
        <p:cNvPr id="1" name=""/>
        <p:cNvGrpSpPr/>
        <p:nvPr/>
      </p:nvGrpSpPr>
      <p:grpSpPr>
        <a:xfrm>
          <a:off x="0" y="0"/>
          <a:ext cx="0" cy="0"/>
          <a:chOff x="0" y="0"/>
          <a:chExt cx="0" cy="0"/>
        </a:xfrm>
      </p:grpSpPr>
      <p:sp>
        <p:nvSpPr>
          <p:cNvPr id="22" name="Platshållare för bild 8">
            <a:extLst>
              <a:ext uri="{FF2B5EF4-FFF2-40B4-BE49-F238E27FC236}">
                <a16:creationId xmlns:a16="http://schemas.microsoft.com/office/drawing/2014/main" id="{D5A31A2E-FB5E-B446-988F-734F9CE51852}"/>
              </a:ext>
            </a:extLst>
          </p:cNvPr>
          <p:cNvSpPr>
            <a:spLocks noGrp="1"/>
          </p:cNvSpPr>
          <p:nvPr>
            <p:ph type="pic" sz="quarter" idx="10" hasCustomPrompt="1"/>
          </p:nvPr>
        </p:nvSpPr>
        <p:spPr>
          <a:xfrm>
            <a:off x="0" y="1787"/>
            <a:ext cx="9155967" cy="4874400"/>
          </a:xfrm>
          <a:prstGeom prst="rect">
            <a:avLst/>
          </a:prstGeom>
          <a:solidFill>
            <a:schemeClr val="bg1">
              <a:lumMod val="95000"/>
            </a:schemeClr>
          </a:solidFill>
        </p:spPr>
        <p:txBody>
          <a:bodyPr vert="horz" lIns="0" tIns="0" rIns="0" bIns="0" rtlCol="0" anchor="t" anchorCtr="0">
            <a:normAutofit/>
          </a:bodyPr>
          <a:lstStyle>
            <a:lvl1pPr marL="180000" indent="-180000" algn="ctr">
              <a:buNone/>
              <a:defRPr lang="sv-SE" sz="1600" noProof="0" dirty="0">
                <a:solidFill>
                  <a:schemeClr val="tx1">
                    <a:lumMod val="50000"/>
                    <a:lumOff val="50000"/>
                  </a:schemeClr>
                </a:solidFill>
              </a:defRPr>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2" name="Rubrik 1"/>
          <p:cNvSpPr>
            <a:spLocks noGrp="1"/>
          </p:cNvSpPr>
          <p:nvPr>
            <p:ph type="ctrTitle" hasCustomPrompt="1"/>
          </p:nvPr>
        </p:nvSpPr>
        <p:spPr>
          <a:xfrm>
            <a:off x="684000" y="2108403"/>
            <a:ext cx="7848440" cy="857250"/>
          </a:xfrm>
          <a:effectLst>
            <a:outerShdw blurRad="50800" dist="38100" dir="2700000" algn="tl" rotWithShape="0">
              <a:prstClr val="black">
                <a:alpha val="40000"/>
              </a:prstClr>
            </a:outerShdw>
          </a:effectLst>
        </p:spPr>
        <p:txBody>
          <a:bodyPr anchorCtr="0"/>
          <a:lstStyle>
            <a:lvl1pPr algn="l">
              <a:defRPr sz="4800" b="1" i="0" cap="none" baseline="0">
                <a:solidFill>
                  <a:schemeClr val="bg1"/>
                </a:solidFill>
                <a:effectLst/>
                <a:latin typeface="Arial Narrow" panose="020B0606020202030204" pitchFamily="34" charset="0"/>
              </a:defRPr>
            </a:lvl1pPr>
          </a:lstStyle>
          <a:p>
            <a:r>
              <a:rPr lang="sv-SE" noProof="0" dirty="0"/>
              <a:t>Presentationens titel </a:t>
            </a:r>
            <a:br>
              <a:rPr lang="sv-SE" noProof="0" dirty="0"/>
            </a:br>
            <a:r>
              <a:rPr lang="sv-SE" noProof="0" dirty="0"/>
              <a:t>alternativ C (bild)</a:t>
            </a:r>
          </a:p>
        </p:txBody>
      </p:sp>
      <p:sp>
        <p:nvSpPr>
          <p:cNvPr id="13" name="Platshållare för text 12"/>
          <p:cNvSpPr>
            <a:spLocks noGrp="1"/>
          </p:cNvSpPr>
          <p:nvPr>
            <p:ph type="body" sz="quarter" idx="14" hasCustomPrompt="1"/>
          </p:nvPr>
        </p:nvSpPr>
        <p:spPr>
          <a:xfrm>
            <a:off x="684000" y="3473130"/>
            <a:ext cx="7920000" cy="162167"/>
          </a:xfrm>
        </p:spPr>
        <p:txBody>
          <a:bodyPr tIns="0" bIns="0" anchor="ctr"/>
          <a:lstStyle>
            <a:lvl1pPr marL="0" indent="0">
              <a:lnSpc>
                <a:spcPct val="100000"/>
              </a:lnSpc>
              <a:spcBef>
                <a:spcPts val="0"/>
              </a:spcBef>
              <a:buFontTx/>
              <a:buNone/>
              <a:defRPr sz="1200" b="0" i="0" cap="all" baseline="0">
                <a:latin typeface="Arial Narrow"/>
              </a:defRPr>
            </a:lvl1pPr>
          </a:lstStyle>
          <a:p>
            <a:pPr lvl="0"/>
            <a:r>
              <a:rPr lang="sv-SE" dirty="0"/>
              <a:t>Klicka och Skriv in namn och titel</a:t>
            </a:r>
          </a:p>
        </p:txBody>
      </p:sp>
      <p:sp>
        <p:nvSpPr>
          <p:cNvPr id="9" name="Date Placeholder 1">
            <a:extLst>
              <a:ext uri="{FF2B5EF4-FFF2-40B4-BE49-F238E27FC236}">
                <a16:creationId xmlns:a16="http://schemas.microsoft.com/office/drawing/2014/main" id="{AE2313F6-2483-1F48-90E6-C2481D9DC410}"/>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57F00FDE-6F42-7047-8137-655D9BF72969}" type="datetime1">
              <a:rPr lang="sv-SE" smtClean="0"/>
              <a:t>2025-09-12</a:t>
            </a:fld>
            <a:endParaRPr lang="sv-SE"/>
          </a:p>
        </p:txBody>
      </p:sp>
      <p:sp>
        <p:nvSpPr>
          <p:cNvPr id="12" name="Platshållare för bildnummer 2">
            <a:extLst>
              <a:ext uri="{FF2B5EF4-FFF2-40B4-BE49-F238E27FC236}">
                <a16:creationId xmlns:a16="http://schemas.microsoft.com/office/drawing/2014/main" id="{E69116A1-4E9F-A84C-A8B4-085E0D9ACC29}"/>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F8B8DC4A-2FF3-2F48-962C-66761F99B046}"/>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
        <p:nvSpPr>
          <p:cNvPr id="10" name="Platshållare för bild 7">
            <a:extLst>
              <a:ext uri="{FF2B5EF4-FFF2-40B4-BE49-F238E27FC236}">
                <a16:creationId xmlns:a16="http://schemas.microsoft.com/office/drawing/2014/main" id="{6055F169-3E7A-E84A-AE17-16CDEC62BEEC}"/>
              </a:ext>
              <a:ext uri="{C183D7F6-B498-43B3-948B-1728B52AA6E4}">
                <adec:decorative xmlns:adec="http://schemas.microsoft.com/office/drawing/2017/decorative" val="1"/>
              </a:ext>
            </a:extLst>
          </p:cNvPr>
          <p:cNvSpPr>
            <a:spLocks noGrp="1" noChangeAspect="1"/>
          </p:cNvSpPr>
          <p:nvPr>
            <p:ph type="pic" sz="quarter" idx="17" hasCustomPrompt="1"/>
          </p:nvPr>
        </p:nvSpPr>
        <p:spPr>
          <a:xfrm>
            <a:off x="676157" y="-4068"/>
            <a:ext cx="858600" cy="871582"/>
          </a:xfrm>
          <a:prstGeom prst="rect">
            <a:avLst/>
          </a:prstGeom>
          <a:blipFill rotWithShape="1">
            <a:blip r:embed="rId2"/>
            <a:stretch>
              <a:fillRect/>
            </a:stretch>
          </a:blipFill>
        </p:spPr>
        <p:txBody>
          <a:bodyPr>
            <a:normAutofit/>
          </a:bodyPr>
          <a:lstStyle>
            <a:lvl1pPr marL="0" indent="0">
              <a:buNone/>
              <a:defRPr/>
            </a:lvl1pPr>
          </a:lstStyle>
          <a:p>
            <a:pPr lvl="0"/>
            <a:r>
              <a:rPr lang="sv-SE" noProof="0"/>
              <a:t> </a:t>
            </a:r>
          </a:p>
        </p:txBody>
      </p:sp>
    </p:spTree>
    <p:extLst>
      <p:ext uri="{BB962C8B-B14F-4D97-AF65-F5344CB8AC3E}">
        <p14:creationId xmlns:p14="http://schemas.microsoft.com/office/powerpoint/2010/main" val="93762147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7" name="Date Placeholder 1">
            <a:extLst>
              <a:ext uri="{FF2B5EF4-FFF2-40B4-BE49-F238E27FC236}">
                <a16:creationId xmlns:a16="http://schemas.microsoft.com/office/drawing/2014/main" id="{FBAD8799-0A69-934F-BC12-F92EA6B1F1CA}"/>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5FF028E8-10EC-2C4B-A71F-1A1D42BE7333}" type="datetime1">
              <a:rPr lang="sv-SE" smtClean="0"/>
              <a:t>2025-09-12</a:t>
            </a:fld>
            <a:endParaRPr lang="sv-SE"/>
          </a:p>
        </p:txBody>
      </p:sp>
      <p:sp>
        <p:nvSpPr>
          <p:cNvPr id="8" name="Platshållare för bildnummer 2">
            <a:extLst>
              <a:ext uri="{FF2B5EF4-FFF2-40B4-BE49-F238E27FC236}">
                <a16:creationId xmlns:a16="http://schemas.microsoft.com/office/drawing/2014/main" id="{B1F96E17-5553-4D44-AB98-284BE80CE3FF}"/>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9" name="Platshållare för sidfot 5">
            <a:extLst>
              <a:ext uri="{FF2B5EF4-FFF2-40B4-BE49-F238E27FC236}">
                <a16:creationId xmlns:a16="http://schemas.microsoft.com/office/drawing/2014/main" id="{FF64B97F-C4FB-EE4B-A242-1CC59513D9A6}"/>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295480685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lutbild Svensk ">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B05F932-23FA-7342-91DB-0289499287E8}"/>
              </a:ext>
            </a:extLst>
          </p:cNvPr>
          <p:cNvSpPr>
            <a:spLocks noGrp="1"/>
          </p:cNvSpPr>
          <p:nvPr>
            <p:ph type="title" hasCustomPrompt="1"/>
          </p:nvPr>
        </p:nvSpPr>
        <p:spPr>
          <a:xfrm>
            <a:off x="684000" y="3327594"/>
            <a:ext cx="7831350" cy="900340"/>
          </a:xfrm>
        </p:spPr>
        <p:txBody>
          <a:bodyPr anchor="t" anchorCtr="0"/>
          <a:lstStyle>
            <a:lvl1pPr algn="ctr">
              <a:defRPr sz="2000" b="1"/>
            </a:lvl1pPr>
          </a:lstStyle>
          <a:p>
            <a:r>
              <a:rPr lang="sv-SE" dirty="0"/>
              <a:t>BESÖK OSS PÅ WEBBEN</a:t>
            </a:r>
            <a:br>
              <a:rPr lang="sv-SE" dirty="0"/>
            </a:br>
            <a:r>
              <a:rPr lang="sv-SE" dirty="0" err="1"/>
              <a:t>www.gu.se</a:t>
            </a:r>
            <a:endParaRPr lang="sv-SE" dirty="0"/>
          </a:p>
        </p:txBody>
      </p:sp>
      <p:sp>
        <p:nvSpPr>
          <p:cNvPr id="8" name="Date Placeholder 1">
            <a:extLst>
              <a:ext uri="{FF2B5EF4-FFF2-40B4-BE49-F238E27FC236}">
                <a16:creationId xmlns:a16="http://schemas.microsoft.com/office/drawing/2014/main" id="{77C1B0FF-BBFF-4C40-AF3F-FA61F2543347}"/>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DE8DA6A3-BD1D-1C4E-A900-28F57984C01E}" type="datetime1">
              <a:rPr lang="sv-SE" smtClean="0"/>
              <a:t>2025-09-12</a:t>
            </a:fld>
            <a:endParaRPr lang="sv-SE"/>
          </a:p>
        </p:txBody>
      </p:sp>
      <p:sp>
        <p:nvSpPr>
          <p:cNvPr id="9" name="Platshållare för bildnummer 2">
            <a:extLst>
              <a:ext uri="{FF2B5EF4-FFF2-40B4-BE49-F238E27FC236}">
                <a16:creationId xmlns:a16="http://schemas.microsoft.com/office/drawing/2014/main" id="{7C54CB76-789F-4B49-AA03-58001485E956}"/>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0" name="Platshållare för sidfot 5">
            <a:extLst>
              <a:ext uri="{FF2B5EF4-FFF2-40B4-BE49-F238E27FC236}">
                <a16:creationId xmlns:a16="http://schemas.microsoft.com/office/drawing/2014/main" id="{FE6D77ED-8297-5440-BA37-DBAE1DE06CA9}"/>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pic>
        <p:nvPicPr>
          <p:cNvPr id="11" name="Bildobjekt 10">
            <a:extLst>
              <a:ext uri="{FF2B5EF4-FFF2-40B4-BE49-F238E27FC236}">
                <a16:creationId xmlns:a16="http://schemas.microsoft.com/office/drawing/2014/main" id="{CD42D2FC-7798-724C-8263-C8804A4D302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629909" y="941925"/>
            <a:ext cx="1884182" cy="1944217"/>
          </a:xfrm>
          <a:prstGeom prst="rect">
            <a:avLst/>
          </a:prstGeom>
        </p:spPr>
      </p:pic>
    </p:spTree>
    <p:extLst>
      <p:ext uri="{BB962C8B-B14F-4D97-AF65-F5344CB8AC3E}">
        <p14:creationId xmlns:p14="http://schemas.microsoft.com/office/powerpoint/2010/main" val="194207969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792000" y="1303735"/>
            <a:ext cx="7560000" cy="313134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0856602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tartsida A Svart">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84000" y="1706400"/>
            <a:ext cx="7848440" cy="857250"/>
          </a:xfrm>
        </p:spPr>
        <p:txBody>
          <a:bodyPr anchor="t" anchorCtr="0"/>
          <a:lstStyle>
            <a:lvl1pPr algn="l">
              <a:defRPr sz="4800" b="1" i="0" cap="none" baseline="0">
                <a:latin typeface="Arial Narrow" panose="020B0606020202030204" pitchFamily="34" charset="0"/>
              </a:defRPr>
            </a:lvl1pPr>
          </a:lstStyle>
          <a:p>
            <a:r>
              <a:rPr lang="sv-SE" noProof="0" dirty="0"/>
              <a:t>Presentationens titel </a:t>
            </a:r>
            <a:br>
              <a:rPr lang="sv-SE" noProof="0" dirty="0"/>
            </a:br>
            <a:r>
              <a:rPr lang="sv-SE" noProof="0" dirty="0"/>
              <a:t>alternativ A (SVART)</a:t>
            </a:r>
          </a:p>
        </p:txBody>
      </p:sp>
      <p:sp>
        <p:nvSpPr>
          <p:cNvPr id="13" name="Platshållare för text 12"/>
          <p:cNvSpPr>
            <a:spLocks noGrp="1"/>
          </p:cNvSpPr>
          <p:nvPr>
            <p:ph type="body" sz="quarter" idx="14" hasCustomPrompt="1"/>
          </p:nvPr>
        </p:nvSpPr>
        <p:spPr>
          <a:xfrm>
            <a:off x="684000" y="4522457"/>
            <a:ext cx="7920000" cy="162167"/>
          </a:xfrm>
        </p:spPr>
        <p:txBody>
          <a:bodyPr tIns="0" bIns="0" anchor="ctr"/>
          <a:lstStyle>
            <a:lvl1pPr marL="0" indent="0">
              <a:lnSpc>
                <a:spcPct val="100000"/>
              </a:lnSpc>
              <a:spcBef>
                <a:spcPts val="0"/>
              </a:spcBef>
              <a:buFontTx/>
              <a:buNone/>
              <a:defRPr sz="1200" b="0" i="0" cap="all" baseline="0">
                <a:latin typeface="Arial Narrow"/>
              </a:defRPr>
            </a:lvl1pPr>
          </a:lstStyle>
          <a:p>
            <a:pPr lvl="0"/>
            <a:r>
              <a:rPr lang="sv-SE" dirty="0"/>
              <a:t>Klicka och Skriv in namn och titel</a:t>
            </a:r>
          </a:p>
        </p:txBody>
      </p:sp>
      <p:sp>
        <p:nvSpPr>
          <p:cNvPr id="9" name="Date Placeholder 1">
            <a:extLst>
              <a:ext uri="{FF2B5EF4-FFF2-40B4-BE49-F238E27FC236}">
                <a16:creationId xmlns:a16="http://schemas.microsoft.com/office/drawing/2014/main" id="{DFDECEAD-BE80-5946-9036-02561037A48A}"/>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76BBCB32-F4E2-0B4E-BF14-4BE8A564C351}" type="datetime1">
              <a:rPr lang="sv-SE" smtClean="0"/>
              <a:t>2025-09-12</a:t>
            </a:fld>
            <a:endParaRPr lang="sv-SE"/>
          </a:p>
        </p:txBody>
      </p:sp>
      <p:sp>
        <p:nvSpPr>
          <p:cNvPr id="11" name="Platshållare för bildnummer 2">
            <a:extLst>
              <a:ext uri="{FF2B5EF4-FFF2-40B4-BE49-F238E27FC236}">
                <a16:creationId xmlns:a16="http://schemas.microsoft.com/office/drawing/2014/main" id="{0A0A2A31-9F8F-3644-8C4B-2538F418EE49}"/>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2" name="Platshållare för sidfot 5">
            <a:extLst>
              <a:ext uri="{FF2B5EF4-FFF2-40B4-BE49-F238E27FC236}">
                <a16:creationId xmlns:a16="http://schemas.microsoft.com/office/drawing/2014/main" id="{CC72773A-62B9-3347-A8DB-3133F45420BB}"/>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pic>
        <p:nvPicPr>
          <p:cNvPr id="8" name="Bildobjekt 7">
            <a:extLst>
              <a:ext uri="{FF2B5EF4-FFF2-40B4-BE49-F238E27FC236}">
                <a16:creationId xmlns:a16="http://schemas.microsoft.com/office/drawing/2014/main" id="{1BA52390-E61E-6D44-A54D-E6C9D32F379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692029" y="0"/>
            <a:ext cx="842728" cy="867514"/>
          </a:xfrm>
          <a:prstGeom prst="rect">
            <a:avLst/>
          </a:prstGeom>
        </p:spPr>
      </p:pic>
    </p:spTree>
    <p:extLst>
      <p:ext uri="{BB962C8B-B14F-4D97-AF65-F5344CB8AC3E}">
        <p14:creationId xmlns:p14="http://schemas.microsoft.com/office/powerpoint/2010/main" val="420043772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ytt avsnitt A Svart">
    <p:spTree>
      <p:nvGrpSpPr>
        <p:cNvPr id="1" name=""/>
        <p:cNvGrpSpPr/>
        <p:nvPr/>
      </p:nvGrpSpPr>
      <p:grpSpPr>
        <a:xfrm>
          <a:off x="0" y="0"/>
          <a:ext cx="0" cy="0"/>
          <a:chOff x="0" y="0"/>
          <a:chExt cx="0" cy="0"/>
        </a:xfrm>
      </p:grpSpPr>
      <p:sp>
        <p:nvSpPr>
          <p:cNvPr id="4" name="Rubrik 4"/>
          <p:cNvSpPr>
            <a:spLocks noGrp="1"/>
          </p:cNvSpPr>
          <p:nvPr>
            <p:ph type="title" hasCustomPrompt="1"/>
          </p:nvPr>
        </p:nvSpPr>
        <p:spPr>
          <a:xfrm>
            <a:off x="540000" y="1707654"/>
            <a:ext cx="8064000" cy="594000"/>
          </a:xfrm>
          <a:effectLst/>
        </p:spPr>
        <p:txBody>
          <a:bodyPr vert="horz" lIns="0" tIns="0" rIns="0" bIns="0" rtlCol="0" anchor="t" anchorCtr="0">
            <a:noAutofit/>
          </a:bodyPr>
          <a:lstStyle>
            <a:lvl1pPr marL="0" marR="0" indent="0" algn="ctr" defTabSz="457200" rtl="0" eaLnBrk="0" fontAlgn="base" latinLnBrk="0" hangingPunct="0">
              <a:lnSpc>
                <a:spcPct val="100000"/>
              </a:lnSpc>
              <a:spcBef>
                <a:spcPts val="0"/>
              </a:spcBef>
              <a:spcAft>
                <a:spcPct val="0"/>
              </a:spcAft>
              <a:buClrTx/>
              <a:buSzTx/>
              <a:buFontTx/>
              <a:buNone/>
              <a:tabLst/>
              <a:defRPr lang="sv-SE" sz="4000" i="0" cap="none" baseline="0" dirty="0">
                <a:solidFill>
                  <a:schemeClr val="bg1">
                    <a:lumMod val="95000"/>
                  </a:schemeClr>
                </a:solidFill>
                <a:effectLst/>
                <a:latin typeface="Arial Narrow" panose="020B0606020202030204" pitchFamily="34" charset="0"/>
              </a:defRPr>
            </a:lvl1pPr>
          </a:lstStyle>
          <a:p>
            <a:pPr marL="0" marR="0" lvl="0" indent="0" algn="ctr" defTabSz="457200" rtl="0" eaLnBrk="0" fontAlgn="base" latinLnBrk="0" hangingPunct="0">
              <a:lnSpc>
                <a:spcPct val="130000"/>
              </a:lnSpc>
              <a:spcBef>
                <a:spcPts val="0"/>
              </a:spcBef>
              <a:spcAft>
                <a:spcPct val="0"/>
              </a:spcAft>
              <a:buClrTx/>
              <a:buSzTx/>
              <a:buFontTx/>
              <a:buNone/>
              <a:tabLst/>
              <a:defRPr/>
            </a:pPr>
            <a:r>
              <a:rPr lang="sv-SE" dirty="0"/>
              <a:t>Nytt avsnitt A (SVART)</a:t>
            </a:r>
          </a:p>
        </p:txBody>
      </p:sp>
      <p:sp>
        <p:nvSpPr>
          <p:cNvPr id="15" name="Platshållare för text 14">
            <a:extLst>
              <a:ext uri="{FF2B5EF4-FFF2-40B4-BE49-F238E27FC236}">
                <a16:creationId xmlns:a16="http://schemas.microsoft.com/office/drawing/2014/main" id="{92958D87-D8D8-704E-9098-0CC3332C5619}"/>
              </a:ext>
            </a:extLst>
          </p:cNvPr>
          <p:cNvSpPr>
            <a:spLocks noGrp="1"/>
          </p:cNvSpPr>
          <p:nvPr>
            <p:ph type="body" sz="quarter" idx="14" hasCustomPrompt="1"/>
          </p:nvPr>
        </p:nvSpPr>
        <p:spPr>
          <a:xfrm>
            <a:off x="540000" y="2499742"/>
            <a:ext cx="7960764" cy="914400"/>
          </a:xfrm>
        </p:spPr>
        <p:txBody>
          <a:bodyPr>
            <a:noAutofit/>
          </a:bodyPr>
          <a:lstStyle>
            <a:lvl1pPr marL="0" indent="0" algn="ctr">
              <a:buNone/>
              <a:defRPr sz="2400" b="0" i="0">
                <a:latin typeface="Arial Narrow" panose="020B0604020202020204" pitchFamily="34" charset="0"/>
                <a:cs typeface="Arial Narrow" panose="020B0604020202020204" pitchFamily="34" charset="0"/>
              </a:defRPr>
            </a:lvl1pPr>
          </a:lstStyle>
          <a:p>
            <a:r>
              <a:rPr lang="sv-SE" dirty="0"/>
              <a:t>Eventuell underrubrik</a:t>
            </a:r>
          </a:p>
        </p:txBody>
      </p:sp>
      <p:sp>
        <p:nvSpPr>
          <p:cNvPr id="8" name="Date Placeholder 1">
            <a:extLst>
              <a:ext uri="{FF2B5EF4-FFF2-40B4-BE49-F238E27FC236}">
                <a16:creationId xmlns:a16="http://schemas.microsoft.com/office/drawing/2014/main" id="{27AC9139-E49D-F445-8C40-CC0A09EDE776}"/>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0A353EE8-A03D-D544-B8F0-3C58A9F92FF2}" type="datetime1">
              <a:rPr lang="sv-SE" smtClean="0"/>
              <a:t>2025-09-12</a:t>
            </a:fld>
            <a:endParaRPr lang="sv-SE"/>
          </a:p>
        </p:txBody>
      </p:sp>
      <p:sp>
        <p:nvSpPr>
          <p:cNvPr id="9" name="Platshållare för bildnummer 2">
            <a:extLst>
              <a:ext uri="{FF2B5EF4-FFF2-40B4-BE49-F238E27FC236}">
                <a16:creationId xmlns:a16="http://schemas.microsoft.com/office/drawing/2014/main" id="{90D6EB2E-EF25-2843-B8D7-8303BE1BD47B}"/>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0" name="Platshållare för sidfot 5">
            <a:extLst>
              <a:ext uri="{FF2B5EF4-FFF2-40B4-BE49-F238E27FC236}">
                <a16:creationId xmlns:a16="http://schemas.microsoft.com/office/drawing/2014/main" id="{6E29A0BC-CC1C-0A42-A7E8-C3A7D3F67AFA}"/>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4529059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Platshållare för innehåll 2"/>
          <p:cNvSpPr>
            <a:spLocks noGrp="1"/>
          </p:cNvSpPr>
          <p:nvPr>
            <p:ph sz="quarter" idx="12" hasCustomPrompt="1"/>
          </p:nvPr>
        </p:nvSpPr>
        <p:spPr>
          <a:xfrm>
            <a:off x="684001" y="1440000"/>
            <a:ext cx="6408279" cy="2939990"/>
          </a:xfrm>
        </p:spPr>
        <p:txBody>
          <a:bodyPr>
            <a:normAutofit/>
          </a:bodyPr>
          <a:lstStyle>
            <a:lvl1pPr marL="216000" indent="-216000">
              <a:defRPr sz="1800">
                <a:latin typeface="Arial" panose="020B0604020202020204" pitchFamily="34" charset="0"/>
                <a:cs typeface="Arial" panose="020B0604020202020204" pitchFamily="34" charset="0"/>
              </a:defRPr>
            </a:lvl1pPr>
            <a:lvl2pPr marL="432000" indent="-216000">
              <a:defRPr sz="1600">
                <a:latin typeface="Arial" panose="020B0604020202020204" pitchFamily="34" charset="0"/>
                <a:cs typeface="Arial" panose="020B0604020202020204" pitchFamily="34" charset="0"/>
              </a:defRPr>
            </a:lvl2pPr>
            <a:lvl3pPr marL="648000" indent="-216000">
              <a:defRPr sz="1600">
                <a:latin typeface="Arial" panose="020B0604020202020204" pitchFamily="34" charset="0"/>
                <a:cs typeface="Arial" panose="020B0604020202020204" pitchFamily="34" charset="0"/>
              </a:defRPr>
            </a:lvl3pPr>
            <a:lvl4pPr marL="864000" indent="-216000">
              <a:defRPr sz="1600">
                <a:latin typeface="Arial" panose="020B0604020202020204" pitchFamily="34" charset="0"/>
                <a:cs typeface="Arial" panose="020B0604020202020204" pitchFamily="34" charset="0"/>
              </a:defRPr>
            </a:lvl4pPr>
            <a:lvl5pPr marL="1080000" indent="-216000">
              <a:defRPr sz="1600">
                <a:latin typeface="Arial" panose="020B0604020202020204" pitchFamily="34" charset="0"/>
                <a:cs typeface="Arial" panose="020B0604020202020204" pitchFamily="34" charset="0"/>
              </a:defRPr>
            </a:lvl5pPr>
          </a:lstStyle>
          <a:p>
            <a:pPr lvl="0"/>
            <a:r>
              <a:rPr lang="sv-SE" dirty="0"/>
              <a:t>Skriv in din text eller klicka på ikonerna nedan för att infoga objekt</a:t>
            </a:r>
          </a:p>
          <a:p>
            <a:pPr lvl="1"/>
            <a:r>
              <a:rPr lang="sv-SE" dirty="0"/>
              <a:t>Nivå två</a:t>
            </a:r>
          </a:p>
          <a:p>
            <a:pPr lvl="2"/>
            <a:r>
              <a:rPr lang="sv-SE" dirty="0"/>
              <a:t>Nivå tre</a:t>
            </a:r>
          </a:p>
          <a:p>
            <a:pPr lvl="3"/>
            <a:r>
              <a:rPr lang="sv-SE" dirty="0"/>
              <a:t>Nivå fyra</a:t>
            </a:r>
          </a:p>
          <a:p>
            <a:pPr lvl="4"/>
            <a:r>
              <a:rPr lang="sv-SE" dirty="0"/>
              <a:t>Nivå fem</a:t>
            </a:r>
          </a:p>
        </p:txBody>
      </p:sp>
      <p:sp>
        <p:nvSpPr>
          <p:cNvPr id="10" name="Rubrik 5">
            <a:extLst>
              <a:ext uri="{FF2B5EF4-FFF2-40B4-BE49-F238E27FC236}">
                <a16:creationId xmlns:a16="http://schemas.microsoft.com/office/drawing/2014/main" id="{B3AB4A1A-A57A-A74C-B584-46E088ED2E18}"/>
              </a:ext>
            </a:extLst>
          </p:cNvPr>
          <p:cNvSpPr>
            <a:spLocks noGrp="1"/>
          </p:cNvSpPr>
          <p:nvPr>
            <p:ph type="title"/>
          </p:nvPr>
        </p:nvSpPr>
        <p:spPr>
          <a:xfrm>
            <a:off x="684000" y="504000"/>
            <a:ext cx="7831350" cy="569407"/>
          </a:xfrm>
        </p:spPr>
        <p:txBody>
          <a:bodyPr anchor="t" anchorCtr="0"/>
          <a:lstStyle/>
          <a:p>
            <a:r>
              <a:rPr lang="sv-SE" dirty="0"/>
              <a:t>Klicka här för att ändra mall för rubrikformat</a:t>
            </a:r>
          </a:p>
        </p:txBody>
      </p:sp>
      <p:sp>
        <p:nvSpPr>
          <p:cNvPr id="9" name="Date Placeholder 1">
            <a:extLst>
              <a:ext uri="{FF2B5EF4-FFF2-40B4-BE49-F238E27FC236}">
                <a16:creationId xmlns:a16="http://schemas.microsoft.com/office/drawing/2014/main" id="{F108AA0E-14C5-2842-9CCA-BFF431AC6BAC}"/>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5093AF71-7180-FA4B-ACEE-1A9FD4A8FCB5}" type="datetime1">
              <a:rPr lang="sv-SE" smtClean="0"/>
              <a:t>2025-09-12</a:t>
            </a:fld>
            <a:endParaRPr lang="sv-SE"/>
          </a:p>
        </p:txBody>
      </p:sp>
      <p:sp>
        <p:nvSpPr>
          <p:cNvPr id="11" name="Platshållare för bildnummer 2">
            <a:extLst>
              <a:ext uri="{FF2B5EF4-FFF2-40B4-BE49-F238E27FC236}">
                <a16:creationId xmlns:a16="http://schemas.microsoft.com/office/drawing/2014/main" id="{EE653A06-FE9B-D144-A2B3-5D0FC42441F5}"/>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2" name="Platshållare för sidfot 5">
            <a:extLst>
              <a:ext uri="{FF2B5EF4-FFF2-40B4-BE49-F238E27FC236}">
                <a16:creationId xmlns:a16="http://schemas.microsoft.com/office/drawing/2014/main" id="{716B5C57-230F-CE46-95C8-7212DDFFF298}"/>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3698671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ubrik och två innehållsdelar">
    <p:spTree>
      <p:nvGrpSpPr>
        <p:cNvPr id="1" name=""/>
        <p:cNvGrpSpPr/>
        <p:nvPr/>
      </p:nvGrpSpPr>
      <p:grpSpPr>
        <a:xfrm>
          <a:off x="0" y="0"/>
          <a:ext cx="0" cy="0"/>
          <a:chOff x="0" y="0"/>
          <a:chExt cx="0" cy="0"/>
        </a:xfrm>
      </p:grpSpPr>
      <p:sp>
        <p:nvSpPr>
          <p:cNvPr id="7" name="Platshållare för innehåll 2"/>
          <p:cNvSpPr>
            <a:spLocks noGrp="1"/>
          </p:cNvSpPr>
          <p:nvPr>
            <p:ph sz="quarter" idx="12" hasCustomPrompt="1"/>
          </p:nvPr>
        </p:nvSpPr>
        <p:spPr>
          <a:xfrm>
            <a:off x="684000" y="1440000"/>
            <a:ext cx="3816000" cy="2939990"/>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 eller klicka på ikonerna nedan för att infoga objekt</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innehåll 3"/>
          <p:cNvSpPr>
            <a:spLocks noGrp="1"/>
          </p:cNvSpPr>
          <p:nvPr>
            <p:ph sz="quarter" idx="13" hasCustomPrompt="1"/>
          </p:nvPr>
        </p:nvSpPr>
        <p:spPr>
          <a:xfrm>
            <a:off x="4716016" y="1440000"/>
            <a:ext cx="3816000" cy="2939990"/>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 eller klicka på ikonerna nedan för att infoga objekt</a:t>
            </a:r>
          </a:p>
          <a:p>
            <a:pPr lvl="1"/>
            <a:r>
              <a:rPr lang="sv-SE" dirty="0"/>
              <a:t>Nivå två</a:t>
            </a:r>
          </a:p>
          <a:p>
            <a:pPr lvl="2"/>
            <a:r>
              <a:rPr lang="sv-SE" dirty="0"/>
              <a:t>Nivå tre</a:t>
            </a:r>
          </a:p>
          <a:p>
            <a:pPr lvl="3"/>
            <a:r>
              <a:rPr lang="sv-SE" dirty="0"/>
              <a:t>Nivå fyra</a:t>
            </a:r>
          </a:p>
          <a:p>
            <a:pPr lvl="4"/>
            <a:r>
              <a:rPr lang="sv-SE" dirty="0"/>
              <a:t>Nivå fem</a:t>
            </a:r>
          </a:p>
        </p:txBody>
      </p:sp>
      <p:sp>
        <p:nvSpPr>
          <p:cNvPr id="9" name="Rubrik 5">
            <a:extLst>
              <a:ext uri="{FF2B5EF4-FFF2-40B4-BE49-F238E27FC236}">
                <a16:creationId xmlns:a16="http://schemas.microsoft.com/office/drawing/2014/main" id="{E9A697CC-9259-9E4A-A6D3-210CEB8670A4}"/>
              </a:ext>
            </a:extLst>
          </p:cNvPr>
          <p:cNvSpPr>
            <a:spLocks noGrp="1"/>
          </p:cNvSpPr>
          <p:nvPr>
            <p:ph type="title"/>
          </p:nvPr>
        </p:nvSpPr>
        <p:spPr>
          <a:xfrm>
            <a:off x="684000" y="504000"/>
            <a:ext cx="7831350" cy="569407"/>
          </a:xfrm>
        </p:spPr>
        <p:txBody>
          <a:bodyPr anchor="t" anchorCtr="0"/>
          <a:lstStyle/>
          <a:p>
            <a:r>
              <a:rPr lang="sv-SE" dirty="0"/>
              <a:t>Klicka här för att ändra mall för rubrikformat</a:t>
            </a:r>
          </a:p>
        </p:txBody>
      </p:sp>
      <p:sp>
        <p:nvSpPr>
          <p:cNvPr id="11" name="Date Placeholder 1">
            <a:extLst>
              <a:ext uri="{FF2B5EF4-FFF2-40B4-BE49-F238E27FC236}">
                <a16:creationId xmlns:a16="http://schemas.microsoft.com/office/drawing/2014/main" id="{F6B3AF8E-D2B5-A241-B11A-DCDDD1D886B9}"/>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5D1FFB54-6F8B-F04A-B494-5732BFC5823D}" type="datetime1">
              <a:rPr lang="sv-SE" smtClean="0"/>
              <a:t>2025-09-12</a:t>
            </a:fld>
            <a:endParaRPr lang="sv-SE"/>
          </a:p>
        </p:txBody>
      </p:sp>
      <p:sp>
        <p:nvSpPr>
          <p:cNvPr id="12" name="Platshållare för bildnummer 2">
            <a:extLst>
              <a:ext uri="{FF2B5EF4-FFF2-40B4-BE49-F238E27FC236}">
                <a16:creationId xmlns:a16="http://schemas.microsoft.com/office/drawing/2014/main" id="{7D49230A-F99B-E045-82CC-AA2C2818BD4F}"/>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3" name="Platshållare för sidfot 5">
            <a:extLst>
              <a:ext uri="{FF2B5EF4-FFF2-40B4-BE49-F238E27FC236}">
                <a16:creationId xmlns:a16="http://schemas.microsoft.com/office/drawing/2014/main" id="{912625BD-D8FC-2244-8248-31FA4E282C4A}"/>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291831258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 och två bilder (alt 1)">
    <p:spTree>
      <p:nvGrpSpPr>
        <p:cNvPr id="1" name=""/>
        <p:cNvGrpSpPr/>
        <p:nvPr/>
      </p:nvGrpSpPr>
      <p:grpSpPr>
        <a:xfrm>
          <a:off x="0" y="0"/>
          <a:ext cx="0" cy="0"/>
          <a:chOff x="0" y="0"/>
          <a:chExt cx="0" cy="0"/>
        </a:xfrm>
      </p:grpSpPr>
      <p:sp>
        <p:nvSpPr>
          <p:cNvPr id="15" name="Platshållare för bild 7"/>
          <p:cNvSpPr>
            <a:spLocks noGrp="1"/>
          </p:cNvSpPr>
          <p:nvPr>
            <p:ph type="pic" sz="quarter" idx="17" hasCustomPrompt="1"/>
          </p:nvPr>
        </p:nvSpPr>
        <p:spPr>
          <a:xfrm>
            <a:off x="0" y="-383"/>
            <a:ext cx="2992081" cy="2445380"/>
          </a:xfrm>
          <a:custGeom>
            <a:avLst/>
            <a:gdLst>
              <a:gd name="connsiteX0" fmla="*/ 0 w 2992081"/>
              <a:gd name="connsiteY0" fmla="*/ 0 h 2504044"/>
              <a:gd name="connsiteX1" fmla="*/ 2992081 w 2992081"/>
              <a:gd name="connsiteY1" fmla="*/ 0 h 2504044"/>
              <a:gd name="connsiteX2" fmla="*/ 2992081 w 2992081"/>
              <a:gd name="connsiteY2" fmla="*/ 2504044 h 2504044"/>
              <a:gd name="connsiteX3" fmla="*/ 0 w 2992081"/>
              <a:gd name="connsiteY3" fmla="*/ 2504044 h 2504044"/>
              <a:gd name="connsiteX4" fmla="*/ 0 w 2992081"/>
              <a:gd name="connsiteY4" fmla="*/ 0 h 2504044"/>
              <a:gd name="connsiteX0" fmla="*/ 0 w 2992081"/>
              <a:gd name="connsiteY0" fmla="*/ 0 h 2504044"/>
              <a:gd name="connsiteX1" fmla="*/ 2719707 w 2992081"/>
              <a:gd name="connsiteY1" fmla="*/ 19456 h 2504044"/>
              <a:gd name="connsiteX2" fmla="*/ 2992081 w 2992081"/>
              <a:gd name="connsiteY2" fmla="*/ 2504044 h 2504044"/>
              <a:gd name="connsiteX3" fmla="*/ 0 w 2992081"/>
              <a:gd name="connsiteY3" fmla="*/ 2504044 h 2504044"/>
              <a:gd name="connsiteX4" fmla="*/ 0 w 2992081"/>
              <a:gd name="connsiteY4" fmla="*/ 0 h 2504044"/>
              <a:gd name="connsiteX0" fmla="*/ 0 w 2992081"/>
              <a:gd name="connsiteY0" fmla="*/ 0 h 2504044"/>
              <a:gd name="connsiteX1" fmla="*/ 2719707 w 2992081"/>
              <a:gd name="connsiteY1" fmla="*/ 9728 h 2504044"/>
              <a:gd name="connsiteX2" fmla="*/ 2992081 w 2992081"/>
              <a:gd name="connsiteY2" fmla="*/ 2504044 h 2504044"/>
              <a:gd name="connsiteX3" fmla="*/ 0 w 2992081"/>
              <a:gd name="connsiteY3" fmla="*/ 2504044 h 2504044"/>
              <a:gd name="connsiteX4" fmla="*/ 0 w 2992081"/>
              <a:gd name="connsiteY4" fmla="*/ 0 h 2504044"/>
              <a:gd name="connsiteX0" fmla="*/ 0 w 2992081"/>
              <a:gd name="connsiteY0" fmla="*/ 0 h 2504044"/>
              <a:gd name="connsiteX1" fmla="*/ 2729435 w 2992081"/>
              <a:gd name="connsiteY1" fmla="*/ 0 h 2504044"/>
              <a:gd name="connsiteX2" fmla="*/ 2992081 w 2992081"/>
              <a:gd name="connsiteY2" fmla="*/ 2504044 h 2504044"/>
              <a:gd name="connsiteX3" fmla="*/ 0 w 2992081"/>
              <a:gd name="connsiteY3" fmla="*/ 2504044 h 2504044"/>
              <a:gd name="connsiteX4" fmla="*/ 0 w 2992081"/>
              <a:gd name="connsiteY4" fmla="*/ 0 h 2504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2081" h="2504044">
                <a:moveTo>
                  <a:pt x="0" y="0"/>
                </a:moveTo>
                <a:lnTo>
                  <a:pt x="2729435" y="0"/>
                </a:lnTo>
                <a:lnTo>
                  <a:pt x="2992081" y="2504044"/>
                </a:lnTo>
                <a:lnTo>
                  <a:pt x="0" y="2504044"/>
                </a:lnTo>
                <a:lnTo>
                  <a:pt x="0" y="0"/>
                </a:lnTo>
                <a:close/>
              </a:path>
            </a:pathLst>
          </a:custGeom>
          <a:solidFill>
            <a:schemeClr val="bg1">
              <a:lumMod val="75000"/>
            </a:schemeClr>
          </a:solidFill>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7" name="Platshållare för innehåll 2"/>
          <p:cNvSpPr>
            <a:spLocks noGrp="1"/>
          </p:cNvSpPr>
          <p:nvPr>
            <p:ph sz="quarter" idx="12" hasCustomPrompt="1"/>
          </p:nvPr>
        </p:nvSpPr>
        <p:spPr>
          <a:xfrm>
            <a:off x="3559921" y="1440000"/>
            <a:ext cx="5184000" cy="2989462"/>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12" name="Platshållare för bild 7">
            <a:extLst>
              <a:ext uri="{FF2B5EF4-FFF2-40B4-BE49-F238E27FC236}">
                <a16:creationId xmlns:a16="http://schemas.microsoft.com/office/drawing/2014/main" id="{CDA96045-4293-124F-BA2E-05F28A48A705}"/>
              </a:ext>
            </a:extLst>
          </p:cNvPr>
          <p:cNvSpPr>
            <a:spLocks noGrp="1"/>
          </p:cNvSpPr>
          <p:nvPr>
            <p:ph type="pic" sz="quarter" idx="21" hasCustomPrompt="1"/>
          </p:nvPr>
        </p:nvSpPr>
        <p:spPr>
          <a:xfrm>
            <a:off x="-1" y="2571750"/>
            <a:ext cx="3332549" cy="2304000"/>
          </a:xfrm>
          <a:custGeom>
            <a:avLst/>
            <a:gdLst>
              <a:gd name="connsiteX0" fmla="*/ 0 w 2992081"/>
              <a:gd name="connsiteY0" fmla="*/ 0 h 2329782"/>
              <a:gd name="connsiteX1" fmla="*/ 2992081 w 2992081"/>
              <a:gd name="connsiteY1" fmla="*/ 0 h 2329782"/>
              <a:gd name="connsiteX2" fmla="*/ 2992081 w 2992081"/>
              <a:gd name="connsiteY2" fmla="*/ 2329782 h 2329782"/>
              <a:gd name="connsiteX3" fmla="*/ 0 w 2992081"/>
              <a:gd name="connsiteY3" fmla="*/ 2329782 h 2329782"/>
              <a:gd name="connsiteX4" fmla="*/ 0 w 2992081"/>
              <a:gd name="connsiteY4" fmla="*/ 0 h 2329782"/>
              <a:gd name="connsiteX0" fmla="*/ 0 w 3449281"/>
              <a:gd name="connsiteY0" fmla="*/ 0 h 2329782"/>
              <a:gd name="connsiteX1" fmla="*/ 2992081 w 3449281"/>
              <a:gd name="connsiteY1" fmla="*/ 0 h 2329782"/>
              <a:gd name="connsiteX2" fmla="*/ 3449281 w 3449281"/>
              <a:gd name="connsiteY2" fmla="*/ 2329782 h 2329782"/>
              <a:gd name="connsiteX3" fmla="*/ 0 w 3449281"/>
              <a:gd name="connsiteY3" fmla="*/ 2329782 h 2329782"/>
              <a:gd name="connsiteX4" fmla="*/ 0 w 3449281"/>
              <a:gd name="connsiteY4" fmla="*/ 0 h 2329782"/>
              <a:gd name="connsiteX0" fmla="*/ 0 w 3400643"/>
              <a:gd name="connsiteY0" fmla="*/ 0 h 2329782"/>
              <a:gd name="connsiteX1" fmla="*/ 2992081 w 3400643"/>
              <a:gd name="connsiteY1" fmla="*/ 0 h 2329782"/>
              <a:gd name="connsiteX2" fmla="*/ 3400643 w 3400643"/>
              <a:gd name="connsiteY2" fmla="*/ 2329782 h 2329782"/>
              <a:gd name="connsiteX3" fmla="*/ 0 w 3400643"/>
              <a:gd name="connsiteY3" fmla="*/ 2329782 h 2329782"/>
              <a:gd name="connsiteX4" fmla="*/ 0 w 3400643"/>
              <a:gd name="connsiteY4" fmla="*/ 0 h 2329782"/>
              <a:gd name="connsiteX0" fmla="*/ 0 w 3371460"/>
              <a:gd name="connsiteY0" fmla="*/ 0 h 2329782"/>
              <a:gd name="connsiteX1" fmla="*/ 2992081 w 3371460"/>
              <a:gd name="connsiteY1" fmla="*/ 0 h 2329782"/>
              <a:gd name="connsiteX2" fmla="*/ 3371460 w 3371460"/>
              <a:gd name="connsiteY2" fmla="*/ 2329782 h 2329782"/>
              <a:gd name="connsiteX3" fmla="*/ 0 w 3371460"/>
              <a:gd name="connsiteY3" fmla="*/ 2329782 h 2329782"/>
              <a:gd name="connsiteX4" fmla="*/ 0 w 3371460"/>
              <a:gd name="connsiteY4" fmla="*/ 0 h 2329782"/>
              <a:gd name="connsiteX0" fmla="*/ 0 w 3332549"/>
              <a:gd name="connsiteY0" fmla="*/ 0 h 2329782"/>
              <a:gd name="connsiteX1" fmla="*/ 2992081 w 3332549"/>
              <a:gd name="connsiteY1" fmla="*/ 0 h 2329782"/>
              <a:gd name="connsiteX2" fmla="*/ 3332549 w 3332549"/>
              <a:gd name="connsiteY2" fmla="*/ 2329782 h 2329782"/>
              <a:gd name="connsiteX3" fmla="*/ 0 w 3332549"/>
              <a:gd name="connsiteY3" fmla="*/ 2329782 h 2329782"/>
              <a:gd name="connsiteX4" fmla="*/ 0 w 3332549"/>
              <a:gd name="connsiteY4" fmla="*/ 0 h 2329782"/>
              <a:gd name="connsiteX0" fmla="*/ 0 w 3332549"/>
              <a:gd name="connsiteY0" fmla="*/ 0 h 2329782"/>
              <a:gd name="connsiteX1" fmla="*/ 3021264 w 3332549"/>
              <a:gd name="connsiteY1" fmla="*/ 0 h 2329782"/>
              <a:gd name="connsiteX2" fmla="*/ 3332549 w 3332549"/>
              <a:gd name="connsiteY2" fmla="*/ 2329782 h 2329782"/>
              <a:gd name="connsiteX3" fmla="*/ 0 w 3332549"/>
              <a:gd name="connsiteY3" fmla="*/ 2329782 h 2329782"/>
              <a:gd name="connsiteX4" fmla="*/ 0 w 3332549"/>
              <a:gd name="connsiteY4" fmla="*/ 0 h 2329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32549" h="2329782">
                <a:moveTo>
                  <a:pt x="0" y="0"/>
                </a:moveTo>
                <a:lnTo>
                  <a:pt x="3021264" y="0"/>
                </a:lnTo>
                <a:lnTo>
                  <a:pt x="3332549" y="2329782"/>
                </a:lnTo>
                <a:lnTo>
                  <a:pt x="0" y="2329782"/>
                </a:lnTo>
                <a:lnTo>
                  <a:pt x="0" y="0"/>
                </a:lnTo>
                <a:close/>
              </a:path>
            </a:pathLst>
          </a:custGeom>
          <a:solidFill>
            <a:schemeClr val="bg1">
              <a:lumMod val="75000"/>
            </a:schemeClr>
          </a:solidFill>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9" name="Rubrik 5">
            <a:extLst>
              <a:ext uri="{FF2B5EF4-FFF2-40B4-BE49-F238E27FC236}">
                <a16:creationId xmlns:a16="http://schemas.microsoft.com/office/drawing/2014/main" id="{25204F60-9D72-B54D-8C7F-43065DDAB216}"/>
              </a:ext>
            </a:extLst>
          </p:cNvPr>
          <p:cNvSpPr>
            <a:spLocks noGrp="1"/>
          </p:cNvSpPr>
          <p:nvPr>
            <p:ph type="title"/>
          </p:nvPr>
        </p:nvSpPr>
        <p:spPr>
          <a:xfrm>
            <a:off x="3559920" y="504000"/>
            <a:ext cx="4955429" cy="569407"/>
          </a:xfrm>
        </p:spPr>
        <p:txBody>
          <a:bodyPr anchor="t" anchorCtr="0"/>
          <a:lstStyle/>
          <a:p>
            <a:r>
              <a:rPr lang="sv-SE" dirty="0"/>
              <a:t>Klicka här för att ändra mall för rubrikformat</a:t>
            </a:r>
          </a:p>
        </p:txBody>
      </p:sp>
      <p:sp>
        <p:nvSpPr>
          <p:cNvPr id="11" name="Date Placeholder 1">
            <a:extLst>
              <a:ext uri="{FF2B5EF4-FFF2-40B4-BE49-F238E27FC236}">
                <a16:creationId xmlns:a16="http://schemas.microsoft.com/office/drawing/2014/main" id="{49C77E02-AA91-4D47-BF2A-E9A908F2A873}"/>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AFBD665D-4684-DD4C-A41B-2304756DC705}" type="datetime1">
              <a:rPr lang="sv-SE" smtClean="0"/>
              <a:t>2025-09-12</a:t>
            </a:fld>
            <a:endParaRPr lang="sv-SE"/>
          </a:p>
        </p:txBody>
      </p:sp>
      <p:sp>
        <p:nvSpPr>
          <p:cNvPr id="13" name="Platshållare för bildnummer 2">
            <a:extLst>
              <a:ext uri="{FF2B5EF4-FFF2-40B4-BE49-F238E27FC236}">
                <a16:creationId xmlns:a16="http://schemas.microsoft.com/office/drawing/2014/main" id="{6FBA017C-1594-7A4F-A530-2B54F23BE1F4}"/>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B635EB42-CBAB-C24B-83BE-42894CB6D977}"/>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91442817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 och bild (alt 1)">
    <p:spTree>
      <p:nvGrpSpPr>
        <p:cNvPr id="1" name=""/>
        <p:cNvGrpSpPr/>
        <p:nvPr/>
      </p:nvGrpSpPr>
      <p:grpSpPr>
        <a:xfrm>
          <a:off x="0" y="0"/>
          <a:ext cx="0" cy="0"/>
          <a:chOff x="0" y="0"/>
          <a:chExt cx="0" cy="0"/>
        </a:xfrm>
      </p:grpSpPr>
      <p:sp>
        <p:nvSpPr>
          <p:cNvPr id="15" name="Platshållare för bild 7"/>
          <p:cNvSpPr>
            <a:spLocks noGrp="1"/>
          </p:cNvSpPr>
          <p:nvPr>
            <p:ph type="pic" sz="quarter" idx="17" hasCustomPrompt="1"/>
          </p:nvPr>
        </p:nvSpPr>
        <p:spPr>
          <a:xfrm>
            <a:off x="0" y="0"/>
            <a:ext cx="2991600" cy="4876006"/>
          </a:xfrm>
          <a:prstGeom prst="rect">
            <a:avLst/>
          </a:prstGeom>
          <a:solidFill>
            <a:schemeClr val="bg1">
              <a:lumMod val="75000"/>
            </a:schemeClr>
          </a:solidFill>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7" name="Platshållare för innehåll 2"/>
          <p:cNvSpPr>
            <a:spLocks noGrp="1"/>
          </p:cNvSpPr>
          <p:nvPr>
            <p:ph sz="quarter" idx="12" hasCustomPrompt="1"/>
          </p:nvPr>
        </p:nvSpPr>
        <p:spPr>
          <a:xfrm>
            <a:off x="3347864" y="1440000"/>
            <a:ext cx="5184000" cy="2942564"/>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8" name="Rubrik 5">
            <a:extLst>
              <a:ext uri="{FF2B5EF4-FFF2-40B4-BE49-F238E27FC236}">
                <a16:creationId xmlns:a16="http://schemas.microsoft.com/office/drawing/2014/main" id="{4A046CDC-B1E2-0B4F-AE67-FFD8B9756832}"/>
              </a:ext>
            </a:extLst>
          </p:cNvPr>
          <p:cNvSpPr>
            <a:spLocks noGrp="1"/>
          </p:cNvSpPr>
          <p:nvPr>
            <p:ph type="title"/>
          </p:nvPr>
        </p:nvSpPr>
        <p:spPr>
          <a:xfrm>
            <a:off x="3331350" y="504000"/>
            <a:ext cx="5184000" cy="569407"/>
          </a:xfrm>
        </p:spPr>
        <p:txBody>
          <a:bodyPr anchor="t" anchorCtr="0"/>
          <a:lstStyle/>
          <a:p>
            <a:r>
              <a:rPr lang="sv-SE" dirty="0"/>
              <a:t>Klicka här för att ändra mall för rubrikformat</a:t>
            </a:r>
          </a:p>
        </p:txBody>
      </p:sp>
      <p:sp>
        <p:nvSpPr>
          <p:cNvPr id="10" name="Date Placeholder 1">
            <a:extLst>
              <a:ext uri="{FF2B5EF4-FFF2-40B4-BE49-F238E27FC236}">
                <a16:creationId xmlns:a16="http://schemas.microsoft.com/office/drawing/2014/main" id="{EBB0BAA9-EBA9-E540-B053-A835BD3752FE}"/>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B73264E4-0830-9B4D-8190-AEA9A7AF9CEB}" type="datetime1">
              <a:rPr lang="sv-SE" smtClean="0"/>
              <a:t>2025-09-12</a:t>
            </a:fld>
            <a:endParaRPr lang="sv-SE"/>
          </a:p>
        </p:txBody>
      </p:sp>
      <p:sp>
        <p:nvSpPr>
          <p:cNvPr id="11" name="Platshållare för bildnummer 2">
            <a:extLst>
              <a:ext uri="{FF2B5EF4-FFF2-40B4-BE49-F238E27FC236}">
                <a16:creationId xmlns:a16="http://schemas.microsoft.com/office/drawing/2014/main" id="{9D5672E7-96B0-2944-8386-4313182227B0}"/>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2" name="Platshållare för sidfot 5">
            <a:extLst>
              <a:ext uri="{FF2B5EF4-FFF2-40B4-BE49-F238E27FC236}">
                <a16:creationId xmlns:a16="http://schemas.microsoft.com/office/drawing/2014/main" id="{23727E8C-D30E-0C4F-BAC8-123FEF6AB592}"/>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221946991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och bild (alt 2)">
    <p:spTree>
      <p:nvGrpSpPr>
        <p:cNvPr id="1" name=""/>
        <p:cNvGrpSpPr/>
        <p:nvPr/>
      </p:nvGrpSpPr>
      <p:grpSpPr>
        <a:xfrm>
          <a:off x="0" y="0"/>
          <a:ext cx="0" cy="0"/>
          <a:chOff x="0" y="0"/>
          <a:chExt cx="0" cy="0"/>
        </a:xfrm>
      </p:grpSpPr>
      <p:sp>
        <p:nvSpPr>
          <p:cNvPr id="15" name="Platshållare för bild 7"/>
          <p:cNvSpPr>
            <a:spLocks noGrp="1"/>
          </p:cNvSpPr>
          <p:nvPr>
            <p:ph type="pic" sz="quarter" idx="17" hasCustomPrompt="1"/>
          </p:nvPr>
        </p:nvSpPr>
        <p:spPr>
          <a:xfrm>
            <a:off x="0" y="0"/>
            <a:ext cx="4572001" cy="4874400"/>
          </a:xfrm>
          <a:prstGeom prst="rect">
            <a:avLst/>
          </a:prstGeom>
          <a:solidFill>
            <a:schemeClr val="bg1">
              <a:lumMod val="75000"/>
            </a:schemeClr>
          </a:solidFill>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7" name="Platshållare för innehåll 2"/>
          <p:cNvSpPr>
            <a:spLocks noGrp="1"/>
          </p:cNvSpPr>
          <p:nvPr>
            <p:ph sz="quarter" idx="12" hasCustomPrompt="1"/>
          </p:nvPr>
        </p:nvSpPr>
        <p:spPr>
          <a:xfrm>
            <a:off x="4932448" y="1440000"/>
            <a:ext cx="3672000" cy="2989462"/>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8" name="Rubrik 5">
            <a:extLst>
              <a:ext uri="{FF2B5EF4-FFF2-40B4-BE49-F238E27FC236}">
                <a16:creationId xmlns:a16="http://schemas.microsoft.com/office/drawing/2014/main" id="{E269CEC0-D993-D844-9A1F-87AB9ECBCF23}"/>
              </a:ext>
            </a:extLst>
          </p:cNvPr>
          <p:cNvSpPr>
            <a:spLocks noGrp="1"/>
          </p:cNvSpPr>
          <p:nvPr>
            <p:ph type="title"/>
          </p:nvPr>
        </p:nvSpPr>
        <p:spPr>
          <a:xfrm>
            <a:off x="4932448" y="504000"/>
            <a:ext cx="3582902" cy="569407"/>
          </a:xfrm>
        </p:spPr>
        <p:txBody>
          <a:bodyPr anchor="t" anchorCtr="0"/>
          <a:lstStyle/>
          <a:p>
            <a:r>
              <a:rPr lang="sv-SE" dirty="0"/>
              <a:t>Klicka här för att ändra mall för rubrikformat</a:t>
            </a:r>
          </a:p>
        </p:txBody>
      </p:sp>
      <p:sp>
        <p:nvSpPr>
          <p:cNvPr id="10" name="Date Placeholder 1">
            <a:extLst>
              <a:ext uri="{FF2B5EF4-FFF2-40B4-BE49-F238E27FC236}">
                <a16:creationId xmlns:a16="http://schemas.microsoft.com/office/drawing/2014/main" id="{C0D453E1-E629-4141-909E-7B732D0371E0}"/>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9D97D037-5BF6-394A-BA59-4E1E5B6177B2}" type="datetime1">
              <a:rPr lang="sv-SE" smtClean="0"/>
              <a:t>2025-09-12</a:t>
            </a:fld>
            <a:endParaRPr lang="sv-SE"/>
          </a:p>
        </p:txBody>
      </p:sp>
      <p:sp>
        <p:nvSpPr>
          <p:cNvPr id="11" name="Platshållare för bildnummer 2">
            <a:extLst>
              <a:ext uri="{FF2B5EF4-FFF2-40B4-BE49-F238E27FC236}">
                <a16:creationId xmlns:a16="http://schemas.microsoft.com/office/drawing/2014/main" id="{42A596D9-421F-1F48-B47F-D71F4BB333C7}"/>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2" name="Platshållare för sidfot 5">
            <a:extLst>
              <a:ext uri="{FF2B5EF4-FFF2-40B4-BE49-F238E27FC236}">
                <a16:creationId xmlns:a16="http://schemas.microsoft.com/office/drawing/2014/main" id="{891ACDCE-664E-FC4B-85C9-4954C74D6804}"/>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87105990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ytt avsnitt A vit bakgrund">
    <p:spTree>
      <p:nvGrpSpPr>
        <p:cNvPr id="1" name=""/>
        <p:cNvGrpSpPr/>
        <p:nvPr/>
      </p:nvGrpSpPr>
      <p:grpSpPr>
        <a:xfrm>
          <a:off x="0" y="0"/>
          <a:ext cx="0" cy="0"/>
          <a:chOff x="0" y="0"/>
          <a:chExt cx="0" cy="0"/>
        </a:xfrm>
      </p:grpSpPr>
      <p:sp>
        <p:nvSpPr>
          <p:cNvPr id="4" name="Rubrik 4"/>
          <p:cNvSpPr>
            <a:spLocks noGrp="1"/>
          </p:cNvSpPr>
          <p:nvPr>
            <p:ph type="title" hasCustomPrompt="1"/>
          </p:nvPr>
        </p:nvSpPr>
        <p:spPr>
          <a:xfrm>
            <a:off x="540000" y="1707654"/>
            <a:ext cx="8064000" cy="594000"/>
          </a:xfrm>
          <a:effectLst/>
        </p:spPr>
        <p:txBody>
          <a:bodyPr vert="horz" lIns="0" tIns="0" rIns="0" bIns="0" rtlCol="0" anchor="t" anchorCtr="0">
            <a:noAutofit/>
          </a:bodyPr>
          <a:lstStyle>
            <a:lvl1pPr marL="0" marR="0" indent="0" algn="ctr" defTabSz="457200" rtl="0" eaLnBrk="0" fontAlgn="base" latinLnBrk="0" hangingPunct="0">
              <a:lnSpc>
                <a:spcPct val="100000"/>
              </a:lnSpc>
              <a:spcBef>
                <a:spcPts val="0"/>
              </a:spcBef>
              <a:spcAft>
                <a:spcPct val="0"/>
              </a:spcAft>
              <a:buClrTx/>
              <a:buSzTx/>
              <a:buFontTx/>
              <a:buNone/>
              <a:tabLst/>
              <a:defRPr lang="sv-SE" sz="4000" i="0" cap="none" baseline="0" dirty="0">
                <a:solidFill>
                  <a:schemeClr val="tx1">
                    <a:lumMod val="65000"/>
                    <a:lumOff val="35000"/>
                  </a:schemeClr>
                </a:solidFill>
                <a:effectLst/>
                <a:latin typeface="Arial Narrow" panose="020B0606020202030204" pitchFamily="34" charset="0"/>
              </a:defRPr>
            </a:lvl1pPr>
          </a:lstStyle>
          <a:p>
            <a:pPr marL="0" marR="0" lvl="0" indent="0" algn="ctr" defTabSz="457200" rtl="0" eaLnBrk="0" fontAlgn="base" latinLnBrk="0" hangingPunct="0">
              <a:lnSpc>
                <a:spcPct val="130000"/>
              </a:lnSpc>
              <a:spcBef>
                <a:spcPts val="0"/>
              </a:spcBef>
              <a:spcAft>
                <a:spcPct val="0"/>
              </a:spcAft>
              <a:buClrTx/>
              <a:buSzTx/>
              <a:buFontTx/>
              <a:buNone/>
              <a:tabLst/>
              <a:defRPr/>
            </a:pPr>
            <a:r>
              <a:rPr lang="sv-SE" dirty="0"/>
              <a:t>Nytt avsnitt A (vit)</a:t>
            </a:r>
          </a:p>
        </p:txBody>
      </p:sp>
      <p:sp>
        <p:nvSpPr>
          <p:cNvPr id="15" name="Platshållare för text 14">
            <a:extLst>
              <a:ext uri="{FF2B5EF4-FFF2-40B4-BE49-F238E27FC236}">
                <a16:creationId xmlns:a16="http://schemas.microsoft.com/office/drawing/2014/main" id="{92958D87-D8D8-704E-9098-0CC3332C5619}"/>
              </a:ext>
            </a:extLst>
          </p:cNvPr>
          <p:cNvSpPr>
            <a:spLocks noGrp="1"/>
          </p:cNvSpPr>
          <p:nvPr>
            <p:ph type="body" sz="quarter" idx="14" hasCustomPrompt="1"/>
          </p:nvPr>
        </p:nvSpPr>
        <p:spPr>
          <a:xfrm>
            <a:off x="540000" y="2499742"/>
            <a:ext cx="7960764" cy="914400"/>
          </a:xfrm>
        </p:spPr>
        <p:txBody>
          <a:bodyPr>
            <a:noAutofit/>
          </a:bodyPr>
          <a:lstStyle>
            <a:lvl1pPr marL="0" indent="0" algn="ctr">
              <a:buNone/>
              <a:defRPr sz="2400" b="0" i="0">
                <a:latin typeface="Arial Narrow" panose="020B0604020202020204" pitchFamily="34" charset="0"/>
                <a:cs typeface="Arial Narrow" panose="020B0604020202020204" pitchFamily="34" charset="0"/>
              </a:defRPr>
            </a:lvl1pPr>
          </a:lstStyle>
          <a:p>
            <a:r>
              <a:rPr lang="sv-SE" dirty="0"/>
              <a:t>Eventuell underrubrik</a:t>
            </a:r>
          </a:p>
        </p:txBody>
      </p:sp>
      <p:sp>
        <p:nvSpPr>
          <p:cNvPr id="8" name="Date Placeholder 1">
            <a:extLst>
              <a:ext uri="{FF2B5EF4-FFF2-40B4-BE49-F238E27FC236}">
                <a16:creationId xmlns:a16="http://schemas.microsoft.com/office/drawing/2014/main" id="{7922738E-370E-0C4B-B153-C98B28DBC38F}"/>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5FE20282-38EF-BC4F-87FE-BBB4EE6F1141}" type="datetime1">
              <a:rPr lang="sv-SE" smtClean="0"/>
              <a:t>2025-09-12</a:t>
            </a:fld>
            <a:endParaRPr lang="sv-SE"/>
          </a:p>
        </p:txBody>
      </p:sp>
      <p:sp>
        <p:nvSpPr>
          <p:cNvPr id="9" name="Platshållare för bildnummer 2">
            <a:extLst>
              <a:ext uri="{FF2B5EF4-FFF2-40B4-BE49-F238E27FC236}">
                <a16:creationId xmlns:a16="http://schemas.microsoft.com/office/drawing/2014/main" id="{40339865-B454-AF46-B2D4-F47E45EDA13E}"/>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0" name="Platshållare för sidfot 5">
            <a:extLst>
              <a:ext uri="{FF2B5EF4-FFF2-40B4-BE49-F238E27FC236}">
                <a16:creationId xmlns:a16="http://schemas.microsoft.com/office/drawing/2014/main" id="{92769DD9-1065-1045-BD63-17C84E86C9E4}"/>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335871649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 och bild (alt 3)">
    <p:spTree>
      <p:nvGrpSpPr>
        <p:cNvPr id="1" name=""/>
        <p:cNvGrpSpPr/>
        <p:nvPr/>
      </p:nvGrpSpPr>
      <p:grpSpPr>
        <a:xfrm>
          <a:off x="0" y="0"/>
          <a:ext cx="0" cy="0"/>
          <a:chOff x="0" y="0"/>
          <a:chExt cx="0" cy="0"/>
        </a:xfrm>
      </p:grpSpPr>
      <p:sp>
        <p:nvSpPr>
          <p:cNvPr id="10" name="Platshållare för bild 7">
            <a:extLst>
              <a:ext uri="{FF2B5EF4-FFF2-40B4-BE49-F238E27FC236}">
                <a16:creationId xmlns:a16="http://schemas.microsoft.com/office/drawing/2014/main" id="{61B5B853-6050-104B-B64B-70CD31ABC800}"/>
              </a:ext>
            </a:extLst>
          </p:cNvPr>
          <p:cNvSpPr>
            <a:spLocks noGrp="1"/>
          </p:cNvSpPr>
          <p:nvPr>
            <p:ph type="pic" sz="quarter" idx="19" hasCustomPrompt="1"/>
          </p:nvPr>
        </p:nvSpPr>
        <p:spPr>
          <a:xfrm>
            <a:off x="6312" y="0"/>
            <a:ext cx="4378848" cy="4876193"/>
          </a:xfrm>
          <a:custGeom>
            <a:avLst/>
            <a:gdLst>
              <a:gd name="connsiteX0" fmla="*/ 0 w 4118677"/>
              <a:gd name="connsiteY0" fmla="*/ 0 h 4901532"/>
              <a:gd name="connsiteX1" fmla="*/ 4118677 w 4118677"/>
              <a:gd name="connsiteY1" fmla="*/ 0 h 4901532"/>
              <a:gd name="connsiteX2" fmla="*/ 4118677 w 4118677"/>
              <a:gd name="connsiteY2" fmla="*/ 4901532 h 4901532"/>
              <a:gd name="connsiteX3" fmla="*/ 0 w 4118677"/>
              <a:gd name="connsiteY3" fmla="*/ 4901532 h 4901532"/>
              <a:gd name="connsiteX4" fmla="*/ 0 w 4118677"/>
              <a:gd name="connsiteY4" fmla="*/ 0 h 4901532"/>
              <a:gd name="connsiteX0" fmla="*/ 0 w 5077039"/>
              <a:gd name="connsiteY0" fmla="*/ 0 h 4901532"/>
              <a:gd name="connsiteX1" fmla="*/ 5077039 w 5077039"/>
              <a:gd name="connsiteY1" fmla="*/ 8792 h 4901532"/>
              <a:gd name="connsiteX2" fmla="*/ 4118677 w 5077039"/>
              <a:gd name="connsiteY2" fmla="*/ 4901532 h 4901532"/>
              <a:gd name="connsiteX3" fmla="*/ 0 w 5077039"/>
              <a:gd name="connsiteY3" fmla="*/ 4901532 h 4901532"/>
              <a:gd name="connsiteX4" fmla="*/ 0 w 5077039"/>
              <a:gd name="connsiteY4" fmla="*/ 0 h 4901532"/>
              <a:gd name="connsiteX0" fmla="*/ 0 w 5085831"/>
              <a:gd name="connsiteY0" fmla="*/ 0 h 4901532"/>
              <a:gd name="connsiteX1" fmla="*/ 5085831 w 5085831"/>
              <a:gd name="connsiteY1" fmla="*/ 0 h 4901532"/>
              <a:gd name="connsiteX2" fmla="*/ 4118677 w 5085831"/>
              <a:gd name="connsiteY2" fmla="*/ 4901532 h 4901532"/>
              <a:gd name="connsiteX3" fmla="*/ 0 w 5085831"/>
              <a:gd name="connsiteY3" fmla="*/ 4901532 h 4901532"/>
              <a:gd name="connsiteX4" fmla="*/ 0 w 5085831"/>
              <a:gd name="connsiteY4" fmla="*/ 0 h 4901532"/>
              <a:gd name="connsiteX0" fmla="*/ 0 w 5121576"/>
              <a:gd name="connsiteY0" fmla="*/ 0 h 4901532"/>
              <a:gd name="connsiteX1" fmla="*/ 5121576 w 5121576"/>
              <a:gd name="connsiteY1" fmla="*/ 0 h 4901532"/>
              <a:gd name="connsiteX2" fmla="*/ 4118677 w 5121576"/>
              <a:gd name="connsiteY2" fmla="*/ 4901532 h 4901532"/>
              <a:gd name="connsiteX3" fmla="*/ 0 w 5121576"/>
              <a:gd name="connsiteY3" fmla="*/ 4901532 h 4901532"/>
              <a:gd name="connsiteX4" fmla="*/ 0 w 5121576"/>
              <a:gd name="connsiteY4" fmla="*/ 0 h 4901532"/>
              <a:gd name="connsiteX0" fmla="*/ 0 w 5710525"/>
              <a:gd name="connsiteY0" fmla="*/ 0 h 4901532"/>
              <a:gd name="connsiteX1" fmla="*/ 5121576 w 5710525"/>
              <a:gd name="connsiteY1" fmla="*/ 0 h 4901532"/>
              <a:gd name="connsiteX2" fmla="*/ 5710525 w 5710525"/>
              <a:gd name="connsiteY2" fmla="*/ 4901532 h 4901532"/>
              <a:gd name="connsiteX3" fmla="*/ 0 w 5710525"/>
              <a:gd name="connsiteY3" fmla="*/ 4901532 h 4901532"/>
              <a:gd name="connsiteX4" fmla="*/ 0 w 5710525"/>
              <a:gd name="connsiteY4" fmla="*/ 0 h 4901532"/>
              <a:gd name="connsiteX0" fmla="*/ 0 w 5719669"/>
              <a:gd name="connsiteY0" fmla="*/ 0 h 4901532"/>
              <a:gd name="connsiteX1" fmla="*/ 5719669 w 5719669"/>
              <a:gd name="connsiteY1" fmla="*/ 9053 h 4901532"/>
              <a:gd name="connsiteX2" fmla="*/ 5710525 w 5719669"/>
              <a:gd name="connsiteY2" fmla="*/ 4901532 h 4901532"/>
              <a:gd name="connsiteX3" fmla="*/ 0 w 5719669"/>
              <a:gd name="connsiteY3" fmla="*/ 4901532 h 4901532"/>
              <a:gd name="connsiteX4" fmla="*/ 0 w 5719669"/>
              <a:gd name="connsiteY4" fmla="*/ 0 h 4901532"/>
              <a:gd name="connsiteX0" fmla="*/ 0 w 5719669"/>
              <a:gd name="connsiteY0" fmla="*/ 0 h 4919639"/>
              <a:gd name="connsiteX1" fmla="*/ 5719669 w 5719669"/>
              <a:gd name="connsiteY1" fmla="*/ 9053 h 4919639"/>
              <a:gd name="connsiteX2" fmla="*/ 5710525 w 5719669"/>
              <a:gd name="connsiteY2" fmla="*/ 4901532 h 4919639"/>
              <a:gd name="connsiteX3" fmla="*/ 1573445 w 5719669"/>
              <a:gd name="connsiteY3" fmla="*/ 4919639 h 4919639"/>
              <a:gd name="connsiteX4" fmla="*/ 0 w 5719669"/>
              <a:gd name="connsiteY4" fmla="*/ 0 h 4919639"/>
              <a:gd name="connsiteX0" fmla="*/ 0 w 5139979"/>
              <a:gd name="connsiteY0" fmla="*/ 9054 h 4910586"/>
              <a:gd name="connsiteX1" fmla="*/ 5139979 w 5139979"/>
              <a:gd name="connsiteY1" fmla="*/ 0 h 4910586"/>
              <a:gd name="connsiteX2" fmla="*/ 5130835 w 5139979"/>
              <a:gd name="connsiteY2" fmla="*/ 4892479 h 4910586"/>
              <a:gd name="connsiteX3" fmla="*/ 993755 w 5139979"/>
              <a:gd name="connsiteY3" fmla="*/ 4910586 h 4910586"/>
              <a:gd name="connsiteX4" fmla="*/ 0 w 5139979"/>
              <a:gd name="connsiteY4" fmla="*/ 9054 h 4910586"/>
              <a:gd name="connsiteX0" fmla="*/ 0 w 5139979"/>
              <a:gd name="connsiteY0" fmla="*/ 9054 h 4901532"/>
              <a:gd name="connsiteX1" fmla="*/ 5139979 w 5139979"/>
              <a:gd name="connsiteY1" fmla="*/ 0 h 4901532"/>
              <a:gd name="connsiteX2" fmla="*/ 5130835 w 5139979"/>
              <a:gd name="connsiteY2" fmla="*/ 4892479 h 4901532"/>
              <a:gd name="connsiteX3" fmla="*/ 993755 w 5139979"/>
              <a:gd name="connsiteY3" fmla="*/ 4901532 h 4901532"/>
              <a:gd name="connsiteX4" fmla="*/ 0 w 5139979"/>
              <a:gd name="connsiteY4" fmla="*/ 9054 h 4901532"/>
              <a:gd name="connsiteX0" fmla="*/ 0 w 5126312"/>
              <a:gd name="connsiteY0" fmla="*/ 2331 h 4901532"/>
              <a:gd name="connsiteX1" fmla="*/ 5126312 w 5126312"/>
              <a:gd name="connsiteY1" fmla="*/ 0 h 4901532"/>
              <a:gd name="connsiteX2" fmla="*/ 5117168 w 5126312"/>
              <a:gd name="connsiteY2" fmla="*/ 4892479 h 4901532"/>
              <a:gd name="connsiteX3" fmla="*/ 980088 w 5126312"/>
              <a:gd name="connsiteY3" fmla="*/ 4901532 h 4901532"/>
              <a:gd name="connsiteX4" fmla="*/ 0 w 5126312"/>
              <a:gd name="connsiteY4" fmla="*/ 2331 h 4901532"/>
              <a:gd name="connsiteX0" fmla="*/ 0 w 5139979"/>
              <a:gd name="connsiteY0" fmla="*/ 0 h 4912648"/>
              <a:gd name="connsiteX1" fmla="*/ 5139979 w 5139979"/>
              <a:gd name="connsiteY1" fmla="*/ 11116 h 4912648"/>
              <a:gd name="connsiteX2" fmla="*/ 5130835 w 5139979"/>
              <a:gd name="connsiteY2" fmla="*/ 4903595 h 4912648"/>
              <a:gd name="connsiteX3" fmla="*/ 993755 w 5139979"/>
              <a:gd name="connsiteY3" fmla="*/ 4912648 h 4912648"/>
              <a:gd name="connsiteX4" fmla="*/ 0 w 5139979"/>
              <a:gd name="connsiteY4" fmla="*/ 0 h 4912648"/>
              <a:gd name="connsiteX0" fmla="*/ 0 w 5126312"/>
              <a:gd name="connsiteY0" fmla="*/ 83013 h 4901532"/>
              <a:gd name="connsiteX1" fmla="*/ 5126312 w 5126312"/>
              <a:gd name="connsiteY1" fmla="*/ 0 h 4901532"/>
              <a:gd name="connsiteX2" fmla="*/ 5117168 w 5126312"/>
              <a:gd name="connsiteY2" fmla="*/ 4892479 h 4901532"/>
              <a:gd name="connsiteX3" fmla="*/ 980088 w 5126312"/>
              <a:gd name="connsiteY3" fmla="*/ 4901532 h 4901532"/>
              <a:gd name="connsiteX4" fmla="*/ 0 w 5126312"/>
              <a:gd name="connsiteY4" fmla="*/ 83013 h 4901532"/>
              <a:gd name="connsiteX0" fmla="*/ 0 w 5119478"/>
              <a:gd name="connsiteY0" fmla="*/ 0 h 4905924"/>
              <a:gd name="connsiteX1" fmla="*/ 5119478 w 5119478"/>
              <a:gd name="connsiteY1" fmla="*/ 4392 h 4905924"/>
              <a:gd name="connsiteX2" fmla="*/ 5110334 w 5119478"/>
              <a:gd name="connsiteY2" fmla="*/ 4896871 h 4905924"/>
              <a:gd name="connsiteX3" fmla="*/ 973254 w 5119478"/>
              <a:gd name="connsiteY3" fmla="*/ 4905924 h 4905924"/>
              <a:gd name="connsiteX4" fmla="*/ 0 w 5119478"/>
              <a:gd name="connsiteY4" fmla="*/ 0 h 4905924"/>
              <a:gd name="connsiteX0" fmla="*/ 0 w 5129396"/>
              <a:gd name="connsiteY0" fmla="*/ 0 h 4905924"/>
              <a:gd name="connsiteX1" fmla="*/ 5119478 w 5129396"/>
              <a:gd name="connsiteY1" fmla="*/ 4392 h 4905924"/>
              <a:gd name="connsiteX2" fmla="*/ 5129396 w 5129396"/>
              <a:gd name="connsiteY2" fmla="*/ 4892181 h 4905924"/>
              <a:gd name="connsiteX3" fmla="*/ 973254 w 5129396"/>
              <a:gd name="connsiteY3" fmla="*/ 4905924 h 4905924"/>
              <a:gd name="connsiteX4" fmla="*/ 0 w 5129396"/>
              <a:gd name="connsiteY4" fmla="*/ 0 h 4905924"/>
              <a:gd name="connsiteX0" fmla="*/ 0 w 5124629"/>
              <a:gd name="connsiteY0" fmla="*/ 0 h 4905924"/>
              <a:gd name="connsiteX1" fmla="*/ 5119478 w 5124629"/>
              <a:gd name="connsiteY1" fmla="*/ 4392 h 4905924"/>
              <a:gd name="connsiteX2" fmla="*/ 5124629 w 5124629"/>
              <a:gd name="connsiteY2" fmla="*/ 4901559 h 4905924"/>
              <a:gd name="connsiteX3" fmla="*/ 973254 w 5124629"/>
              <a:gd name="connsiteY3" fmla="*/ 4905924 h 4905924"/>
              <a:gd name="connsiteX4" fmla="*/ 0 w 5124629"/>
              <a:gd name="connsiteY4" fmla="*/ 0 h 4905924"/>
              <a:gd name="connsiteX0" fmla="*/ 0 w 5129395"/>
              <a:gd name="connsiteY0" fmla="*/ 0 h 4910938"/>
              <a:gd name="connsiteX1" fmla="*/ 5119478 w 5129395"/>
              <a:gd name="connsiteY1" fmla="*/ 4392 h 4910938"/>
              <a:gd name="connsiteX2" fmla="*/ 5129395 w 5129395"/>
              <a:gd name="connsiteY2" fmla="*/ 4910938 h 4910938"/>
              <a:gd name="connsiteX3" fmla="*/ 973254 w 5129395"/>
              <a:gd name="connsiteY3" fmla="*/ 4905924 h 4910938"/>
              <a:gd name="connsiteX4" fmla="*/ 0 w 5129395"/>
              <a:gd name="connsiteY4" fmla="*/ 0 h 4910938"/>
              <a:gd name="connsiteX0" fmla="*/ 0 w 5120105"/>
              <a:gd name="connsiteY0" fmla="*/ 0 h 4915627"/>
              <a:gd name="connsiteX1" fmla="*/ 5119478 w 5120105"/>
              <a:gd name="connsiteY1" fmla="*/ 4392 h 4915627"/>
              <a:gd name="connsiteX2" fmla="*/ 5115098 w 5120105"/>
              <a:gd name="connsiteY2" fmla="*/ 4915627 h 4915627"/>
              <a:gd name="connsiteX3" fmla="*/ 973254 w 5120105"/>
              <a:gd name="connsiteY3" fmla="*/ 4905924 h 4915627"/>
              <a:gd name="connsiteX4" fmla="*/ 0 w 5120105"/>
              <a:gd name="connsiteY4" fmla="*/ 0 h 4915627"/>
              <a:gd name="connsiteX0" fmla="*/ 0 w 5124630"/>
              <a:gd name="connsiteY0" fmla="*/ 0 h 4915627"/>
              <a:gd name="connsiteX1" fmla="*/ 5119478 w 5124630"/>
              <a:gd name="connsiteY1" fmla="*/ 4392 h 4915627"/>
              <a:gd name="connsiteX2" fmla="*/ 5124630 w 5124630"/>
              <a:gd name="connsiteY2" fmla="*/ 4915627 h 4915627"/>
              <a:gd name="connsiteX3" fmla="*/ 973254 w 5124630"/>
              <a:gd name="connsiteY3" fmla="*/ 4905924 h 4915627"/>
              <a:gd name="connsiteX4" fmla="*/ 0 w 5124630"/>
              <a:gd name="connsiteY4" fmla="*/ 0 h 4915627"/>
              <a:gd name="connsiteX0" fmla="*/ 0 w 5120542"/>
              <a:gd name="connsiteY0" fmla="*/ 0 h 4907160"/>
              <a:gd name="connsiteX1" fmla="*/ 5119478 w 5120542"/>
              <a:gd name="connsiteY1" fmla="*/ 4392 h 4907160"/>
              <a:gd name="connsiteX2" fmla="*/ 5120328 w 5120542"/>
              <a:gd name="connsiteY2" fmla="*/ 4907160 h 4907160"/>
              <a:gd name="connsiteX3" fmla="*/ 973254 w 5120542"/>
              <a:gd name="connsiteY3" fmla="*/ 4905924 h 4907160"/>
              <a:gd name="connsiteX4" fmla="*/ 0 w 5120542"/>
              <a:gd name="connsiteY4" fmla="*/ 0 h 4907160"/>
              <a:gd name="connsiteX0" fmla="*/ 0 w 5120542"/>
              <a:gd name="connsiteY0" fmla="*/ 4074 h 4911234"/>
              <a:gd name="connsiteX1" fmla="*/ 5119478 w 5120542"/>
              <a:gd name="connsiteY1" fmla="*/ 0 h 4911234"/>
              <a:gd name="connsiteX2" fmla="*/ 5120328 w 5120542"/>
              <a:gd name="connsiteY2" fmla="*/ 4911234 h 4911234"/>
              <a:gd name="connsiteX3" fmla="*/ 973254 w 5120542"/>
              <a:gd name="connsiteY3" fmla="*/ 4909998 h 4911234"/>
              <a:gd name="connsiteX4" fmla="*/ 0 w 5120542"/>
              <a:gd name="connsiteY4" fmla="*/ 4074 h 4911234"/>
              <a:gd name="connsiteX0" fmla="*/ 0 w 5124845"/>
              <a:gd name="connsiteY0" fmla="*/ 0 h 4919860"/>
              <a:gd name="connsiteX1" fmla="*/ 5123781 w 5124845"/>
              <a:gd name="connsiteY1" fmla="*/ 8626 h 4919860"/>
              <a:gd name="connsiteX2" fmla="*/ 5124631 w 5124845"/>
              <a:gd name="connsiteY2" fmla="*/ 4919860 h 4919860"/>
              <a:gd name="connsiteX3" fmla="*/ 977557 w 5124845"/>
              <a:gd name="connsiteY3" fmla="*/ 4918624 h 4919860"/>
              <a:gd name="connsiteX4" fmla="*/ 0 w 5124845"/>
              <a:gd name="connsiteY4" fmla="*/ 0 h 4919860"/>
              <a:gd name="connsiteX0" fmla="*/ 0 w 5120543"/>
              <a:gd name="connsiteY0" fmla="*/ 0 h 4915626"/>
              <a:gd name="connsiteX1" fmla="*/ 5119479 w 5120543"/>
              <a:gd name="connsiteY1" fmla="*/ 4392 h 4915626"/>
              <a:gd name="connsiteX2" fmla="*/ 5120329 w 5120543"/>
              <a:gd name="connsiteY2" fmla="*/ 4915626 h 4915626"/>
              <a:gd name="connsiteX3" fmla="*/ 973255 w 5120543"/>
              <a:gd name="connsiteY3" fmla="*/ 4914390 h 4915626"/>
              <a:gd name="connsiteX4" fmla="*/ 0 w 5120543"/>
              <a:gd name="connsiteY4" fmla="*/ 0 h 4915626"/>
              <a:gd name="connsiteX0" fmla="*/ 0 w 5120543"/>
              <a:gd name="connsiteY0" fmla="*/ 0 h 4911392"/>
              <a:gd name="connsiteX1" fmla="*/ 5119479 w 5120543"/>
              <a:gd name="connsiteY1" fmla="*/ 158 h 4911392"/>
              <a:gd name="connsiteX2" fmla="*/ 5120329 w 5120543"/>
              <a:gd name="connsiteY2" fmla="*/ 4911392 h 4911392"/>
              <a:gd name="connsiteX3" fmla="*/ 973255 w 5120543"/>
              <a:gd name="connsiteY3" fmla="*/ 4910156 h 4911392"/>
              <a:gd name="connsiteX4" fmla="*/ 0 w 5120543"/>
              <a:gd name="connsiteY4" fmla="*/ 0 h 4911392"/>
              <a:gd name="connsiteX0" fmla="*/ 0 w 5120543"/>
              <a:gd name="connsiteY0" fmla="*/ 0 h 4931928"/>
              <a:gd name="connsiteX1" fmla="*/ 5119479 w 5120543"/>
              <a:gd name="connsiteY1" fmla="*/ 158 h 4931928"/>
              <a:gd name="connsiteX2" fmla="*/ 5120329 w 5120543"/>
              <a:gd name="connsiteY2" fmla="*/ 4911392 h 4931928"/>
              <a:gd name="connsiteX3" fmla="*/ 10719 w 5120543"/>
              <a:gd name="connsiteY3" fmla="*/ 4931928 h 4931928"/>
              <a:gd name="connsiteX4" fmla="*/ 0 w 5120543"/>
              <a:gd name="connsiteY4" fmla="*/ 0 h 4931928"/>
              <a:gd name="connsiteX0" fmla="*/ 0 w 5119489"/>
              <a:gd name="connsiteY0" fmla="*/ 0 h 4931928"/>
              <a:gd name="connsiteX1" fmla="*/ 5119479 w 5119489"/>
              <a:gd name="connsiteY1" fmla="*/ 158 h 4931928"/>
              <a:gd name="connsiteX2" fmla="*/ 4312685 w 5119489"/>
              <a:gd name="connsiteY2" fmla="*/ 4922278 h 4931928"/>
              <a:gd name="connsiteX3" fmla="*/ 10719 w 5119489"/>
              <a:gd name="connsiteY3" fmla="*/ 4931928 h 4931928"/>
              <a:gd name="connsiteX4" fmla="*/ 0 w 5119489"/>
              <a:gd name="connsiteY4" fmla="*/ 0 h 4931928"/>
              <a:gd name="connsiteX0" fmla="*/ 0 w 5119489"/>
              <a:gd name="connsiteY0" fmla="*/ 0 h 4931928"/>
              <a:gd name="connsiteX1" fmla="*/ 5119479 w 5119489"/>
              <a:gd name="connsiteY1" fmla="*/ 158 h 4931928"/>
              <a:gd name="connsiteX2" fmla="*/ 4312685 w 5119489"/>
              <a:gd name="connsiteY2" fmla="*/ 4922278 h 4931928"/>
              <a:gd name="connsiteX3" fmla="*/ 10719 w 5119489"/>
              <a:gd name="connsiteY3" fmla="*/ 4931928 h 4931928"/>
              <a:gd name="connsiteX4" fmla="*/ 0 w 5119489"/>
              <a:gd name="connsiteY4" fmla="*/ 0 h 4931928"/>
              <a:gd name="connsiteX0" fmla="*/ 0 w 5119479"/>
              <a:gd name="connsiteY0" fmla="*/ 0 h 4931928"/>
              <a:gd name="connsiteX1" fmla="*/ 5119479 w 5119479"/>
              <a:gd name="connsiteY1" fmla="*/ 158 h 4931928"/>
              <a:gd name="connsiteX2" fmla="*/ 4312685 w 5119479"/>
              <a:gd name="connsiteY2" fmla="*/ 4922278 h 4931928"/>
              <a:gd name="connsiteX3" fmla="*/ 10719 w 5119479"/>
              <a:gd name="connsiteY3" fmla="*/ 4931928 h 4931928"/>
              <a:gd name="connsiteX4" fmla="*/ 0 w 5119479"/>
              <a:gd name="connsiteY4" fmla="*/ 0 h 4931928"/>
              <a:gd name="connsiteX0" fmla="*/ 0 w 5119479"/>
              <a:gd name="connsiteY0" fmla="*/ 0 h 4922288"/>
              <a:gd name="connsiteX1" fmla="*/ 5119479 w 5119479"/>
              <a:gd name="connsiteY1" fmla="*/ 158 h 4922288"/>
              <a:gd name="connsiteX2" fmla="*/ 4312685 w 5119479"/>
              <a:gd name="connsiteY2" fmla="*/ 4922278 h 4922288"/>
              <a:gd name="connsiteX3" fmla="*/ 10719 w 5119479"/>
              <a:gd name="connsiteY3" fmla="*/ 4914173 h 4922288"/>
              <a:gd name="connsiteX4" fmla="*/ 0 w 5119479"/>
              <a:gd name="connsiteY4" fmla="*/ 0 h 4922288"/>
              <a:gd name="connsiteX0" fmla="*/ 0 w 4713455"/>
              <a:gd name="connsiteY0" fmla="*/ 0 h 4922288"/>
              <a:gd name="connsiteX1" fmla="*/ 4713455 w 4713455"/>
              <a:gd name="connsiteY1" fmla="*/ 158 h 4922288"/>
              <a:gd name="connsiteX2" fmla="*/ 4312685 w 4713455"/>
              <a:gd name="connsiteY2" fmla="*/ 4922278 h 4922288"/>
              <a:gd name="connsiteX3" fmla="*/ 10719 w 4713455"/>
              <a:gd name="connsiteY3" fmla="*/ 4914173 h 4922288"/>
              <a:gd name="connsiteX4" fmla="*/ 0 w 4713455"/>
              <a:gd name="connsiteY4" fmla="*/ 0 h 4922288"/>
              <a:gd name="connsiteX0" fmla="*/ 0 w 4713455"/>
              <a:gd name="connsiteY0" fmla="*/ 0 h 4922288"/>
              <a:gd name="connsiteX1" fmla="*/ 4713455 w 4713455"/>
              <a:gd name="connsiteY1" fmla="*/ 158 h 4922288"/>
              <a:gd name="connsiteX2" fmla="*/ 4078093 w 4713455"/>
              <a:gd name="connsiteY2" fmla="*/ 4922278 h 4922288"/>
              <a:gd name="connsiteX3" fmla="*/ 10719 w 4713455"/>
              <a:gd name="connsiteY3" fmla="*/ 4914173 h 4922288"/>
              <a:gd name="connsiteX4" fmla="*/ 0 w 4713455"/>
              <a:gd name="connsiteY4" fmla="*/ 0 h 4922288"/>
              <a:gd name="connsiteX0" fmla="*/ 0 w 4713455"/>
              <a:gd name="connsiteY0" fmla="*/ 0 h 4914173"/>
              <a:gd name="connsiteX1" fmla="*/ 4713455 w 4713455"/>
              <a:gd name="connsiteY1" fmla="*/ 158 h 4914173"/>
              <a:gd name="connsiteX2" fmla="*/ 4088160 w 4713455"/>
              <a:gd name="connsiteY2" fmla="*/ 4908210 h 4914173"/>
              <a:gd name="connsiteX3" fmla="*/ 10719 w 4713455"/>
              <a:gd name="connsiteY3" fmla="*/ 4914173 h 4914173"/>
              <a:gd name="connsiteX4" fmla="*/ 0 w 4713455"/>
              <a:gd name="connsiteY4" fmla="*/ 0 h 4914173"/>
              <a:gd name="connsiteX0" fmla="*/ 0 w 4713455"/>
              <a:gd name="connsiteY0" fmla="*/ 0 h 4909484"/>
              <a:gd name="connsiteX1" fmla="*/ 4713455 w 4713455"/>
              <a:gd name="connsiteY1" fmla="*/ 158 h 4909484"/>
              <a:gd name="connsiteX2" fmla="*/ 4088160 w 4713455"/>
              <a:gd name="connsiteY2" fmla="*/ 4908210 h 4909484"/>
              <a:gd name="connsiteX3" fmla="*/ 35886 w 4713455"/>
              <a:gd name="connsiteY3" fmla="*/ 4909484 h 4909484"/>
              <a:gd name="connsiteX4" fmla="*/ 0 w 4713455"/>
              <a:gd name="connsiteY4" fmla="*/ 0 h 4909484"/>
              <a:gd name="connsiteX0" fmla="*/ 0 w 4713455"/>
              <a:gd name="connsiteY0" fmla="*/ 0 h 4908220"/>
              <a:gd name="connsiteX1" fmla="*/ 4713455 w 4713455"/>
              <a:gd name="connsiteY1" fmla="*/ 158 h 4908220"/>
              <a:gd name="connsiteX2" fmla="*/ 4088160 w 4713455"/>
              <a:gd name="connsiteY2" fmla="*/ 4908210 h 4908220"/>
              <a:gd name="connsiteX3" fmla="*/ 30853 w 4713455"/>
              <a:gd name="connsiteY3" fmla="*/ 4890727 h 4908220"/>
              <a:gd name="connsiteX4" fmla="*/ 0 w 4713455"/>
              <a:gd name="connsiteY4" fmla="*/ 0 h 4908220"/>
              <a:gd name="connsiteX0" fmla="*/ 0 w 4713455"/>
              <a:gd name="connsiteY0" fmla="*/ 0 h 4908220"/>
              <a:gd name="connsiteX1" fmla="*/ 4713455 w 4713455"/>
              <a:gd name="connsiteY1" fmla="*/ 158 h 4908220"/>
              <a:gd name="connsiteX2" fmla="*/ 4088160 w 4713455"/>
              <a:gd name="connsiteY2" fmla="*/ 4908210 h 4908220"/>
              <a:gd name="connsiteX3" fmla="*/ 30853 w 4713455"/>
              <a:gd name="connsiteY3" fmla="*/ 4904795 h 4908220"/>
              <a:gd name="connsiteX4" fmla="*/ 0 w 4713455"/>
              <a:gd name="connsiteY4" fmla="*/ 0 h 4908220"/>
              <a:gd name="connsiteX0" fmla="*/ 0 w 4713455"/>
              <a:gd name="connsiteY0" fmla="*/ 0 h 4904795"/>
              <a:gd name="connsiteX1" fmla="*/ 4713455 w 4713455"/>
              <a:gd name="connsiteY1" fmla="*/ 158 h 4904795"/>
              <a:gd name="connsiteX2" fmla="*/ 4088160 w 4713455"/>
              <a:gd name="connsiteY2" fmla="*/ 4903521 h 4904795"/>
              <a:gd name="connsiteX3" fmla="*/ 30853 w 4713455"/>
              <a:gd name="connsiteY3" fmla="*/ 4904795 h 4904795"/>
              <a:gd name="connsiteX4" fmla="*/ 0 w 4713455"/>
              <a:gd name="connsiteY4" fmla="*/ 0 h 4904795"/>
              <a:gd name="connsiteX0" fmla="*/ 0 w 4713455"/>
              <a:gd name="connsiteY0" fmla="*/ 0 h 4903531"/>
              <a:gd name="connsiteX1" fmla="*/ 4713455 w 4713455"/>
              <a:gd name="connsiteY1" fmla="*/ 158 h 4903531"/>
              <a:gd name="connsiteX2" fmla="*/ 4088160 w 4713455"/>
              <a:gd name="connsiteY2" fmla="*/ 4903521 h 4903531"/>
              <a:gd name="connsiteX3" fmla="*/ 17708 w 4713455"/>
              <a:gd name="connsiteY3" fmla="*/ 4900712 h 4903531"/>
              <a:gd name="connsiteX4" fmla="*/ 0 w 4713455"/>
              <a:gd name="connsiteY4" fmla="*/ 0 h 4903531"/>
              <a:gd name="connsiteX0" fmla="*/ 0 w 4700309"/>
              <a:gd name="connsiteY0" fmla="*/ 3980 h 4903429"/>
              <a:gd name="connsiteX1" fmla="*/ 4700309 w 4700309"/>
              <a:gd name="connsiteY1" fmla="*/ 56 h 4903429"/>
              <a:gd name="connsiteX2" fmla="*/ 4075014 w 4700309"/>
              <a:gd name="connsiteY2" fmla="*/ 4903419 h 4903429"/>
              <a:gd name="connsiteX3" fmla="*/ 4562 w 4700309"/>
              <a:gd name="connsiteY3" fmla="*/ 4900610 h 4903429"/>
              <a:gd name="connsiteX4" fmla="*/ 0 w 4700309"/>
              <a:gd name="connsiteY4" fmla="*/ 3980 h 4903429"/>
              <a:gd name="connsiteX0" fmla="*/ 0 w 4700309"/>
              <a:gd name="connsiteY0" fmla="*/ 3980 h 4909855"/>
              <a:gd name="connsiteX1" fmla="*/ 4700309 w 4700309"/>
              <a:gd name="connsiteY1" fmla="*/ 56 h 4909855"/>
              <a:gd name="connsiteX2" fmla="*/ 4075014 w 4700309"/>
              <a:gd name="connsiteY2" fmla="*/ 4903419 h 4909855"/>
              <a:gd name="connsiteX3" fmla="*/ 4562 w 4700309"/>
              <a:gd name="connsiteY3" fmla="*/ 4909855 h 4909855"/>
              <a:gd name="connsiteX4" fmla="*/ 0 w 4700309"/>
              <a:gd name="connsiteY4" fmla="*/ 3980 h 4909855"/>
              <a:gd name="connsiteX0" fmla="*/ 0 w 4700309"/>
              <a:gd name="connsiteY0" fmla="*/ 3980 h 4905233"/>
              <a:gd name="connsiteX1" fmla="*/ 4700309 w 4700309"/>
              <a:gd name="connsiteY1" fmla="*/ 56 h 4905233"/>
              <a:gd name="connsiteX2" fmla="*/ 4075014 w 4700309"/>
              <a:gd name="connsiteY2" fmla="*/ 4903419 h 4905233"/>
              <a:gd name="connsiteX3" fmla="*/ 4562 w 4700309"/>
              <a:gd name="connsiteY3" fmla="*/ 4905233 h 4905233"/>
              <a:gd name="connsiteX4" fmla="*/ 0 w 4700309"/>
              <a:gd name="connsiteY4" fmla="*/ 3980 h 49052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0309" h="4905233">
                <a:moveTo>
                  <a:pt x="0" y="3980"/>
                </a:moveTo>
                <a:lnTo>
                  <a:pt x="4700309" y="56"/>
                </a:lnTo>
                <a:cubicBezTo>
                  <a:pt x="4670424" y="-19058"/>
                  <a:pt x="4082772" y="4911647"/>
                  <a:pt x="4075014" y="4903419"/>
                </a:cubicBezTo>
                <a:lnTo>
                  <a:pt x="4562" y="4905233"/>
                </a:lnTo>
                <a:cubicBezTo>
                  <a:pt x="-1341" y="3271662"/>
                  <a:pt x="5903" y="1637551"/>
                  <a:pt x="0" y="3980"/>
                </a:cubicBezTo>
                <a:close/>
              </a:path>
            </a:pathLst>
          </a:custGeom>
          <a:solidFill>
            <a:schemeClr val="bg1">
              <a:lumMod val="75000"/>
            </a:schemeClr>
          </a:solidFill>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9" name="Platshållare för innehåll 2">
            <a:extLst>
              <a:ext uri="{FF2B5EF4-FFF2-40B4-BE49-F238E27FC236}">
                <a16:creationId xmlns:a16="http://schemas.microsoft.com/office/drawing/2014/main" id="{1270153B-94A6-E744-8BC9-650BC793BEC4}"/>
              </a:ext>
            </a:extLst>
          </p:cNvPr>
          <p:cNvSpPr>
            <a:spLocks noGrp="1"/>
          </p:cNvSpPr>
          <p:nvPr>
            <p:ph sz="quarter" idx="18" hasCustomPrompt="1"/>
          </p:nvPr>
        </p:nvSpPr>
        <p:spPr>
          <a:xfrm>
            <a:off x="4592104" y="1440000"/>
            <a:ext cx="3888432" cy="2942564"/>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11" name="Rubrik 5">
            <a:extLst>
              <a:ext uri="{FF2B5EF4-FFF2-40B4-BE49-F238E27FC236}">
                <a16:creationId xmlns:a16="http://schemas.microsoft.com/office/drawing/2014/main" id="{AF8162BA-40E2-2747-A300-C724B1637D16}"/>
              </a:ext>
            </a:extLst>
          </p:cNvPr>
          <p:cNvSpPr>
            <a:spLocks noGrp="1"/>
          </p:cNvSpPr>
          <p:nvPr>
            <p:ph type="title"/>
          </p:nvPr>
        </p:nvSpPr>
        <p:spPr>
          <a:xfrm>
            <a:off x="4572000" y="504000"/>
            <a:ext cx="3943350" cy="569407"/>
          </a:xfrm>
        </p:spPr>
        <p:txBody>
          <a:bodyPr anchor="t" anchorCtr="0"/>
          <a:lstStyle/>
          <a:p>
            <a:r>
              <a:rPr lang="sv-SE" dirty="0"/>
              <a:t>Klicka här för att ändra mall för rubrikformat</a:t>
            </a:r>
          </a:p>
        </p:txBody>
      </p:sp>
      <p:sp>
        <p:nvSpPr>
          <p:cNvPr id="8" name="Date Placeholder 1">
            <a:extLst>
              <a:ext uri="{FF2B5EF4-FFF2-40B4-BE49-F238E27FC236}">
                <a16:creationId xmlns:a16="http://schemas.microsoft.com/office/drawing/2014/main" id="{3330C737-2AD8-D847-9994-6095B822D92E}"/>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A5AC3AD2-8A7D-2344-ACE1-D958CD9ADF16}" type="datetime1">
              <a:rPr lang="sv-SE" smtClean="0"/>
              <a:t>2025-09-12</a:t>
            </a:fld>
            <a:endParaRPr lang="sv-SE"/>
          </a:p>
        </p:txBody>
      </p:sp>
      <p:sp>
        <p:nvSpPr>
          <p:cNvPr id="13" name="Platshållare för bildnummer 2">
            <a:extLst>
              <a:ext uri="{FF2B5EF4-FFF2-40B4-BE49-F238E27FC236}">
                <a16:creationId xmlns:a16="http://schemas.microsoft.com/office/drawing/2014/main" id="{3BE6C32A-60F3-444F-88DD-33C694F9DE8C}"/>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9C2887F6-112D-864E-A9CC-C3BADE81D59D}"/>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96708131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ext och tre bilder">
    <p:spTree>
      <p:nvGrpSpPr>
        <p:cNvPr id="1" name=""/>
        <p:cNvGrpSpPr/>
        <p:nvPr/>
      </p:nvGrpSpPr>
      <p:grpSpPr>
        <a:xfrm>
          <a:off x="0" y="0"/>
          <a:ext cx="0" cy="0"/>
          <a:chOff x="0" y="0"/>
          <a:chExt cx="0" cy="0"/>
        </a:xfrm>
      </p:grpSpPr>
      <p:sp>
        <p:nvSpPr>
          <p:cNvPr id="9" name="Platshållare för innehåll 2"/>
          <p:cNvSpPr>
            <a:spLocks noGrp="1"/>
          </p:cNvSpPr>
          <p:nvPr>
            <p:ph sz="quarter" idx="12" hasCustomPrompt="1"/>
          </p:nvPr>
        </p:nvSpPr>
        <p:spPr>
          <a:xfrm>
            <a:off x="684000" y="1440000"/>
            <a:ext cx="5112000" cy="2989462"/>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bild 7"/>
          <p:cNvSpPr>
            <a:spLocks noGrp="1"/>
          </p:cNvSpPr>
          <p:nvPr>
            <p:ph type="pic" sz="quarter" idx="17" hasCustomPrompt="1"/>
          </p:nvPr>
        </p:nvSpPr>
        <p:spPr>
          <a:xfrm>
            <a:off x="6151919" y="2912"/>
            <a:ext cx="2992081" cy="1394743"/>
          </a:xfrm>
          <a:custGeom>
            <a:avLst/>
            <a:gdLst>
              <a:gd name="connsiteX0" fmla="*/ 0 w 2992081"/>
              <a:gd name="connsiteY0" fmla="*/ 0 h 1656000"/>
              <a:gd name="connsiteX1" fmla="*/ 2992081 w 2992081"/>
              <a:gd name="connsiteY1" fmla="*/ 0 h 1656000"/>
              <a:gd name="connsiteX2" fmla="*/ 2992081 w 2992081"/>
              <a:gd name="connsiteY2" fmla="*/ 1656000 h 1656000"/>
              <a:gd name="connsiteX3" fmla="*/ 0 w 2992081"/>
              <a:gd name="connsiteY3" fmla="*/ 1656000 h 1656000"/>
              <a:gd name="connsiteX4" fmla="*/ 0 w 2992081"/>
              <a:gd name="connsiteY4" fmla="*/ 0 h 1656000"/>
              <a:gd name="connsiteX0" fmla="*/ 200025 w 2992081"/>
              <a:gd name="connsiteY0" fmla="*/ 0 h 1656000"/>
              <a:gd name="connsiteX1" fmla="*/ 2992081 w 2992081"/>
              <a:gd name="connsiteY1" fmla="*/ 0 h 1656000"/>
              <a:gd name="connsiteX2" fmla="*/ 2992081 w 2992081"/>
              <a:gd name="connsiteY2" fmla="*/ 1656000 h 1656000"/>
              <a:gd name="connsiteX3" fmla="*/ 0 w 2992081"/>
              <a:gd name="connsiteY3" fmla="*/ 1656000 h 1656000"/>
              <a:gd name="connsiteX4" fmla="*/ 200025 w 2992081"/>
              <a:gd name="connsiteY4" fmla="*/ 0 h 1656000"/>
              <a:gd name="connsiteX0" fmla="*/ 163739 w 2992081"/>
              <a:gd name="connsiteY0" fmla="*/ 261257 h 1656000"/>
              <a:gd name="connsiteX1" fmla="*/ 2992081 w 2992081"/>
              <a:gd name="connsiteY1" fmla="*/ 0 h 1656000"/>
              <a:gd name="connsiteX2" fmla="*/ 2992081 w 2992081"/>
              <a:gd name="connsiteY2" fmla="*/ 1656000 h 1656000"/>
              <a:gd name="connsiteX3" fmla="*/ 0 w 2992081"/>
              <a:gd name="connsiteY3" fmla="*/ 1656000 h 1656000"/>
              <a:gd name="connsiteX4" fmla="*/ 163739 w 2992081"/>
              <a:gd name="connsiteY4" fmla="*/ 261257 h 1656000"/>
              <a:gd name="connsiteX0" fmla="*/ 163739 w 2992081"/>
              <a:gd name="connsiteY0" fmla="*/ 0 h 1394743"/>
              <a:gd name="connsiteX1" fmla="*/ 2992081 w 2992081"/>
              <a:gd name="connsiteY1" fmla="*/ 0 h 1394743"/>
              <a:gd name="connsiteX2" fmla="*/ 2992081 w 2992081"/>
              <a:gd name="connsiteY2" fmla="*/ 1394743 h 1394743"/>
              <a:gd name="connsiteX3" fmla="*/ 0 w 2992081"/>
              <a:gd name="connsiteY3" fmla="*/ 1394743 h 1394743"/>
              <a:gd name="connsiteX4" fmla="*/ 163739 w 2992081"/>
              <a:gd name="connsiteY4" fmla="*/ 0 h 1394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2081" h="1394743">
                <a:moveTo>
                  <a:pt x="163739" y="0"/>
                </a:moveTo>
                <a:lnTo>
                  <a:pt x="2992081" y="0"/>
                </a:lnTo>
                <a:lnTo>
                  <a:pt x="2992081" y="1394743"/>
                </a:lnTo>
                <a:lnTo>
                  <a:pt x="0" y="1394743"/>
                </a:lnTo>
                <a:lnTo>
                  <a:pt x="163739" y="0"/>
                </a:lnTo>
                <a:close/>
              </a:path>
            </a:pathLst>
          </a:custGeom>
          <a:solidFill>
            <a:schemeClr val="bg1">
              <a:lumMod val="75000"/>
            </a:schemeClr>
          </a:solidFill>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7" name="Platshållare för bild 7"/>
          <p:cNvSpPr>
            <a:spLocks noGrp="1"/>
          </p:cNvSpPr>
          <p:nvPr>
            <p:ph type="pic" sz="quarter" idx="22" hasCustomPrompt="1"/>
          </p:nvPr>
        </p:nvSpPr>
        <p:spPr>
          <a:xfrm>
            <a:off x="5923736" y="1473004"/>
            <a:ext cx="3220266" cy="1656000"/>
          </a:xfrm>
          <a:custGeom>
            <a:avLst/>
            <a:gdLst>
              <a:gd name="connsiteX0" fmla="*/ 0 w 2992081"/>
              <a:gd name="connsiteY0" fmla="*/ 0 h 1656000"/>
              <a:gd name="connsiteX1" fmla="*/ 2992081 w 2992081"/>
              <a:gd name="connsiteY1" fmla="*/ 0 h 1656000"/>
              <a:gd name="connsiteX2" fmla="*/ 2992081 w 2992081"/>
              <a:gd name="connsiteY2" fmla="*/ 1656000 h 1656000"/>
              <a:gd name="connsiteX3" fmla="*/ 0 w 2992081"/>
              <a:gd name="connsiteY3" fmla="*/ 1656000 h 1656000"/>
              <a:gd name="connsiteX4" fmla="*/ 0 w 2992081"/>
              <a:gd name="connsiteY4" fmla="*/ 0 h 1656000"/>
              <a:gd name="connsiteX0" fmla="*/ 221456 w 3213537"/>
              <a:gd name="connsiteY0" fmla="*/ 0 h 1670288"/>
              <a:gd name="connsiteX1" fmla="*/ 3213537 w 3213537"/>
              <a:gd name="connsiteY1" fmla="*/ 0 h 1670288"/>
              <a:gd name="connsiteX2" fmla="*/ 3213537 w 3213537"/>
              <a:gd name="connsiteY2" fmla="*/ 1656000 h 1670288"/>
              <a:gd name="connsiteX3" fmla="*/ 0 w 3213537"/>
              <a:gd name="connsiteY3" fmla="*/ 1670288 h 1670288"/>
              <a:gd name="connsiteX4" fmla="*/ 221456 w 3213537"/>
              <a:gd name="connsiteY4" fmla="*/ 0 h 1670288"/>
              <a:gd name="connsiteX0" fmla="*/ 221456 w 3213537"/>
              <a:gd name="connsiteY0" fmla="*/ 0 h 1663145"/>
              <a:gd name="connsiteX1" fmla="*/ 3213537 w 3213537"/>
              <a:gd name="connsiteY1" fmla="*/ 0 h 1663145"/>
              <a:gd name="connsiteX2" fmla="*/ 3213537 w 3213537"/>
              <a:gd name="connsiteY2" fmla="*/ 1656000 h 1663145"/>
              <a:gd name="connsiteX3" fmla="*/ 0 w 3213537"/>
              <a:gd name="connsiteY3" fmla="*/ 1663145 h 1663145"/>
              <a:gd name="connsiteX4" fmla="*/ 221456 w 3213537"/>
              <a:gd name="connsiteY4" fmla="*/ 0 h 1663145"/>
              <a:gd name="connsiteX0" fmla="*/ 214312 w 3206393"/>
              <a:gd name="connsiteY0" fmla="*/ 0 h 1656000"/>
              <a:gd name="connsiteX1" fmla="*/ 3206393 w 3206393"/>
              <a:gd name="connsiteY1" fmla="*/ 0 h 1656000"/>
              <a:gd name="connsiteX2" fmla="*/ 3206393 w 3206393"/>
              <a:gd name="connsiteY2" fmla="*/ 1656000 h 1656000"/>
              <a:gd name="connsiteX3" fmla="*/ 0 w 3206393"/>
              <a:gd name="connsiteY3" fmla="*/ 1641714 h 1656000"/>
              <a:gd name="connsiteX4" fmla="*/ 214312 w 3206393"/>
              <a:gd name="connsiteY4" fmla="*/ 0 h 1656000"/>
              <a:gd name="connsiteX0" fmla="*/ 214312 w 3206393"/>
              <a:gd name="connsiteY0" fmla="*/ 0 h 1656000"/>
              <a:gd name="connsiteX1" fmla="*/ 3206393 w 3206393"/>
              <a:gd name="connsiteY1" fmla="*/ 0 h 1656000"/>
              <a:gd name="connsiteX2" fmla="*/ 3206393 w 3206393"/>
              <a:gd name="connsiteY2" fmla="*/ 1656000 h 1656000"/>
              <a:gd name="connsiteX3" fmla="*/ 0 w 3206393"/>
              <a:gd name="connsiteY3" fmla="*/ 1648858 h 1656000"/>
              <a:gd name="connsiteX4" fmla="*/ 214312 w 3206393"/>
              <a:gd name="connsiteY4" fmla="*/ 0 h 1656000"/>
              <a:gd name="connsiteX0" fmla="*/ 235743 w 3227824"/>
              <a:gd name="connsiteY0" fmla="*/ 0 h 1663145"/>
              <a:gd name="connsiteX1" fmla="*/ 3227824 w 3227824"/>
              <a:gd name="connsiteY1" fmla="*/ 0 h 1663145"/>
              <a:gd name="connsiteX2" fmla="*/ 3227824 w 3227824"/>
              <a:gd name="connsiteY2" fmla="*/ 1656000 h 1663145"/>
              <a:gd name="connsiteX3" fmla="*/ 0 w 3227824"/>
              <a:gd name="connsiteY3" fmla="*/ 1663145 h 1663145"/>
              <a:gd name="connsiteX4" fmla="*/ 235743 w 3227824"/>
              <a:gd name="connsiteY4" fmla="*/ 0 h 1663145"/>
              <a:gd name="connsiteX0" fmla="*/ 224408 w 3227824"/>
              <a:gd name="connsiteY0" fmla="*/ 0 h 1663145"/>
              <a:gd name="connsiteX1" fmla="*/ 3227824 w 3227824"/>
              <a:gd name="connsiteY1" fmla="*/ 0 h 1663145"/>
              <a:gd name="connsiteX2" fmla="*/ 3227824 w 3227824"/>
              <a:gd name="connsiteY2" fmla="*/ 1656000 h 1663145"/>
              <a:gd name="connsiteX3" fmla="*/ 0 w 3227824"/>
              <a:gd name="connsiteY3" fmla="*/ 1663145 h 1663145"/>
              <a:gd name="connsiteX4" fmla="*/ 224408 w 3227824"/>
              <a:gd name="connsiteY4" fmla="*/ 0 h 1663145"/>
              <a:gd name="connsiteX0" fmla="*/ 216851 w 3220267"/>
              <a:gd name="connsiteY0" fmla="*/ 0 h 1659366"/>
              <a:gd name="connsiteX1" fmla="*/ 3220267 w 3220267"/>
              <a:gd name="connsiteY1" fmla="*/ 0 h 1659366"/>
              <a:gd name="connsiteX2" fmla="*/ 3220267 w 3220267"/>
              <a:gd name="connsiteY2" fmla="*/ 1656000 h 1659366"/>
              <a:gd name="connsiteX3" fmla="*/ 0 w 3220267"/>
              <a:gd name="connsiteY3" fmla="*/ 1659366 h 1659366"/>
              <a:gd name="connsiteX4" fmla="*/ 216851 w 3220267"/>
              <a:gd name="connsiteY4" fmla="*/ 0 h 1659366"/>
              <a:gd name="connsiteX0" fmla="*/ 216851 w 3220267"/>
              <a:gd name="connsiteY0" fmla="*/ 0 h 1656000"/>
              <a:gd name="connsiteX1" fmla="*/ 3220267 w 3220267"/>
              <a:gd name="connsiteY1" fmla="*/ 0 h 1656000"/>
              <a:gd name="connsiteX2" fmla="*/ 3220267 w 3220267"/>
              <a:gd name="connsiteY2" fmla="*/ 1656000 h 1656000"/>
              <a:gd name="connsiteX3" fmla="*/ 0 w 3220267"/>
              <a:gd name="connsiteY3" fmla="*/ 1648031 h 1656000"/>
              <a:gd name="connsiteX4" fmla="*/ 216851 w 3220267"/>
              <a:gd name="connsiteY4" fmla="*/ 0 h 1656000"/>
              <a:gd name="connsiteX0" fmla="*/ 247079 w 3250495"/>
              <a:gd name="connsiteY0" fmla="*/ 0 h 1742493"/>
              <a:gd name="connsiteX1" fmla="*/ 3250495 w 3250495"/>
              <a:gd name="connsiteY1" fmla="*/ 0 h 1742493"/>
              <a:gd name="connsiteX2" fmla="*/ 3250495 w 3250495"/>
              <a:gd name="connsiteY2" fmla="*/ 1656000 h 1742493"/>
              <a:gd name="connsiteX3" fmla="*/ 0 w 3250495"/>
              <a:gd name="connsiteY3" fmla="*/ 1742493 h 1742493"/>
              <a:gd name="connsiteX4" fmla="*/ 247079 w 3250495"/>
              <a:gd name="connsiteY4" fmla="*/ 0 h 1742493"/>
              <a:gd name="connsiteX0" fmla="*/ 213072 w 3216488"/>
              <a:gd name="connsiteY0" fmla="*/ 0 h 1656000"/>
              <a:gd name="connsiteX1" fmla="*/ 3216488 w 3216488"/>
              <a:gd name="connsiteY1" fmla="*/ 0 h 1656000"/>
              <a:gd name="connsiteX2" fmla="*/ 3216488 w 3216488"/>
              <a:gd name="connsiteY2" fmla="*/ 1656000 h 1656000"/>
              <a:gd name="connsiteX3" fmla="*/ 0 w 3216488"/>
              <a:gd name="connsiteY3" fmla="*/ 1636695 h 1656000"/>
              <a:gd name="connsiteX4" fmla="*/ 213072 w 3216488"/>
              <a:gd name="connsiteY4" fmla="*/ 0 h 1656000"/>
              <a:gd name="connsiteX0" fmla="*/ 216850 w 3220266"/>
              <a:gd name="connsiteY0" fmla="*/ 0 h 1656000"/>
              <a:gd name="connsiteX1" fmla="*/ 3220266 w 3220266"/>
              <a:gd name="connsiteY1" fmla="*/ 0 h 1656000"/>
              <a:gd name="connsiteX2" fmla="*/ 3220266 w 3220266"/>
              <a:gd name="connsiteY2" fmla="*/ 1656000 h 1656000"/>
              <a:gd name="connsiteX3" fmla="*/ 0 w 3220266"/>
              <a:gd name="connsiteY3" fmla="*/ 1655587 h 1656000"/>
              <a:gd name="connsiteX4" fmla="*/ 216850 w 3220266"/>
              <a:gd name="connsiteY4" fmla="*/ 0 h 165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266" h="1656000">
                <a:moveTo>
                  <a:pt x="216850" y="0"/>
                </a:moveTo>
                <a:lnTo>
                  <a:pt x="3220266" y="0"/>
                </a:lnTo>
                <a:lnTo>
                  <a:pt x="3220266" y="1656000"/>
                </a:lnTo>
                <a:lnTo>
                  <a:pt x="0" y="1655587"/>
                </a:lnTo>
                <a:lnTo>
                  <a:pt x="216850" y="0"/>
                </a:lnTo>
                <a:close/>
              </a:path>
            </a:pathLst>
          </a:custGeom>
          <a:solidFill>
            <a:schemeClr val="bg1">
              <a:lumMod val="75000"/>
            </a:schemeClr>
          </a:solidFill>
        </p:spPr>
        <p:txBody>
          <a:bodyPr vert="horz" lIns="0" tIns="0" rIns="0" bIns="0" rtlCol="0" anchor="ctr">
            <a:normAutofit/>
          </a:bodyPr>
          <a:lstStyle>
            <a:lvl1pPr marL="180000" indent="-180000" algn="ctr">
              <a:buNone/>
              <a:defRPr lang="sv-SE" sz="1600" noProof="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10" name="Platshållare för bild 7">
            <a:extLst>
              <a:ext uri="{FF2B5EF4-FFF2-40B4-BE49-F238E27FC236}">
                <a16:creationId xmlns:a16="http://schemas.microsoft.com/office/drawing/2014/main" id="{75A4FAA9-F64E-D542-B83E-45FB509AE0CD}"/>
              </a:ext>
            </a:extLst>
          </p:cNvPr>
          <p:cNvSpPr>
            <a:spLocks noGrp="1"/>
          </p:cNvSpPr>
          <p:nvPr>
            <p:ph type="pic" sz="quarter" idx="21" hasCustomPrompt="1"/>
          </p:nvPr>
        </p:nvSpPr>
        <p:spPr>
          <a:xfrm>
            <a:off x="5680303" y="3218400"/>
            <a:ext cx="3464172" cy="1660033"/>
          </a:xfrm>
          <a:custGeom>
            <a:avLst/>
            <a:gdLst>
              <a:gd name="connsiteX0" fmla="*/ 0 w 2992081"/>
              <a:gd name="connsiteY0" fmla="*/ 0 h 1656000"/>
              <a:gd name="connsiteX1" fmla="*/ 2992081 w 2992081"/>
              <a:gd name="connsiteY1" fmla="*/ 0 h 1656000"/>
              <a:gd name="connsiteX2" fmla="*/ 2992081 w 2992081"/>
              <a:gd name="connsiteY2" fmla="*/ 1656000 h 1656000"/>
              <a:gd name="connsiteX3" fmla="*/ 0 w 2992081"/>
              <a:gd name="connsiteY3" fmla="*/ 1656000 h 1656000"/>
              <a:gd name="connsiteX4" fmla="*/ 0 w 2992081"/>
              <a:gd name="connsiteY4" fmla="*/ 0 h 1656000"/>
              <a:gd name="connsiteX0" fmla="*/ 471488 w 3463569"/>
              <a:gd name="connsiteY0" fmla="*/ 0 h 1670287"/>
              <a:gd name="connsiteX1" fmla="*/ 3463569 w 3463569"/>
              <a:gd name="connsiteY1" fmla="*/ 0 h 1670287"/>
              <a:gd name="connsiteX2" fmla="*/ 3463569 w 3463569"/>
              <a:gd name="connsiteY2" fmla="*/ 1656000 h 1670287"/>
              <a:gd name="connsiteX3" fmla="*/ 0 w 3463569"/>
              <a:gd name="connsiteY3" fmla="*/ 1670287 h 1670287"/>
              <a:gd name="connsiteX4" fmla="*/ 471488 w 3463569"/>
              <a:gd name="connsiteY4" fmla="*/ 0 h 1670287"/>
              <a:gd name="connsiteX0" fmla="*/ 228601 w 3463569"/>
              <a:gd name="connsiteY0" fmla="*/ 0 h 1677431"/>
              <a:gd name="connsiteX1" fmla="*/ 3463569 w 3463569"/>
              <a:gd name="connsiteY1" fmla="*/ 7144 h 1677431"/>
              <a:gd name="connsiteX2" fmla="*/ 3463569 w 3463569"/>
              <a:gd name="connsiteY2" fmla="*/ 1663144 h 1677431"/>
              <a:gd name="connsiteX3" fmla="*/ 0 w 3463569"/>
              <a:gd name="connsiteY3" fmla="*/ 1677431 h 1677431"/>
              <a:gd name="connsiteX4" fmla="*/ 228601 w 3463569"/>
              <a:gd name="connsiteY4" fmla="*/ 0 h 1677431"/>
              <a:gd name="connsiteX0" fmla="*/ 235745 w 3463569"/>
              <a:gd name="connsiteY0" fmla="*/ 7144 h 1670287"/>
              <a:gd name="connsiteX1" fmla="*/ 3463569 w 3463569"/>
              <a:gd name="connsiteY1" fmla="*/ 0 h 1670287"/>
              <a:gd name="connsiteX2" fmla="*/ 3463569 w 3463569"/>
              <a:gd name="connsiteY2" fmla="*/ 1656000 h 1670287"/>
              <a:gd name="connsiteX3" fmla="*/ 0 w 3463569"/>
              <a:gd name="connsiteY3" fmla="*/ 1670287 h 1670287"/>
              <a:gd name="connsiteX4" fmla="*/ 235745 w 3463569"/>
              <a:gd name="connsiteY4" fmla="*/ 7144 h 1670287"/>
              <a:gd name="connsiteX0" fmla="*/ 224410 w 3463569"/>
              <a:gd name="connsiteY0" fmla="*/ 0 h 1670700"/>
              <a:gd name="connsiteX1" fmla="*/ 3463569 w 3463569"/>
              <a:gd name="connsiteY1" fmla="*/ 413 h 1670700"/>
              <a:gd name="connsiteX2" fmla="*/ 3463569 w 3463569"/>
              <a:gd name="connsiteY2" fmla="*/ 1656413 h 1670700"/>
              <a:gd name="connsiteX3" fmla="*/ 0 w 3463569"/>
              <a:gd name="connsiteY3" fmla="*/ 1670700 h 1670700"/>
              <a:gd name="connsiteX4" fmla="*/ 224410 w 3463569"/>
              <a:gd name="connsiteY4" fmla="*/ 0 h 1670700"/>
              <a:gd name="connsiteX0" fmla="*/ 220632 w 3459791"/>
              <a:gd name="connsiteY0" fmla="*/ 0 h 1663143"/>
              <a:gd name="connsiteX1" fmla="*/ 3459791 w 3459791"/>
              <a:gd name="connsiteY1" fmla="*/ 413 h 1663143"/>
              <a:gd name="connsiteX2" fmla="*/ 3459791 w 3459791"/>
              <a:gd name="connsiteY2" fmla="*/ 1656413 h 1663143"/>
              <a:gd name="connsiteX3" fmla="*/ 0 w 3459791"/>
              <a:gd name="connsiteY3" fmla="*/ 1663143 h 1663143"/>
              <a:gd name="connsiteX4" fmla="*/ 220632 w 3459791"/>
              <a:gd name="connsiteY4" fmla="*/ 0 h 1663143"/>
              <a:gd name="connsiteX0" fmla="*/ 220632 w 3459791"/>
              <a:gd name="connsiteY0" fmla="*/ 0 h 1659364"/>
              <a:gd name="connsiteX1" fmla="*/ 3459791 w 3459791"/>
              <a:gd name="connsiteY1" fmla="*/ 413 h 1659364"/>
              <a:gd name="connsiteX2" fmla="*/ 3459791 w 3459791"/>
              <a:gd name="connsiteY2" fmla="*/ 1656413 h 1659364"/>
              <a:gd name="connsiteX3" fmla="*/ 0 w 3459791"/>
              <a:gd name="connsiteY3" fmla="*/ 1659364 h 1659364"/>
              <a:gd name="connsiteX4" fmla="*/ 220632 w 3459791"/>
              <a:gd name="connsiteY4" fmla="*/ 0 h 1659364"/>
              <a:gd name="connsiteX0" fmla="*/ 215716 w 3454875"/>
              <a:gd name="connsiteY0" fmla="*/ 0 h 1656413"/>
              <a:gd name="connsiteX1" fmla="*/ 3454875 w 3454875"/>
              <a:gd name="connsiteY1" fmla="*/ 413 h 1656413"/>
              <a:gd name="connsiteX2" fmla="*/ 3454875 w 3454875"/>
              <a:gd name="connsiteY2" fmla="*/ 1656413 h 1656413"/>
              <a:gd name="connsiteX3" fmla="*/ 0 w 3454875"/>
              <a:gd name="connsiteY3" fmla="*/ 1654447 h 1656413"/>
              <a:gd name="connsiteX4" fmla="*/ 215716 w 3454875"/>
              <a:gd name="connsiteY4" fmla="*/ 0 h 1656413"/>
              <a:gd name="connsiteX0" fmla="*/ 215716 w 3454875"/>
              <a:gd name="connsiteY0" fmla="*/ 0 h 1656413"/>
              <a:gd name="connsiteX1" fmla="*/ 3454875 w 3454875"/>
              <a:gd name="connsiteY1" fmla="*/ 413 h 1656413"/>
              <a:gd name="connsiteX2" fmla="*/ 3454875 w 3454875"/>
              <a:gd name="connsiteY2" fmla="*/ 1656413 h 1656413"/>
              <a:gd name="connsiteX3" fmla="*/ 0 w 3454875"/>
              <a:gd name="connsiteY3" fmla="*/ 1654447 h 1656413"/>
              <a:gd name="connsiteX4" fmla="*/ 215716 w 3454875"/>
              <a:gd name="connsiteY4" fmla="*/ 0 h 1656413"/>
              <a:gd name="connsiteX0" fmla="*/ 220632 w 3459791"/>
              <a:gd name="connsiteY0" fmla="*/ 0 h 1674117"/>
              <a:gd name="connsiteX1" fmla="*/ 3459791 w 3459791"/>
              <a:gd name="connsiteY1" fmla="*/ 413 h 1674117"/>
              <a:gd name="connsiteX2" fmla="*/ 3459791 w 3459791"/>
              <a:gd name="connsiteY2" fmla="*/ 1656413 h 1674117"/>
              <a:gd name="connsiteX3" fmla="*/ 0 w 3459791"/>
              <a:gd name="connsiteY3" fmla="*/ 1674117 h 1674117"/>
              <a:gd name="connsiteX4" fmla="*/ 220632 w 3459791"/>
              <a:gd name="connsiteY4" fmla="*/ 0 h 1674117"/>
              <a:gd name="connsiteX0" fmla="*/ 220632 w 3459791"/>
              <a:gd name="connsiteY0" fmla="*/ 0 h 1674117"/>
              <a:gd name="connsiteX1" fmla="*/ 3459791 w 3459791"/>
              <a:gd name="connsiteY1" fmla="*/ 413 h 1674117"/>
              <a:gd name="connsiteX2" fmla="*/ 3454875 w 3459791"/>
              <a:gd name="connsiteY2" fmla="*/ 1671164 h 1674117"/>
              <a:gd name="connsiteX3" fmla="*/ 0 w 3459791"/>
              <a:gd name="connsiteY3" fmla="*/ 1674117 h 1674117"/>
              <a:gd name="connsiteX4" fmla="*/ 220632 w 3459791"/>
              <a:gd name="connsiteY4" fmla="*/ 0 h 1674117"/>
              <a:gd name="connsiteX0" fmla="*/ 220632 w 3460264"/>
              <a:gd name="connsiteY0" fmla="*/ 0 h 1676081"/>
              <a:gd name="connsiteX1" fmla="*/ 3459791 w 3460264"/>
              <a:gd name="connsiteY1" fmla="*/ 413 h 1676081"/>
              <a:gd name="connsiteX2" fmla="*/ 3459791 w 3460264"/>
              <a:gd name="connsiteY2" fmla="*/ 1676081 h 1676081"/>
              <a:gd name="connsiteX3" fmla="*/ 0 w 3460264"/>
              <a:gd name="connsiteY3" fmla="*/ 1674117 h 1676081"/>
              <a:gd name="connsiteX4" fmla="*/ 220632 w 3460264"/>
              <a:gd name="connsiteY4" fmla="*/ 0 h 1676081"/>
              <a:gd name="connsiteX0" fmla="*/ 216724 w 3456356"/>
              <a:gd name="connsiteY0" fmla="*/ 0 h 1676081"/>
              <a:gd name="connsiteX1" fmla="*/ 3455883 w 3456356"/>
              <a:gd name="connsiteY1" fmla="*/ 413 h 1676081"/>
              <a:gd name="connsiteX2" fmla="*/ 3455883 w 3456356"/>
              <a:gd name="connsiteY2" fmla="*/ 1676081 h 1676081"/>
              <a:gd name="connsiteX3" fmla="*/ 0 w 3456356"/>
              <a:gd name="connsiteY3" fmla="*/ 1662392 h 1676081"/>
              <a:gd name="connsiteX4" fmla="*/ 216724 w 3456356"/>
              <a:gd name="connsiteY4" fmla="*/ 0 h 1676081"/>
              <a:gd name="connsiteX0" fmla="*/ 220631 w 3460263"/>
              <a:gd name="connsiteY0" fmla="*/ 0 h 1676081"/>
              <a:gd name="connsiteX1" fmla="*/ 3459790 w 3460263"/>
              <a:gd name="connsiteY1" fmla="*/ 413 h 1676081"/>
              <a:gd name="connsiteX2" fmla="*/ 3459790 w 3460263"/>
              <a:gd name="connsiteY2" fmla="*/ 1676081 h 1676081"/>
              <a:gd name="connsiteX3" fmla="*/ 0 w 3460263"/>
              <a:gd name="connsiteY3" fmla="*/ 1674118 h 1676081"/>
              <a:gd name="connsiteX4" fmla="*/ 220631 w 3460263"/>
              <a:gd name="connsiteY4" fmla="*/ 0 h 1676081"/>
              <a:gd name="connsiteX0" fmla="*/ 224539 w 3464171"/>
              <a:gd name="connsiteY0" fmla="*/ 0 h 1676081"/>
              <a:gd name="connsiteX1" fmla="*/ 3463698 w 3464171"/>
              <a:gd name="connsiteY1" fmla="*/ 413 h 1676081"/>
              <a:gd name="connsiteX2" fmla="*/ 3463698 w 3464171"/>
              <a:gd name="connsiteY2" fmla="*/ 1676081 h 1676081"/>
              <a:gd name="connsiteX3" fmla="*/ 0 w 3464171"/>
              <a:gd name="connsiteY3" fmla="*/ 1658484 h 1676081"/>
              <a:gd name="connsiteX4" fmla="*/ 224539 w 3464171"/>
              <a:gd name="connsiteY4" fmla="*/ 0 h 1676081"/>
              <a:gd name="connsiteX0" fmla="*/ 224539 w 3463698"/>
              <a:gd name="connsiteY0" fmla="*/ 0 h 1664355"/>
              <a:gd name="connsiteX1" fmla="*/ 3463698 w 3463698"/>
              <a:gd name="connsiteY1" fmla="*/ 413 h 1664355"/>
              <a:gd name="connsiteX2" fmla="*/ 3459791 w 3463698"/>
              <a:gd name="connsiteY2" fmla="*/ 1664355 h 1664355"/>
              <a:gd name="connsiteX3" fmla="*/ 0 w 3463698"/>
              <a:gd name="connsiteY3" fmla="*/ 1658484 h 1664355"/>
              <a:gd name="connsiteX4" fmla="*/ 224539 w 3463698"/>
              <a:gd name="connsiteY4" fmla="*/ 0 h 1664355"/>
              <a:gd name="connsiteX0" fmla="*/ 224539 w 3464172"/>
              <a:gd name="connsiteY0" fmla="*/ 0 h 1658484"/>
              <a:gd name="connsiteX1" fmla="*/ 3463698 w 3464172"/>
              <a:gd name="connsiteY1" fmla="*/ 413 h 1658484"/>
              <a:gd name="connsiteX2" fmla="*/ 3463699 w 3464172"/>
              <a:gd name="connsiteY2" fmla="*/ 1648721 h 1658484"/>
              <a:gd name="connsiteX3" fmla="*/ 0 w 3464172"/>
              <a:gd name="connsiteY3" fmla="*/ 1658484 h 1658484"/>
              <a:gd name="connsiteX4" fmla="*/ 224539 w 3464172"/>
              <a:gd name="connsiteY4" fmla="*/ 0 h 1658484"/>
              <a:gd name="connsiteX0" fmla="*/ 224539 w 3464172"/>
              <a:gd name="connsiteY0" fmla="*/ 0 h 1660446"/>
              <a:gd name="connsiteX1" fmla="*/ 3463698 w 3464172"/>
              <a:gd name="connsiteY1" fmla="*/ 413 h 1660446"/>
              <a:gd name="connsiteX2" fmla="*/ 3463699 w 3464172"/>
              <a:gd name="connsiteY2" fmla="*/ 1660446 h 1660446"/>
              <a:gd name="connsiteX3" fmla="*/ 0 w 3464172"/>
              <a:gd name="connsiteY3" fmla="*/ 1658484 h 1660446"/>
              <a:gd name="connsiteX4" fmla="*/ 224539 w 3464172"/>
              <a:gd name="connsiteY4" fmla="*/ 0 h 1660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64172" h="1660446">
                <a:moveTo>
                  <a:pt x="224539" y="0"/>
                </a:moveTo>
                <a:lnTo>
                  <a:pt x="3463698" y="413"/>
                </a:lnTo>
                <a:cubicBezTo>
                  <a:pt x="3462059" y="557330"/>
                  <a:pt x="3465338" y="1103529"/>
                  <a:pt x="3463699" y="1660446"/>
                </a:cubicBezTo>
                <a:lnTo>
                  <a:pt x="0" y="1658484"/>
                </a:lnTo>
                <a:lnTo>
                  <a:pt x="224539" y="0"/>
                </a:lnTo>
                <a:close/>
              </a:path>
            </a:pathLst>
          </a:custGeom>
          <a:solidFill>
            <a:schemeClr val="bg1">
              <a:lumMod val="75000"/>
            </a:schemeClr>
          </a:solidFill>
        </p:spPr>
        <p:txBody>
          <a:bodyPr vert="horz" lIns="0" tIns="0" rIns="0" bIns="0" rtlCol="0" anchor="ctr">
            <a:normAutofit/>
          </a:bodyPr>
          <a:lstStyle>
            <a:lvl1pPr marL="180000" indent="-180000" algn="ctr">
              <a:buNone/>
              <a:defRPr lang="sv-SE" sz="1600" noProof="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12" name="Rubrik 5">
            <a:extLst>
              <a:ext uri="{FF2B5EF4-FFF2-40B4-BE49-F238E27FC236}">
                <a16:creationId xmlns:a16="http://schemas.microsoft.com/office/drawing/2014/main" id="{D98FC7C0-00F4-724B-B760-FC9D0474167B}"/>
              </a:ext>
            </a:extLst>
          </p:cNvPr>
          <p:cNvSpPr>
            <a:spLocks noGrp="1"/>
          </p:cNvSpPr>
          <p:nvPr>
            <p:ph type="title"/>
          </p:nvPr>
        </p:nvSpPr>
        <p:spPr>
          <a:xfrm>
            <a:off x="684000" y="504000"/>
            <a:ext cx="5112000" cy="569407"/>
          </a:xfrm>
        </p:spPr>
        <p:txBody>
          <a:bodyPr anchor="t" anchorCtr="0"/>
          <a:lstStyle/>
          <a:p>
            <a:r>
              <a:rPr lang="sv-SE" dirty="0"/>
              <a:t>Klicka här för att ändra mall för rubrikformat</a:t>
            </a:r>
          </a:p>
        </p:txBody>
      </p:sp>
      <p:sp>
        <p:nvSpPr>
          <p:cNvPr id="13" name="Date Placeholder 1">
            <a:extLst>
              <a:ext uri="{FF2B5EF4-FFF2-40B4-BE49-F238E27FC236}">
                <a16:creationId xmlns:a16="http://schemas.microsoft.com/office/drawing/2014/main" id="{A5197A7D-0B91-C945-B84D-CE797748D6A1}"/>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E39FF12A-6D61-E94D-9FF8-5D6D7D9ABAF1}" type="datetime1">
              <a:rPr lang="sv-SE" smtClean="0"/>
              <a:t>2025-09-12</a:t>
            </a:fld>
            <a:endParaRPr lang="sv-SE"/>
          </a:p>
        </p:txBody>
      </p:sp>
      <p:sp>
        <p:nvSpPr>
          <p:cNvPr id="14" name="Platshållare för bildnummer 2">
            <a:extLst>
              <a:ext uri="{FF2B5EF4-FFF2-40B4-BE49-F238E27FC236}">
                <a16:creationId xmlns:a16="http://schemas.microsoft.com/office/drawing/2014/main" id="{88A00D6A-0F0A-8C4D-BE9D-66286BF2FC2A}"/>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5" name="Platshållare för sidfot 5">
            <a:extLst>
              <a:ext uri="{FF2B5EF4-FFF2-40B4-BE49-F238E27FC236}">
                <a16:creationId xmlns:a16="http://schemas.microsoft.com/office/drawing/2014/main" id="{81096CEB-93E2-EB4C-AC03-51C52EFAD334}"/>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70697775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ext och två bilder (alt 2)">
    <p:spTree>
      <p:nvGrpSpPr>
        <p:cNvPr id="1" name=""/>
        <p:cNvGrpSpPr/>
        <p:nvPr/>
      </p:nvGrpSpPr>
      <p:grpSpPr>
        <a:xfrm>
          <a:off x="0" y="0"/>
          <a:ext cx="0" cy="0"/>
          <a:chOff x="0" y="0"/>
          <a:chExt cx="0" cy="0"/>
        </a:xfrm>
      </p:grpSpPr>
      <p:sp>
        <p:nvSpPr>
          <p:cNvPr id="8" name="Platshållare för innehåll 2"/>
          <p:cNvSpPr>
            <a:spLocks noGrp="1"/>
          </p:cNvSpPr>
          <p:nvPr>
            <p:ph sz="quarter" idx="12" hasCustomPrompt="1"/>
          </p:nvPr>
        </p:nvSpPr>
        <p:spPr>
          <a:xfrm>
            <a:off x="684000" y="1440000"/>
            <a:ext cx="5112000" cy="2989462"/>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14" name="Platshållare för bild 7"/>
          <p:cNvSpPr>
            <a:spLocks noGrp="1"/>
          </p:cNvSpPr>
          <p:nvPr>
            <p:ph type="pic" sz="quarter" idx="17" hasCustomPrompt="1"/>
          </p:nvPr>
        </p:nvSpPr>
        <p:spPr>
          <a:xfrm>
            <a:off x="5654769" y="-278219"/>
            <a:ext cx="3489231" cy="2527200"/>
          </a:xfrm>
          <a:custGeom>
            <a:avLst/>
            <a:gdLst>
              <a:gd name="connsiteX0" fmla="*/ 0 w 2992081"/>
              <a:gd name="connsiteY0" fmla="*/ 0 h 2527200"/>
              <a:gd name="connsiteX1" fmla="*/ 2992081 w 2992081"/>
              <a:gd name="connsiteY1" fmla="*/ 0 h 2527200"/>
              <a:gd name="connsiteX2" fmla="*/ 2992081 w 2992081"/>
              <a:gd name="connsiteY2" fmla="*/ 2527200 h 2527200"/>
              <a:gd name="connsiteX3" fmla="*/ 0 w 2992081"/>
              <a:gd name="connsiteY3" fmla="*/ 2527200 h 2527200"/>
              <a:gd name="connsiteX4" fmla="*/ 0 w 2992081"/>
              <a:gd name="connsiteY4" fmla="*/ 0 h 2527200"/>
              <a:gd name="connsiteX0" fmla="*/ 0 w 3489231"/>
              <a:gd name="connsiteY0" fmla="*/ 0 h 2527200"/>
              <a:gd name="connsiteX1" fmla="*/ 3489231 w 3489231"/>
              <a:gd name="connsiteY1" fmla="*/ 0 h 2527200"/>
              <a:gd name="connsiteX2" fmla="*/ 3489231 w 3489231"/>
              <a:gd name="connsiteY2" fmla="*/ 2527200 h 2527200"/>
              <a:gd name="connsiteX3" fmla="*/ 497150 w 3489231"/>
              <a:gd name="connsiteY3" fmla="*/ 2527200 h 2527200"/>
              <a:gd name="connsiteX4" fmla="*/ 0 w 3489231"/>
              <a:gd name="connsiteY4" fmla="*/ 0 h 2527200"/>
              <a:gd name="connsiteX0" fmla="*/ 0 w 3489231"/>
              <a:gd name="connsiteY0" fmla="*/ 0 h 2532366"/>
              <a:gd name="connsiteX1" fmla="*/ 3489231 w 3489231"/>
              <a:gd name="connsiteY1" fmla="*/ 0 h 2532366"/>
              <a:gd name="connsiteX2" fmla="*/ 3489231 w 3489231"/>
              <a:gd name="connsiteY2" fmla="*/ 2527200 h 2532366"/>
              <a:gd name="connsiteX3" fmla="*/ 352499 w 3489231"/>
              <a:gd name="connsiteY3" fmla="*/ 2532366 h 2532366"/>
              <a:gd name="connsiteX4" fmla="*/ 0 w 3489231"/>
              <a:gd name="connsiteY4" fmla="*/ 0 h 2532366"/>
              <a:gd name="connsiteX0" fmla="*/ 0 w 3489231"/>
              <a:gd name="connsiteY0" fmla="*/ 0 h 2527200"/>
              <a:gd name="connsiteX1" fmla="*/ 3489231 w 3489231"/>
              <a:gd name="connsiteY1" fmla="*/ 0 h 2527200"/>
              <a:gd name="connsiteX2" fmla="*/ 3489231 w 3489231"/>
              <a:gd name="connsiteY2" fmla="*/ 2527200 h 2527200"/>
              <a:gd name="connsiteX3" fmla="*/ 331835 w 3489231"/>
              <a:gd name="connsiteY3" fmla="*/ 2465206 h 2527200"/>
              <a:gd name="connsiteX4" fmla="*/ 0 w 3489231"/>
              <a:gd name="connsiteY4" fmla="*/ 0 h 2527200"/>
              <a:gd name="connsiteX0" fmla="*/ 0 w 3489231"/>
              <a:gd name="connsiteY0" fmla="*/ 0 h 2532366"/>
              <a:gd name="connsiteX1" fmla="*/ 3489231 w 3489231"/>
              <a:gd name="connsiteY1" fmla="*/ 0 h 2532366"/>
              <a:gd name="connsiteX2" fmla="*/ 3489231 w 3489231"/>
              <a:gd name="connsiteY2" fmla="*/ 2527200 h 2532366"/>
              <a:gd name="connsiteX3" fmla="*/ 347333 w 3489231"/>
              <a:gd name="connsiteY3" fmla="*/ 2532366 h 2532366"/>
              <a:gd name="connsiteX4" fmla="*/ 0 w 3489231"/>
              <a:gd name="connsiteY4" fmla="*/ 0 h 2532366"/>
              <a:gd name="connsiteX0" fmla="*/ 0 w 3489231"/>
              <a:gd name="connsiteY0" fmla="*/ 0 h 2527200"/>
              <a:gd name="connsiteX1" fmla="*/ 3489231 w 3489231"/>
              <a:gd name="connsiteY1" fmla="*/ 0 h 2527200"/>
              <a:gd name="connsiteX2" fmla="*/ 3489231 w 3489231"/>
              <a:gd name="connsiteY2" fmla="*/ 2527200 h 2527200"/>
              <a:gd name="connsiteX3" fmla="*/ 347333 w 3489231"/>
              <a:gd name="connsiteY3" fmla="*/ 2522033 h 2527200"/>
              <a:gd name="connsiteX4" fmla="*/ 0 w 3489231"/>
              <a:gd name="connsiteY4" fmla="*/ 0 h 252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9231" h="2527200">
                <a:moveTo>
                  <a:pt x="0" y="0"/>
                </a:moveTo>
                <a:lnTo>
                  <a:pt x="3489231" y="0"/>
                </a:lnTo>
                <a:lnTo>
                  <a:pt x="3489231" y="2527200"/>
                </a:lnTo>
                <a:lnTo>
                  <a:pt x="347333" y="2522033"/>
                </a:lnTo>
                <a:lnTo>
                  <a:pt x="0" y="0"/>
                </a:lnTo>
                <a:close/>
              </a:path>
            </a:pathLst>
          </a:custGeom>
          <a:solidFill>
            <a:schemeClr val="bg1">
              <a:lumMod val="75000"/>
            </a:schemeClr>
          </a:solidFill>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9" name="Platshållare för bild 7">
            <a:extLst>
              <a:ext uri="{FF2B5EF4-FFF2-40B4-BE49-F238E27FC236}">
                <a16:creationId xmlns:a16="http://schemas.microsoft.com/office/drawing/2014/main" id="{C6E7842F-5E6D-0D4E-95D1-DF406180B4C7}"/>
              </a:ext>
            </a:extLst>
          </p:cNvPr>
          <p:cNvSpPr>
            <a:spLocks noGrp="1"/>
          </p:cNvSpPr>
          <p:nvPr>
            <p:ph type="pic" sz="quarter" idx="20" hasCustomPrompt="1"/>
          </p:nvPr>
        </p:nvSpPr>
        <p:spPr>
          <a:xfrm>
            <a:off x="6022766" y="2352973"/>
            <a:ext cx="3128242" cy="2525223"/>
          </a:xfrm>
          <a:custGeom>
            <a:avLst/>
            <a:gdLst>
              <a:gd name="connsiteX0" fmla="*/ 0 w 2992081"/>
              <a:gd name="connsiteY0" fmla="*/ 0 h 2527200"/>
              <a:gd name="connsiteX1" fmla="*/ 2992081 w 2992081"/>
              <a:gd name="connsiteY1" fmla="*/ 0 h 2527200"/>
              <a:gd name="connsiteX2" fmla="*/ 2992081 w 2992081"/>
              <a:gd name="connsiteY2" fmla="*/ 2527200 h 2527200"/>
              <a:gd name="connsiteX3" fmla="*/ 0 w 2992081"/>
              <a:gd name="connsiteY3" fmla="*/ 2527200 h 2527200"/>
              <a:gd name="connsiteX4" fmla="*/ 0 w 2992081"/>
              <a:gd name="connsiteY4" fmla="*/ 0 h 2527200"/>
              <a:gd name="connsiteX0" fmla="*/ 0 w 3121234"/>
              <a:gd name="connsiteY0" fmla="*/ 0 h 2527200"/>
              <a:gd name="connsiteX1" fmla="*/ 3121234 w 3121234"/>
              <a:gd name="connsiteY1" fmla="*/ 0 h 2527200"/>
              <a:gd name="connsiteX2" fmla="*/ 3121234 w 3121234"/>
              <a:gd name="connsiteY2" fmla="*/ 2527200 h 2527200"/>
              <a:gd name="connsiteX3" fmla="*/ 129153 w 3121234"/>
              <a:gd name="connsiteY3" fmla="*/ 2527200 h 2527200"/>
              <a:gd name="connsiteX4" fmla="*/ 0 w 3121234"/>
              <a:gd name="connsiteY4" fmla="*/ 0 h 2527200"/>
              <a:gd name="connsiteX0" fmla="*/ 0 w 3121234"/>
              <a:gd name="connsiteY0" fmla="*/ 0 h 2527200"/>
              <a:gd name="connsiteX1" fmla="*/ 3121234 w 3121234"/>
              <a:gd name="connsiteY1" fmla="*/ 0 h 2527200"/>
              <a:gd name="connsiteX2" fmla="*/ 3121234 w 3121234"/>
              <a:gd name="connsiteY2" fmla="*/ 2527200 h 2527200"/>
              <a:gd name="connsiteX3" fmla="*/ 361628 w 3121234"/>
              <a:gd name="connsiteY3" fmla="*/ 2527200 h 2527200"/>
              <a:gd name="connsiteX4" fmla="*/ 0 w 3121234"/>
              <a:gd name="connsiteY4" fmla="*/ 0 h 2527200"/>
              <a:gd name="connsiteX0" fmla="*/ 0 w 3121234"/>
              <a:gd name="connsiteY0" fmla="*/ 0 h 2527200"/>
              <a:gd name="connsiteX1" fmla="*/ 3121234 w 3121234"/>
              <a:gd name="connsiteY1" fmla="*/ 0 h 2527200"/>
              <a:gd name="connsiteX2" fmla="*/ 3121234 w 3121234"/>
              <a:gd name="connsiteY2" fmla="*/ 2527200 h 2527200"/>
              <a:gd name="connsiteX3" fmla="*/ 355877 w 3121234"/>
              <a:gd name="connsiteY3" fmla="*/ 2515698 h 2527200"/>
              <a:gd name="connsiteX4" fmla="*/ 0 w 3121234"/>
              <a:gd name="connsiteY4" fmla="*/ 0 h 2527200"/>
              <a:gd name="connsiteX0" fmla="*/ 0 w 3121234"/>
              <a:gd name="connsiteY0" fmla="*/ 0 h 2521449"/>
              <a:gd name="connsiteX1" fmla="*/ 3121234 w 3121234"/>
              <a:gd name="connsiteY1" fmla="*/ 0 h 2521449"/>
              <a:gd name="connsiteX2" fmla="*/ 3115483 w 3121234"/>
              <a:gd name="connsiteY2" fmla="*/ 2521449 h 2521449"/>
              <a:gd name="connsiteX3" fmla="*/ 355877 w 3121234"/>
              <a:gd name="connsiteY3" fmla="*/ 2515698 h 2521449"/>
              <a:gd name="connsiteX4" fmla="*/ 0 w 3121234"/>
              <a:gd name="connsiteY4" fmla="*/ 0 h 2521449"/>
              <a:gd name="connsiteX0" fmla="*/ 0 w 3121234"/>
              <a:gd name="connsiteY0" fmla="*/ 0 h 2525223"/>
              <a:gd name="connsiteX1" fmla="*/ 3121234 w 3121234"/>
              <a:gd name="connsiteY1" fmla="*/ 0 h 2525223"/>
              <a:gd name="connsiteX2" fmla="*/ 3115483 w 3121234"/>
              <a:gd name="connsiteY2" fmla="*/ 2521449 h 2525223"/>
              <a:gd name="connsiteX3" fmla="*/ 355877 w 3121234"/>
              <a:gd name="connsiteY3" fmla="*/ 2525223 h 2525223"/>
              <a:gd name="connsiteX4" fmla="*/ 0 w 3121234"/>
              <a:gd name="connsiteY4" fmla="*/ 0 h 2525223"/>
              <a:gd name="connsiteX0" fmla="*/ 0 w 3121234"/>
              <a:gd name="connsiteY0" fmla="*/ 0 h 2525223"/>
              <a:gd name="connsiteX1" fmla="*/ 3121234 w 3121234"/>
              <a:gd name="connsiteY1" fmla="*/ 0 h 2525223"/>
              <a:gd name="connsiteX2" fmla="*/ 3118658 w 3121234"/>
              <a:gd name="connsiteY2" fmla="*/ 2524624 h 2525223"/>
              <a:gd name="connsiteX3" fmla="*/ 355877 w 3121234"/>
              <a:gd name="connsiteY3" fmla="*/ 2525223 h 2525223"/>
              <a:gd name="connsiteX4" fmla="*/ 0 w 3121234"/>
              <a:gd name="connsiteY4" fmla="*/ 0 h 2525223"/>
              <a:gd name="connsiteX0" fmla="*/ 0 w 3128242"/>
              <a:gd name="connsiteY0" fmla="*/ 0 h 2525223"/>
              <a:gd name="connsiteX1" fmla="*/ 3121234 w 3128242"/>
              <a:gd name="connsiteY1" fmla="*/ 0 h 2525223"/>
              <a:gd name="connsiteX2" fmla="*/ 3128183 w 3128242"/>
              <a:gd name="connsiteY2" fmla="*/ 2524624 h 2525223"/>
              <a:gd name="connsiteX3" fmla="*/ 355877 w 3128242"/>
              <a:gd name="connsiteY3" fmla="*/ 2525223 h 2525223"/>
              <a:gd name="connsiteX4" fmla="*/ 0 w 3128242"/>
              <a:gd name="connsiteY4" fmla="*/ 0 h 25252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8242" h="2525223">
                <a:moveTo>
                  <a:pt x="0" y="0"/>
                </a:moveTo>
                <a:lnTo>
                  <a:pt x="3121234" y="0"/>
                </a:lnTo>
                <a:cubicBezTo>
                  <a:pt x="3120375" y="841541"/>
                  <a:pt x="3129042" y="1683083"/>
                  <a:pt x="3128183" y="2524624"/>
                </a:cubicBezTo>
                <a:lnTo>
                  <a:pt x="355877" y="2525223"/>
                </a:lnTo>
                <a:lnTo>
                  <a:pt x="0" y="0"/>
                </a:lnTo>
                <a:close/>
              </a:path>
            </a:pathLst>
          </a:custGeom>
          <a:solidFill>
            <a:schemeClr val="bg1">
              <a:lumMod val="75000"/>
            </a:schemeClr>
          </a:solidFill>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10" name="Rubrik 5">
            <a:extLst>
              <a:ext uri="{FF2B5EF4-FFF2-40B4-BE49-F238E27FC236}">
                <a16:creationId xmlns:a16="http://schemas.microsoft.com/office/drawing/2014/main" id="{14C9355C-85B6-E949-9803-F69815A94C6D}"/>
              </a:ext>
            </a:extLst>
          </p:cNvPr>
          <p:cNvSpPr>
            <a:spLocks noGrp="1"/>
          </p:cNvSpPr>
          <p:nvPr>
            <p:ph type="title"/>
          </p:nvPr>
        </p:nvSpPr>
        <p:spPr>
          <a:xfrm>
            <a:off x="684000" y="504000"/>
            <a:ext cx="4970769" cy="569407"/>
          </a:xfrm>
        </p:spPr>
        <p:txBody>
          <a:bodyPr anchor="t" anchorCtr="0"/>
          <a:lstStyle/>
          <a:p>
            <a:r>
              <a:rPr lang="sv-SE" dirty="0"/>
              <a:t>Klicka här för att ändra mall för rubrikformat</a:t>
            </a:r>
          </a:p>
        </p:txBody>
      </p:sp>
      <p:sp>
        <p:nvSpPr>
          <p:cNvPr id="12" name="Date Placeholder 1">
            <a:extLst>
              <a:ext uri="{FF2B5EF4-FFF2-40B4-BE49-F238E27FC236}">
                <a16:creationId xmlns:a16="http://schemas.microsoft.com/office/drawing/2014/main" id="{F24D471C-B687-B042-8024-25EE166E47E7}"/>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E9BEF976-DD0A-0942-AFDF-4DD0C6729521}" type="datetime1">
              <a:rPr lang="sv-SE" smtClean="0"/>
              <a:t>2025-09-12</a:t>
            </a:fld>
            <a:endParaRPr lang="sv-SE"/>
          </a:p>
        </p:txBody>
      </p:sp>
      <p:sp>
        <p:nvSpPr>
          <p:cNvPr id="13" name="Platshållare för bildnummer 2">
            <a:extLst>
              <a:ext uri="{FF2B5EF4-FFF2-40B4-BE49-F238E27FC236}">
                <a16:creationId xmlns:a16="http://schemas.microsoft.com/office/drawing/2014/main" id="{16B1F460-7303-E74B-8D57-2E9D3B7C89AA}"/>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5" name="Platshållare för sidfot 5">
            <a:extLst>
              <a:ext uri="{FF2B5EF4-FFF2-40B4-BE49-F238E27FC236}">
                <a16:creationId xmlns:a16="http://schemas.microsoft.com/office/drawing/2014/main" id="{CB67AAF6-E63C-AC41-9A00-2A6A48CCF880}"/>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34996104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xt och bild (alt 4)">
    <p:spTree>
      <p:nvGrpSpPr>
        <p:cNvPr id="1" name=""/>
        <p:cNvGrpSpPr/>
        <p:nvPr/>
      </p:nvGrpSpPr>
      <p:grpSpPr>
        <a:xfrm>
          <a:off x="0" y="0"/>
          <a:ext cx="0" cy="0"/>
          <a:chOff x="0" y="0"/>
          <a:chExt cx="0" cy="0"/>
        </a:xfrm>
      </p:grpSpPr>
      <p:sp>
        <p:nvSpPr>
          <p:cNvPr id="15" name="Platshållare för bild 7"/>
          <p:cNvSpPr>
            <a:spLocks noGrp="1"/>
          </p:cNvSpPr>
          <p:nvPr>
            <p:ph type="pic" sz="quarter" idx="17" hasCustomPrompt="1"/>
          </p:nvPr>
        </p:nvSpPr>
        <p:spPr>
          <a:xfrm>
            <a:off x="6151919" y="0"/>
            <a:ext cx="2992081" cy="4876006"/>
          </a:xfrm>
          <a:prstGeom prst="rect">
            <a:avLst/>
          </a:prstGeom>
          <a:solidFill>
            <a:schemeClr val="bg1">
              <a:lumMod val="75000"/>
            </a:schemeClr>
          </a:solidFill>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2" name="Rubrik 1"/>
          <p:cNvSpPr>
            <a:spLocks noGrp="1"/>
          </p:cNvSpPr>
          <p:nvPr>
            <p:ph type="title"/>
          </p:nvPr>
        </p:nvSpPr>
        <p:spPr>
          <a:xfrm>
            <a:off x="683568" y="504000"/>
            <a:ext cx="4959904" cy="569407"/>
          </a:xfrm>
        </p:spPr>
        <p:txBody>
          <a:bodyPr anchor="t" anchorCtr="0"/>
          <a:lstStyle/>
          <a:p>
            <a:r>
              <a:rPr lang="sv-SE" dirty="0"/>
              <a:t>Klicka här för att ändra mall för rubrikformat</a:t>
            </a:r>
          </a:p>
        </p:txBody>
      </p:sp>
      <p:sp>
        <p:nvSpPr>
          <p:cNvPr id="7" name="Platshållare för innehåll 2"/>
          <p:cNvSpPr>
            <a:spLocks noGrp="1"/>
          </p:cNvSpPr>
          <p:nvPr>
            <p:ph sz="quarter" idx="12" hasCustomPrompt="1"/>
          </p:nvPr>
        </p:nvSpPr>
        <p:spPr>
          <a:xfrm>
            <a:off x="683568" y="1440000"/>
            <a:ext cx="4959904" cy="2989462"/>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8" name="Date Placeholder 1">
            <a:extLst>
              <a:ext uri="{FF2B5EF4-FFF2-40B4-BE49-F238E27FC236}">
                <a16:creationId xmlns:a16="http://schemas.microsoft.com/office/drawing/2014/main" id="{689B431A-0F54-C147-B47B-BCF81B3A04CD}"/>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ABDBFB4B-8FC7-DB4E-9453-C5F19E6D4344}" type="datetime1">
              <a:rPr lang="sv-SE" smtClean="0"/>
              <a:t>2025-09-12</a:t>
            </a:fld>
            <a:endParaRPr lang="sv-SE"/>
          </a:p>
        </p:txBody>
      </p:sp>
      <p:sp>
        <p:nvSpPr>
          <p:cNvPr id="10" name="Platshållare för bildnummer 2">
            <a:extLst>
              <a:ext uri="{FF2B5EF4-FFF2-40B4-BE49-F238E27FC236}">
                <a16:creationId xmlns:a16="http://schemas.microsoft.com/office/drawing/2014/main" id="{026192F4-A181-5F4A-A135-CB1CFBD1B6D4}"/>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1" name="Platshållare för sidfot 5">
            <a:extLst>
              <a:ext uri="{FF2B5EF4-FFF2-40B4-BE49-F238E27FC236}">
                <a16:creationId xmlns:a16="http://schemas.microsoft.com/office/drawing/2014/main" id="{E171BD46-ECD5-2D48-A713-8C77D1BD2F4A}"/>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76746944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 och bild (alt 5)">
    <p:spTree>
      <p:nvGrpSpPr>
        <p:cNvPr id="1" name=""/>
        <p:cNvGrpSpPr/>
        <p:nvPr/>
      </p:nvGrpSpPr>
      <p:grpSpPr>
        <a:xfrm>
          <a:off x="0" y="0"/>
          <a:ext cx="0" cy="0"/>
          <a:chOff x="0" y="0"/>
          <a:chExt cx="0" cy="0"/>
        </a:xfrm>
      </p:grpSpPr>
      <p:sp>
        <p:nvSpPr>
          <p:cNvPr id="6" name="Platshållare för bild 7"/>
          <p:cNvSpPr>
            <a:spLocks noGrp="1"/>
          </p:cNvSpPr>
          <p:nvPr>
            <p:ph type="pic" sz="quarter" idx="21" hasCustomPrompt="1"/>
          </p:nvPr>
        </p:nvSpPr>
        <p:spPr>
          <a:xfrm>
            <a:off x="5684208" y="0"/>
            <a:ext cx="3459792" cy="4876006"/>
          </a:xfrm>
          <a:custGeom>
            <a:avLst/>
            <a:gdLst>
              <a:gd name="connsiteX0" fmla="*/ 0 w 2992081"/>
              <a:gd name="connsiteY0" fmla="*/ 0 h 1656000"/>
              <a:gd name="connsiteX1" fmla="*/ 2992081 w 2992081"/>
              <a:gd name="connsiteY1" fmla="*/ 0 h 1656000"/>
              <a:gd name="connsiteX2" fmla="*/ 2992081 w 2992081"/>
              <a:gd name="connsiteY2" fmla="*/ 1656000 h 1656000"/>
              <a:gd name="connsiteX3" fmla="*/ 0 w 2992081"/>
              <a:gd name="connsiteY3" fmla="*/ 1656000 h 1656000"/>
              <a:gd name="connsiteX4" fmla="*/ 0 w 2992081"/>
              <a:gd name="connsiteY4" fmla="*/ 0 h 1656000"/>
              <a:gd name="connsiteX0" fmla="*/ 471488 w 3463569"/>
              <a:gd name="connsiteY0" fmla="*/ 0 h 1670287"/>
              <a:gd name="connsiteX1" fmla="*/ 3463569 w 3463569"/>
              <a:gd name="connsiteY1" fmla="*/ 0 h 1670287"/>
              <a:gd name="connsiteX2" fmla="*/ 3463569 w 3463569"/>
              <a:gd name="connsiteY2" fmla="*/ 1656000 h 1670287"/>
              <a:gd name="connsiteX3" fmla="*/ 0 w 3463569"/>
              <a:gd name="connsiteY3" fmla="*/ 1670287 h 1670287"/>
              <a:gd name="connsiteX4" fmla="*/ 471488 w 3463569"/>
              <a:gd name="connsiteY4" fmla="*/ 0 h 1670287"/>
              <a:gd name="connsiteX0" fmla="*/ 228601 w 3463569"/>
              <a:gd name="connsiteY0" fmla="*/ 0 h 1677431"/>
              <a:gd name="connsiteX1" fmla="*/ 3463569 w 3463569"/>
              <a:gd name="connsiteY1" fmla="*/ 7144 h 1677431"/>
              <a:gd name="connsiteX2" fmla="*/ 3463569 w 3463569"/>
              <a:gd name="connsiteY2" fmla="*/ 1663144 h 1677431"/>
              <a:gd name="connsiteX3" fmla="*/ 0 w 3463569"/>
              <a:gd name="connsiteY3" fmla="*/ 1677431 h 1677431"/>
              <a:gd name="connsiteX4" fmla="*/ 228601 w 3463569"/>
              <a:gd name="connsiteY4" fmla="*/ 0 h 1677431"/>
              <a:gd name="connsiteX0" fmla="*/ 235745 w 3463569"/>
              <a:gd name="connsiteY0" fmla="*/ 7144 h 1670287"/>
              <a:gd name="connsiteX1" fmla="*/ 3463569 w 3463569"/>
              <a:gd name="connsiteY1" fmla="*/ 0 h 1670287"/>
              <a:gd name="connsiteX2" fmla="*/ 3463569 w 3463569"/>
              <a:gd name="connsiteY2" fmla="*/ 1656000 h 1670287"/>
              <a:gd name="connsiteX3" fmla="*/ 0 w 3463569"/>
              <a:gd name="connsiteY3" fmla="*/ 1670287 h 1670287"/>
              <a:gd name="connsiteX4" fmla="*/ 235745 w 3463569"/>
              <a:gd name="connsiteY4" fmla="*/ 7144 h 1670287"/>
              <a:gd name="connsiteX0" fmla="*/ 224410 w 3463569"/>
              <a:gd name="connsiteY0" fmla="*/ 0 h 1670700"/>
              <a:gd name="connsiteX1" fmla="*/ 3463569 w 3463569"/>
              <a:gd name="connsiteY1" fmla="*/ 413 h 1670700"/>
              <a:gd name="connsiteX2" fmla="*/ 3463569 w 3463569"/>
              <a:gd name="connsiteY2" fmla="*/ 1656413 h 1670700"/>
              <a:gd name="connsiteX3" fmla="*/ 0 w 3463569"/>
              <a:gd name="connsiteY3" fmla="*/ 1670700 h 1670700"/>
              <a:gd name="connsiteX4" fmla="*/ 224410 w 3463569"/>
              <a:gd name="connsiteY4" fmla="*/ 0 h 1670700"/>
              <a:gd name="connsiteX0" fmla="*/ 220632 w 3459791"/>
              <a:gd name="connsiteY0" fmla="*/ 0 h 1663143"/>
              <a:gd name="connsiteX1" fmla="*/ 3459791 w 3459791"/>
              <a:gd name="connsiteY1" fmla="*/ 413 h 1663143"/>
              <a:gd name="connsiteX2" fmla="*/ 3459791 w 3459791"/>
              <a:gd name="connsiteY2" fmla="*/ 1656413 h 1663143"/>
              <a:gd name="connsiteX3" fmla="*/ 0 w 3459791"/>
              <a:gd name="connsiteY3" fmla="*/ 1663143 h 1663143"/>
              <a:gd name="connsiteX4" fmla="*/ 220632 w 3459791"/>
              <a:gd name="connsiteY4" fmla="*/ 0 h 1663143"/>
              <a:gd name="connsiteX0" fmla="*/ 220632 w 3459791"/>
              <a:gd name="connsiteY0" fmla="*/ 0 h 1659364"/>
              <a:gd name="connsiteX1" fmla="*/ 3459791 w 3459791"/>
              <a:gd name="connsiteY1" fmla="*/ 413 h 1659364"/>
              <a:gd name="connsiteX2" fmla="*/ 3459791 w 3459791"/>
              <a:gd name="connsiteY2" fmla="*/ 1656413 h 1659364"/>
              <a:gd name="connsiteX3" fmla="*/ 0 w 3459791"/>
              <a:gd name="connsiteY3" fmla="*/ 1659364 h 1659364"/>
              <a:gd name="connsiteX4" fmla="*/ 220632 w 3459791"/>
              <a:gd name="connsiteY4" fmla="*/ 0 h 1659364"/>
              <a:gd name="connsiteX0" fmla="*/ 449232 w 3459791"/>
              <a:gd name="connsiteY0" fmla="*/ 0 h 1659364"/>
              <a:gd name="connsiteX1" fmla="*/ 3459791 w 3459791"/>
              <a:gd name="connsiteY1" fmla="*/ 413 h 1659364"/>
              <a:gd name="connsiteX2" fmla="*/ 3459791 w 3459791"/>
              <a:gd name="connsiteY2" fmla="*/ 1656413 h 1659364"/>
              <a:gd name="connsiteX3" fmla="*/ 0 w 3459791"/>
              <a:gd name="connsiteY3" fmla="*/ 1659364 h 1659364"/>
              <a:gd name="connsiteX4" fmla="*/ 449232 w 3459791"/>
              <a:gd name="connsiteY4" fmla="*/ 0 h 1659364"/>
              <a:gd name="connsiteX0" fmla="*/ 444208 w 3454767"/>
              <a:gd name="connsiteY0" fmla="*/ 0 h 1657663"/>
              <a:gd name="connsiteX1" fmla="*/ 3454767 w 3454767"/>
              <a:gd name="connsiteY1" fmla="*/ 413 h 1657663"/>
              <a:gd name="connsiteX2" fmla="*/ 3454767 w 3454767"/>
              <a:gd name="connsiteY2" fmla="*/ 1656413 h 1657663"/>
              <a:gd name="connsiteX3" fmla="*/ 0 w 3454767"/>
              <a:gd name="connsiteY3" fmla="*/ 1657663 h 1657663"/>
              <a:gd name="connsiteX4" fmla="*/ 444208 w 3454767"/>
              <a:gd name="connsiteY4" fmla="*/ 0 h 1657663"/>
              <a:gd name="connsiteX0" fmla="*/ 444208 w 3454767"/>
              <a:gd name="connsiteY0" fmla="*/ 0 h 1656413"/>
              <a:gd name="connsiteX1" fmla="*/ 3454767 w 3454767"/>
              <a:gd name="connsiteY1" fmla="*/ 413 h 1656413"/>
              <a:gd name="connsiteX2" fmla="*/ 3454767 w 3454767"/>
              <a:gd name="connsiteY2" fmla="*/ 1656413 h 1656413"/>
              <a:gd name="connsiteX3" fmla="*/ 0 w 3454767"/>
              <a:gd name="connsiteY3" fmla="*/ 1654261 h 1656413"/>
              <a:gd name="connsiteX4" fmla="*/ 444208 w 3454767"/>
              <a:gd name="connsiteY4" fmla="*/ 0 h 1656413"/>
              <a:gd name="connsiteX0" fmla="*/ 449233 w 3459792"/>
              <a:gd name="connsiteY0" fmla="*/ 0 h 1656413"/>
              <a:gd name="connsiteX1" fmla="*/ 3459792 w 3459792"/>
              <a:gd name="connsiteY1" fmla="*/ 413 h 1656413"/>
              <a:gd name="connsiteX2" fmla="*/ 3459792 w 3459792"/>
              <a:gd name="connsiteY2" fmla="*/ 1656413 h 1656413"/>
              <a:gd name="connsiteX3" fmla="*/ 0 w 3459792"/>
              <a:gd name="connsiteY3" fmla="*/ 1655962 h 1656413"/>
              <a:gd name="connsiteX4" fmla="*/ 449233 w 3459792"/>
              <a:gd name="connsiteY4" fmla="*/ 0 h 1656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9792" h="1656413">
                <a:moveTo>
                  <a:pt x="449233" y="0"/>
                </a:moveTo>
                <a:lnTo>
                  <a:pt x="3459792" y="413"/>
                </a:lnTo>
                <a:lnTo>
                  <a:pt x="3459792" y="1656413"/>
                </a:lnTo>
                <a:lnTo>
                  <a:pt x="0" y="1655962"/>
                </a:lnTo>
                <a:lnTo>
                  <a:pt x="449233" y="0"/>
                </a:lnTo>
                <a:close/>
              </a:path>
            </a:pathLst>
          </a:custGeom>
          <a:solidFill>
            <a:schemeClr val="bg1">
              <a:lumMod val="75000"/>
            </a:schemeClr>
          </a:solidFill>
        </p:spPr>
        <p:txBody>
          <a:bodyPr vert="horz" lIns="0" tIns="0" rIns="0" bIns="0" rtlCol="0" anchor="ctr">
            <a:normAutofit/>
          </a:bodyPr>
          <a:lstStyle>
            <a:lvl1pPr marL="180000" indent="-180000" algn="ctr">
              <a:buNone/>
              <a:defRPr lang="sv-SE" sz="1600" noProof="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9" name="Platshållare för innehåll 2"/>
          <p:cNvSpPr>
            <a:spLocks noGrp="1"/>
          </p:cNvSpPr>
          <p:nvPr>
            <p:ph sz="quarter" idx="12" hasCustomPrompt="1"/>
          </p:nvPr>
        </p:nvSpPr>
        <p:spPr>
          <a:xfrm>
            <a:off x="684000" y="1440000"/>
            <a:ext cx="5112000" cy="2991068"/>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8" name="Rubrik 5">
            <a:extLst>
              <a:ext uri="{FF2B5EF4-FFF2-40B4-BE49-F238E27FC236}">
                <a16:creationId xmlns:a16="http://schemas.microsoft.com/office/drawing/2014/main" id="{ADE8B9EC-AF0B-CE4C-8243-45AF9ED465BA}"/>
              </a:ext>
            </a:extLst>
          </p:cNvPr>
          <p:cNvSpPr>
            <a:spLocks noGrp="1"/>
          </p:cNvSpPr>
          <p:nvPr>
            <p:ph type="title"/>
          </p:nvPr>
        </p:nvSpPr>
        <p:spPr>
          <a:xfrm>
            <a:off x="684000" y="504000"/>
            <a:ext cx="5112000" cy="569407"/>
          </a:xfrm>
        </p:spPr>
        <p:txBody>
          <a:bodyPr anchor="t" anchorCtr="0"/>
          <a:lstStyle/>
          <a:p>
            <a:r>
              <a:rPr lang="sv-SE" dirty="0"/>
              <a:t>Klicka här för att ändra mall för rubrikformat</a:t>
            </a:r>
          </a:p>
        </p:txBody>
      </p:sp>
      <p:sp>
        <p:nvSpPr>
          <p:cNvPr id="11" name="Date Placeholder 1">
            <a:extLst>
              <a:ext uri="{FF2B5EF4-FFF2-40B4-BE49-F238E27FC236}">
                <a16:creationId xmlns:a16="http://schemas.microsoft.com/office/drawing/2014/main" id="{1FC41B25-BD41-064C-812C-836F670D82CB}"/>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BE9474AA-DB3C-344A-A6DA-95B7B827190D}" type="datetime1">
              <a:rPr lang="sv-SE" smtClean="0"/>
              <a:t>2025-09-12</a:t>
            </a:fld>
            <a:endParaRPr lang="sv-SE"/>
          </a:p>
        </p:txBody>
      </p:sp>
      <p:sp>
        <p:nvSpPr>
          <p:cNvPr id="12" name="Platshållare för bildnummer 2">
            <a:extLst>
              <a:ext uri="{FF2B5EF4-FFF2-40B4-BE49-F238E27FC236}">
                <a16:creationId xmlns:a16="http://schemas.microsoft.com/office/drawing/2014/main" id="{39E1B383-5A37-984B-AA2F-B7A17D38D22E}"/>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3" name="Platshållare för sidfot 5">
            <a:extLst>
              <a:ext uri="{FF2B5EF4-FFF2-40B4-BE49-F238E27FC236}">
                <a16:creationId xmlns:a16="http://schemas.microsoft.com/office/drawing/2014/main" id="{677CF0BE-B4BA-004D-AA64-8796D46ED1BB}"/>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324289825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och bild (alt 6)">
    <p:spTree>
      <p:nvGrpSpPr>
        <p:cNvPr id="1" name=""/>
        <p:cNvGrpSpPr/>
        <p:nvPr/>
      </p:nvGrpSpPr>
      <p:grpSpPr>
        <a:xfrm>
          <a:off x="0" y="0"/>
          <a:ext cx="0" cy="0"/>
          <a:chOff x="0" y="0"/>
          <a:chExt cx="0" cy="0"/>
        </a:xfrm>
      </p:grpSpPr>
      <p:sp>
        <p:nvSpPr>
          <p:cNvPr id="10" name="Platshållare för bild 7">
            <a:extLst>
              <a:ext uri="{FF2B5EF4-FFF2-40B4-BE49-F238E27FC236}">
                <a16:creationId xmlns:a16="http://schemas.microsoft.com/office/drawing/2014/main" id="{61B5B853-6050-104B-B64B-70CD31ABC800}"/>
              </a:ext>
            </a:extLst>
          </p:cNvPr>
          <p:cNvSpPr>
            <a:spLocks noGrp="1"/>
          </p:cNvSpPr>
          <p:nvPr>
            <p:ph type="pic" sz="quarter" idx="19" hasCustomPrompt="1"/>
          </p:nvPr>
        </p:nvSpPr>
        <p:spPr>
          <a:xfrm>
            <a:off x="4106107" y="0"/>
            <a:ext cx="5037893" cy="4876006"/>
          </a:xfrm>
          <a:custGeom>
            <a:avLst/>
            <a:gdLst>
              <a:gd name="connsiteX0" fmla="*/ 0 w 4118677"/>
              <a:gd name="connsiteY0" fmla="*/ 0 h 4901532"/>
              <a:gd name="connsiteX1" fmla="*/ 4118677 w 4118677"/>
              <a:gd name="connsiteY1" fmla="*/ 0 h 4901532"/>
              <a:gd name="connsiteX2" fmla="*/ 4118677 w 4118677"/>
              <a:gd name="connsiteY2" fmla="*/ 4901532 h 4901532"/>
              <a:gd name="connsiteX3" fmla="*/ 0 w 4118677"/>
              <a:gd name="connsiteY3" fmla="*/ 4901532 h 4901532"/>
              <a:gd name="connsiteX4" fmla="*/ 0 w 4118677"/>
              <a:gd name="connsiteY4" fmla="*/ 0 h 4901532"/>
              <a:gd name="connsiteX0" fmla="*/ 0 w 5077039"/>
              <a:gd name="connsiteY0" fmla="*/ 0 h 4901532"/>
              <a:gd name="connsiteX1" fmla="*/ 5077039 w 5077039"/>
              <a:gd name="connsiteY1" fmla="*/ 8792 h 4901532"/>
              <a:gd name="connsiteX2" fmla="*/ 4118677 w 5077039"/>
              <a:gd name="connsiteY2" fmla="*/ 4901532 h 4901532"/>
              <a:gd name="connsiteX3" fmla="*/ 0 w 5077039"/>
              <a:gd name="connsiteY3" fmla="*/ 4901532 h 4901532"/>
              <a:gd name="connsiteX4" fmla="*/ 0 w 5077039"/>
              <a:gd name="connsiteY4" fmla="*/ 0 h 4901532"/>
              <a:gd name="connsiteX0" fmla="*/ 0 w 5085831"/>
              <a:gd name="connsiteY0" fmla="*/ 0 h 4901532"/>
              <a:gd name="connsiteX1" fmla="*/ 5085831 w 5085831"/>
              <a:gd name="connsiteY1" fmla="*/ 0 h 4901532"/>
              <a:gd name="connsiteX2" fmla="*/ 4118677 w 5085831"/>
              <a:gd name="connsiteY2" fmla="*/ 4901532 h 4901532"/>
              <a:gd name="connsiteX3" fmla="*/ 0 w 5085831"/>
              <a:gd name="connsiteY3" fmla="*/ 4901532 h 4901532"/>
              <a:gd name="connsiteX4" fmla="*/ 0 w 5085831"/>
              <a:gd name="connsiteY4" fmla="*/ 0 h 4901532"/>
              <a:gd name="connsiteX0" fmla="*/ 0 w 5121576"/>
              <a:gd name="connsiteY0" fmla="*/ 0 h 4901532"/>
              <a:gd name="connsiteX1" fmla="*/ 5121576 w 5121576"/>
              <a:gd name="connsiteY1" fmla="*/ 0 h 4901532"/>
              <a:gd name="connsiteX2" fmla="*/ 4118677 w 5121576"/>
              <a:gd name="connsiteY2" fmla="*/ 4901532 h 4901532"/>
              <a:gd name="connsiteX3" fmla="*/ 0 w 5121576"/>
              <a:gd name="connsiteY3" fmla="*/ 4901532 h 4901532"/>
              <a:gd name="connsiteX4" fmla="*/ 0 w 5121576"/>
              <a:gd name="connsiteY4" fmla="*/ 0 h 4901532"/>
              <a:gd name="connsiteX0" fmla="*/ 0 w 5710525"/>
              <a:gd name="connsiteY0" fmla="*/ 0 h 4901532"/>
              <a:gd name="connsiteX1" fmla="*/ 5121576 w 5710525"/>
              <a:gd name="connsiteY1" fmla="*/ 0 h 4901532"/>
              <a:gd name="connsiteX2" fmla="*/ 5710525 w 5710525"/>
              <a:gd name="connsiteY2" fmla="*/ 4901532 h 4901532"/>
              <a:gd name="connsiteX3" fmla="*/ 0 w 5710525"/>
              <a:gd name="connsiteY3" fmla="*/ 4901532 h 4901532"/>
              <a:gd name="connsiteX4" fmla="*/ 0 w 5710525"/>
              <a:gd name="connsiteY4" fmla="*/ 0 h 4901532"/>
              <a:gd name="connsiteX0" fmla="*/ 0 w 5719669"/>
              <a:gd name="connsiteY0" fmla="*/ 0 h 4901532"/>
              <a:gd name="connsiteX1" fmla="*/ 5719669 w 5719669"/>
              <a:gd name="connsiteY1" fmla="*/ 9053 h 4901532"/>
              <a:gd name="connsiteX2" fmla="*/ 5710525 w 5719669"/>
              <a:gd name="connsiteY2" fmla="*/ 4901532 h 4901532"/>
              <a:gd name="connsiteX3" fmla="*/ 0 w 5719669"/>
              <a:gd name="connsiteY3" fmla="*/ 4901532 h 4901532"/>
              <a:gd name="connsiteX4" fmla="*/ 0 w 5719669"/>
              <a:gd name="connsiteY4" fmla="*/ 0 h 4901532"/>
              <a:gd name="connsiteX0" fmla="*/ 0 w 5719669"/>
              <a:gd name="connsiteY0" fmla="*/ 0 h 4919639"/>
              <a:gd name="connsiteX1" fmla="*/ 5719669 w 5719669"/>
              <a:gd name="connsiteY1" fmla="*/ 9053 h 4919639"/>
              <a:gd name="connsiteX2" fmla="*/ 5710525 w 5719669"/>
              <a:gd name="connsiteY2" fmla="*/ 4901532 h 4919639"/>
              <a:gd name="connsiteX3" fmla="*/ 1573445 w 5719669"/>
              <a:gd name="connsiteY3" fmla="*/ 4919639 h 4919639"/>
              <a:gd name="connsiteX4" fmla="*/ 0 w 5719669"/>
              <a:gd name="connsiteY4" fmla="*/ 0 h 4919639"/>
              <a:gd name="connsiteX0" fmla="*/ 0 w 5139979"/>
              <a:gd name="connsiteY0" fmla="*/ 9054 h 4910586"/>
              <a:gd name="connsiteX1" fmla="*/ 5139979 w 5139979"/>
              <a:gd name="connsiteY1" fmla="*/ 0 h 4910586"/>
              <a:gd name="connsiteX2" fmla="*/ 5130835 w 5139979"/>
              <a:gd name="connsiteY2" fmla="*/ 4892479 h 4910586"/>
              <a:gd name="connsiteX3" fmla="*/ 993755 w 5139979"/>
              <a:gd name="connsiteY3" fmla="*/ 4910586 h 4910586"/>
              <a:gd name="connsiteX4" fmla="*/ 0 w 5139979"/>
              <a:gd name="connsiteY4" fmla="*/ 9054 h 4910586"/>
              <a:gd name="connsiteX0" fmla="*/ 0 w 5139979"/>
              <a:gd name="connsiteY0" fmla="*/ 9054 h 4901532"/>
              <a:gd name="connsiteX1" fmla="*/ 5139979 w 5139979"/>
              <a:gd name="connsiteY1" fmla="*/ 0 h 4901532"/>
              <a:gd name="connsiteX2" fmla="*/ 5130835 w 5139979"/>
              <a:gd name="connsiteY2" fmla="*/ 4892479 h 4901532"/>
              <a:gd name="connsiteX3" fmla="*/ 993755 w 5139979"/>
              <a:gd name="connsiteY3" fmla="*/ 4901532 h 4901532"/>
              <a:gd name="connsiteX4" fmla="*/ 0 w 5139979"/>
              <a:gd name="connsiteY4" fmla="*/ 9054 h 4901532"/>
              <a:gd name="connsiteX0" fmla="*/ 0 w 5126312"/>
              <a:gd name="connsiteY0" fmla="*/ 2331 h 4901532"/>
              <a:gd name="connsiteX1" fmla="*/ 5126312 w 5126312"/>
              <a:gd name="connsiteY1" fmla="*/ 0 h 4901532"/>
              <a:gd name="connsiteX2" fmla="*/ 5117168 w 5126312"/>
              <a:gd name="connsiteY2" fmla="*/ 4892479 h 4901532"/>
              <a:gd name="connsiteX3" fmla="*/ 980088 w 5126312"/>
              <a:gd name="connsiteY3" fmla="*/ 4901532 h 4901532"/>
              <a:gd name="connsiteX4" fmla="*/ 0 w 5126312"/>
              <a:gd name="connsiteY4" fmla="*/ 2331 h 4901532"/>
              <a:gd name="connsiteX0" fmla="*/ 0 w 5139979"/>
              <a:gd name="connsiteY0" fmla="*/ 0 h 4912648"/>
              <a:gd name="connsiteX1" fmla="*/ 5139979 w 5139979"/>
              <a:gd name="connsiteY1" fmla="*/ 11116 h 4912648"/>
              <a:gd name="connsiteX2" fmla="*/ 5130835 w 5139979"/>
              <a:gd name="connsiteY2" fmla="*/ 4903595 h 4912648"/>
              <a:gd name="connsiteX3" fmla="*/ 993755 w 5139979"/>
              <a:gd name="connsiteY3" fmla="*/ 4912648 h 4912648"/>
              <a:gd name="connsiteX4" fmla="*/ 0 w 5139979"/>
              <a:gd name="connsiteY4" fmla="*/ 0 h 4912648"/>
              <a:gd name="connsiteX0" fmla="*/ 0 w 5126312"/>
              <a:gd name="connsiteY0" fmla="*/ 83013 h 4901532"/>
              <a:gd name="connsiteX1" fmla="*/ 5126312 w 5126312"/>
              <a:gd name="connsiteY1" fmla="*/ 0 h 4901532"/>
              <a:gd name="connsiteX2" fmla="*/ 5117168 w 5126312"/>
              <a:gd name="connsiteY2" fmla="*/ 4892479 h 4901532"/>
              <a:gd name="connsiteX3" fmla="*/ 980088 w 5126312"/>
              <a:gd name="connsiteY3" fmla="*/ 4901532 h 4901532"/>
              <a:gd name="connsiteX4" fmla="*/ 0 w 5126312"/>
              <a:gd name="connsiteY4" fmla="*/ 83013 h 4901532"/>
              <a:gd name="connsiteX0" fmla="*/ 0 w 5119478"/>
              <a:gd name="connsiteY0" fmla="*/ 0 h 4905924"/>
              <a:gd name="connsiteX1" fmla="*/ 5119478 w 5119478"/>
              <a:gd name="connsiteY1" fmla="*/ 4392 h 4905924"/>
              <a:gd name="connsiteX2" fmla="*/ 5110334 w 5119478"/>
              <a:gd name="connsiteY2" fmla="*/ 4896871 h 4905924"/>
              <a:gd name="connsiteX3" fmla="*/ 973254 w 5119478"/>
              <a:gd name="connsiteY3" fmla="*/ 4905924 h 4905924"/>
              <a:gd name="connsiteX4" fmla="*/ 0 w 5119478"/>
              <a:gd name="connsiteY4" fmla="*/ 0 h 4905924"/>
              <a:gd name="connsiteX0" fmla="*/ 0 w 5129396"/>
              <a:gd name="connsiteY0" fmla="*/ 0 h 4905924"/>
              <a:gd name="connsiteX1" fmla="*/ 5119478 w 5129396"/>
              <a:gd name="connsiteY1" fmla="*/ 4392 h 4905924"/>
              <a:gd name="connsiteX2" fmla="*/ 5129396 w 5129396"/>
              <a:gd name="connsiteY2" fmla="*/ 4892181 h 4905924"/>
              <a:gd name="connsiteX3" fmla="*/ 973254 w 5129396"/>
              <a:gd name="connsiteY3" fmla="*/ 4905924 h 4905924"/>
              <a:gd name="connsiteX4" fmla="*/ 0 w 5129396"/>
              <a:gd name="connsiteY4" fmla="*/ 0 h 4905924"/>
              <a:gd name="connsiteX0" fmla="*/ 0 w 5124629"/>
              <a:gd name="connsiteY0" fmla="*/ 0 h 4905924"/>
              <a:gd name="connsiteX1" fmla="*/ 5119478 w 5124629"/>
              <a:gd name="connsiteY1" fmla="*/ 4392 h 4905924"/>
              <a:gd name="connsiteX2" fmla="*/ 5124629 w 5124629"/>
              <a:gd name="connsiteY2" fmla="*/ 4901559 h 4905924"/>
              <a:gd name="connsiteX3" fmla="*/ 973254 w 5124629"/>
              <a:gd name="connsiteY3" fmla="*/ 4905924 h 4905924"/>
              <a:gd name="connsiteX4" fmla="*/ 0 w 5124629"/>
              <a:gd name="connsiteY4" fmla="*/ 0 h 4905924"/>
              <a:gd name="connsiteX0" fmla="*/ 0 w 5129395"/>
              <a:gd name="connsiteY0" fmla="*/ 0 h 4910938"/>
              <a:gd name="connsiteX1" fmla="*/ 5119478 w 5129395"/>
              <a:gd name="connsiteY1" fmla="*/ 4392 h 4910938"/>
              <a:gd name="connsiteX2" fmla="*/ 5129395 w 5129395"/>
              <a:gd name="connsiteY2" fmla="*/ 4910938 h 4910938"/>
              <a:gd name="connsiteX3" fmla="*/ 973254 w 5129395"/>
              <a:gd name="connsiteY3" fmla="*/ 4905924 h 4910938"/>
              <a:gd name="connsiteX4" fmla="*/ 0 w 5129395"/>
              <a:gd name="connsiteY4" fmla="*/ 0 h 4910938"/>
              <a:gd name="connsiteX0" fmla="*/ 0 w 5120105"/>
              <a:gd name="connsiteY0" fmla="*/ 0 h 4915627"/>
              <a:gd name="connsiteX1" fmla="*/ 5119478 w 5120105"/>
              <a:gd name="connsiteY1" fmla="*/ 4392 h 4915627"/>
              <a:gd name="connsiteX2" fmla="*/ 5115098 w 5120105"/>
              <a:gd name="connsiteY2" fmla="*/ 4915627 h 4915627"/>
              <a:gd name="connsiteX3" fmla="*/ 973254 w 5120105"/>
              <a:gd name="connsiteY3" fmla="*/ 4905924 h 4915627"/>
              <a:gd name="connsiteX4" fmla="*/ 0 w 5120105"/>
              <a:gd name="connsiteY4" fmla="*/ 0 h 4915627"/>
              <a:gd name="connsiteX0" fmla="*/ 0 w 5124630"/>
              <a:gd name="connsiteY0" fmla="*/ 0 h 4915627"/>
              <a:gd name="connsiteX1" fmla="*/ 5119478 w 5124630"/>
              <a:gd name="connsiteY1" fmla="*/ 4392 h 4915627"/>
              <a:gd name="connsiteX2" fmla="*/ 5124630 w 5124630"/>
              <a:gd name="connsiteY2" fmla="*/ 4915627 h 4915627"/>
              <a:gd name="connsiteX3" fmla="*/ 973254 w 5124630"/>
              <a:gd name="connsiteY3" fmla="*/ 4905924 h 4915627"/>
              <a:gd name="connsiteX4" fmla="*/ 0 w 5124630"/>
              <a:gd name="connsiteY4" fmla="*/ 0 h 4915627"/>
              <a:gd name="connsiteX0" fmla="*/ 0 w 5120542"/>
              <a:gd name="connsiteY0" fmla="*/ 0 h 4907160"/>
              <a:gd name="connsiteX1" fmla="*/ 5119478 w 5120542"/>
              <a:gd name="connsiteY1" fmla="*/ 4392 h 4907160"/>
              <a:gd name="connsiteX2" fmla="*/ 5120328 w 5120542"/>
              <a:gd name="connsiteY2" fmla="*/ 4907160 h 4907160"/>
              <a:gd name="connsiteX3" fmla="*/ 973254 w 5120542"/>
              <a:gd name="connsiteY3" fmla="*/ 4905924 h 4907160"/>
              <a:gd name="connsiteX4" fmla="*/ 0 w 5120542"/>
              <a:gd name="connsiteY4" fmla="*/ 0 h 4907160"/>
              <a:gd name="connsiteX0" fmla="*/ 0 w 5120542"/>
              <a:gd name="connsiteY0" fmla="*/ 4074 h 4911234"/>
              <a:gd name="connsiteX1" fmla="*/ 5119478 w 5120542"/>
              <a:gd name="connsiteY1" fmla="*/ 0 h 4911234"/>
              <a:gd name="connsiteX2" fmla="*/ 5120328 w 5120542"/>
              <a:gd name="connsiteY2" fmla="*/ 4911234 h 4911234"/>
              <a:gd name="connsiteX3" fmla="*/ 973254 w 5120542"/>
              <a:gd name="connsiteY3" fmla="*/ 4909998 h 4911234"/>
              <a:gd name="connsiteX4" fmla="*/ 0 w 5120542"/>
              <a:gd name="connsiteY4" fmla="*/ 4074 h 4911234"/>
              <a:gd name="connsiteX0" fmla="*/ 0 w 5124845"/>
              <a:gd name="connsiteY0" fmla="*/ 0 h 4919860"/>
              <a:gd name="connsiteX1" fmla="*/ 5123781 w 5124845"/>
              <a:gd name="connsiteY1" fmla="*/ 8626 h 4919860"/>
              <a:gd name="connsiteX2" fmla="*/ 5124631 w 5124845"/>
              <a:gd name="connsiteY2" fmla="*/ 4919860 h 4919860"/>
              <a:gd name="connsiteX3" fmla="*/ 977557 w 5124845"/>
              <a:gd name="connsiteY3" fmla="*/ 4918624 h 4919860"/>
              <a:gd name="connsiteX4" fmla="*/ 0 w 5124845"/>
              <a:gd name="connsiteY4" fmla="*/ 0 h 4919860"/>
              <a:gd name="connsiteX0" fmla="*/ 0 w 5120543"/>
              <a:gd name="connsiteY0" fmla="*/ 0 h 4915626"/>
              <a:gd name="connsiteX1" fmla="*/ 5119479 w 5120543"/>
              <a:gd name="connsiteY1" fmla="*/ 4392 h 4915626"/>
              <a:gd name="connsiteX2" fmla="*/ 5120329 w 5120543"/>
              <a:gd name="connsiteY2" fmla="*/ 4915626 h 4915626"/>
              <a:gd name="connsiteX3" fmla="*/ 973255 w 5120543"/>
              <a:gd name="connsiteY3" fmla="*/ 4914390 h 4915626"/>
              <a:gd name="connsiteX4" fmla="*/ 0 w 5120543"/>
              <a:gd name="connsiteY4" fmla="*/ 0 h 4915626"/>
              <a:gd name="connsiteX0" fmla="*/ 0 w 5120543"/>
              <a:gd name="connsiteY0" fmla="*/ 0 h 4911392"/>
              <a:gd name="connsiteX1" fmla="*/ 5119479 w 5120543"/>
              <a:gd name="connsiteY1" fmla="*/ 158 h 4911392"/>
              <a:gd name="connsiteX2" fmla="*/ 5120329 w 5120543"/>
              <a:gd name="connsiteY2" fmla="*/ 4911392 h 4911392"/>
              <a:gd name="connsiteX3" fmla="*/ 973255 w 5120543"/>
              <a:gd name="connsiteY3" fmla="*/ 4910156 h 4911392"/>
              <a:gd name="connsiteX4" fmla="*/ 0 w 5120543"/>
              <a:gd name="connsiteY4" fmla="*/ 0 h 4911392"/>
              <a:gd name="connsiteX0" fmla="*/ 0 w 5120156"/>
              <a:gd name="connsiteY0" fmla="*/ 0 h 4910156"/>
              <a:gd name="connsiteX1" fmla="*/ 5119479 w 5120156"/>
              <a:gd name="connsiteY1" fmla="*/ 158 h 4910156"/>
              <a:gd name="connsiteX2" fmla="*/ 5116047 w 5120156"/>
              <a:gd name="connsiteY2" fmla="*/ 4902965 h 4910156"/>
              <a:gd name="connsiteX3" fmla="*/ 973255 w 5120156"/>
              <a:gd name="connsiteY3" fmla="*/ 4910156 h 4910156"/>
              <a:gd name="connsiteX4" fmla="*/ 0 w 5120156"/>
              <a:gd name="connsiteY4" fmla="*/ 0 h 4910156"/>
              <a:gd name="connsiteX0" fmla="*/ 0 w 5120156"/>
              <a:gd name="connsiteY0" fmla="*/ 0 h 4902965"/>
              <a:gd name="connsiteX1" fmla="*/ 5119479 w 5120156"/>
              <a:gd name="connsiteY1" fmla="*/ 158 h 4902965"/>
              <a:gd name="connsiteX2" fmla="*/ 5116047 w 5120156"/>
              <a:gd name="connsiteY2" fmla="*/ 4902965 h 4902965"/>
              <a:gd name="connsiteX3" fmla="*/ 973255 w 5120156"/>
              <a:gd name="connsiteY3" fmla="*/ 4901728 h 4902965"/>
              <a:gd name="connsiteX4" fmla="*/ 0 w 5120156"/>
              <a:gd name="connsiteY4" fmla="*/ 0 h 4902965"/>
              <a:gd name="connsiteX0" fmla="*/ 0 w 5126895"/>
              <a:gd name="connsiteY0" fmla="*/ 0 h 4902965"/>
              <a:gd name="connsiteX1" fmla="*/ 5119479 w 5126895"/>
              <a:gd name="connsiteY1" fmla="*/ 158 h 4902965"/>
              <a:gd name="connsiteX2" fmla="*/ 5126895 w 5126895"/>
              <a:gd name="connsiteY2" fmla="*/ 4902965 h 4902965"/>
              <a:gd name="connsiteX3" fmla="*/ 973255 w 5126895"/>
              <a:gd name="connsiteY3" fmla="*/ 4901728 h 4902965"/>
              <a:gd name="connsiteX4" fmla="*/ 0 w 5126895"/>
              <a:gd name="connsiteY4" fmla="*/ 0 h 4902965"/>
              <a:gd name="connsiteX0" fmla="*/ 0 w 5120230"/>
              <a:gd name="connsiteY0" fmla="*/ 0 h 4902965"/>
              <a:gd name="connsiteX1" fmla="*/ 5119479 w 5120230"/>
              <a:gd name="connsiteY1" fmla="*/ 158 h 4902965"/>
              <a:gd name="connsiteX2" fmla="*/ 5117214 w 5120230"/>
              <a:gd name="connsiteY2" fmla="*/ 4902965 h 4902965"/>
              <a:gd name="connsiteX3" fmla="*/ 973255 w 5120230"/>
              <a:gd name="connsiteY3" fmla="*/ 4901728 h 4902965"/>
              <a:gd name="connsiteX4" fmla="*/ 0 w 5120230"/>
              <a:gd name="connsiteY4" fmla="*/ 0 h 49029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20230" h="4902965">
                <a:moveTo>
                  <a:pt x="0" y="0"/>
                </a:moveTo>
                <a:lnTo>
                  <a:pt x="5119479" y="158"/>
                </a:lnTo>
                <a:cubicBezTo>
                  <a:pt x="5122785" y="1635673"/>
                  <a:pt x="5113908" y="3267450"/>
                  <a:pt x="5117214" y="4902965"/>
                </a:cubicBezTo>
                <a:lnTo>
                  <a:pt x="973255" y="4901728"/>
                </a:lnTo>
                <a:lnTo>
                  <a:pt x="0" y="0"/>
                </a:lnTo>
                <a:close/>
              </a:path>
            </a:pathLst>
          </a:custGeom>
          <a:solidFill>
            <a:schemeClr val="bg1">
              <a:lumMod val="75000"/>
            </a:schemeClr>
          </a:solidFill>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9" name="Platshållare för innehåll 2">
            <a:extLst>
              <a:ext uri="{FF2B5EF4-FFF2-40B4-BE49-F238E27FC236}">
                <a16:creationId xmlns:a16="http://schemas.microsoft.com/office/drawing/2014/main" id="{1270153B-94A6-E744-8BC9-650BC793BEC4}"/>
              </a:ext>
            </a:extLst>
          </p:cNvPr>
          <p:cNvSpPr>
            <a:spLocks noGrp="1"/>
          </p:cNvSpPr>
          <p:nvPr>
            <p:ph sz="quarter" idx="18" hasCustomPrompt="1"/>
          </p:nvPr>
        </p:nvSpPr>
        <p:spPr>
          <a:xfrm>
            <a:off x="684000" y="1440000"/>
            <a:ext cx="3599968" cy="2942564"/>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11" name="Rubrik 5">
            <a:extLst>
              <a:ext uri="{FF2B5EF4-FFF2-40B4-BE49-F238E27FC236}">
                <a16:creationId xmlns:a16="http://schemas.microsoft.com/office/drawing/2014/main" id="{3F30E36B-2076-8E49-9ED6-C6E2CF77A3E5}"/>
              </a:ext>
            </a:extLst>
          </p:cNvPr>
          <p:cNvSpPr>
            <a:spLocks noGrp="1"/>
          </p:cNvSpPr>
          <p:nvPr>
            <p:ph type="title"/>
          </p:nvPr>
        </p:nvSpPr>
        <p:spPr>
          <a:xfrm>
            <a:off x="684000" y="504000"/>
            <a:ext cx="3599968" cy="569407"/>
          </a:xfrm>
        </p:spPr>
        <p:txBody>
          <a:bodyPr anchor="t" anchorCtr="0"/>
          <a:lstStyle/>
          <a:p>
            <a:r>
              <a:rPr lang="sv-SE" dirty="0"/>
              <a:t>Klicka här för att ändra mall för rubrikformat</a:t>
            </a:r>
          </a:p>
        </p:txBody>
      </p:sp>
      <p:sp>
        <p:nvSpPr>
          <p:cNvPr id="8" name="Date Placeholder 1">
            <a:extLst>
              <a:ext uri="{FF2B5EF4-FFF2-40B4-BE49-F238E27FC236}">
                <a16:creationId xmlns:a16="http://schemas.microsoft.com/office/drawing/2014/main" id="{81997BD9-E45A-044A-807D-C3D5F3BEF347}"/>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3422CFA6-5AB0-8F41-B0F7-71BE97C8DDAC}" type="datetime1">
              <a:rPr lang="sv-SE" smtClean="0"/>
              <a:t>2025-09-12</a:t>
            </a:fld>
            <a:endParaRPr lang="sv-SE"/>
          </a:p>
        </p:txBody>
      </p:sp>
      <p:sp>
        <p:nvSpPr>
          <p:cNvPr id="13" name="Platshållare för bildnummer 2">
            <a:extLst>
              <a:ext uri="{FF2B5EF4-FFF2-40B4-BE49-F238E27FC236}">
                <a16:creationId xmlns:a16="http://schemas.microsoft.com/office/drawing/2014/main" id="{703F98D1-69AD-6349-80B4-22ED8025E9E1}"/>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85C32C0C-3A9D-C647-B636-E09235134FAE}"/>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23268183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re bilder">
    <p:spTree>
      <p:nvGrpSpPr>
        <p:cNvPr id="1" name=""/>
        <p:cNvGrpSpPr/>
        <p:nvPr/>
      </p:nvGrpSpPr>
      <p:grpSpPr>
        <a:xfrm>
          <a:off x="0" y="0"/>
          <a:ext cx="0" cy="0"/>
          <a:chOff x="0" y="0"/>
          <a:chExt cx="0" cy="0"/>
        </a:xfrm>
      </p:grpSpPr>
      <p:sp>
        <p:nvSpPr>
          <p:cNvPr id="17" name="Platshållare för bild 2"/>
          <p:cNvSpPr>
            <a:spLocks noGrp="1"/>
          </p:cNvSpPr>
          <p:nvPr>
            <p:ph type="pic" idx="22" hasCustomPrompt="1"/>
          </p:nvPr>
        </p:nvSpPr>
        <p:spPr>
          <a:xfrm>
            <a:off x="4170373" y="2511073"/>
            <a:ext cx="4971600" cy="2364933"/>
          </a:xfrm>
          <a:custGeom>
            <a:avLst/>
            <a:gdLst>
              <a:gd name="connsiteX0" fmla="*/ 0 w 4461060"/>
              <a:gd name="connsiteY0" fmla="*/ 0 h 2527200"/>
              <a:gd name="connsiteX1" fmla="*/ 4461060 w 4461060"/>
              <a:gd name="connsiteY1" fmla="*/ 0 h 2527200"/>
              <a:gd name="connsiteX2" fmla="*/ 4461060 w 4461060"/>
              <a:gd name="connsiteY2" fmla="*/ 2527200 h 2527200"/>
              <a:gd name="connsiteX3" fmla="*/ 0 w 4461060"/>
              <a:gd name="connsiteY3" fmla="*/ 2527200 h 2527200"/>
              <a:gd name="connsiteX4" fmla="*/ 0 w 4461060"/>
              <a:gd name="connsiteY4" fmla="*/ 0 h 2527200"/>
              <a:gd name="connsiteX0" fmla="*/ 497434 w 4958494"/>
              <a:gd name="connsiteY0" fmla="*/ 0 h 2527200"/>
              <a:gd name="connsiteX1" fmla="*/ 4958494 w 4958494"/>
              <a:gd name="connsiteY1" fmla="*/ 0 h 2527200"/>
              <a:gd name="connsiteX2" fmla="*/ 4958494 w 4958494"/>
              <a:gd name="connsiteY2" fmla="*/ 2527200 h 2527200"/>
              <a:gd name="connsiteX3" fmla="*/ 0 w 4958494"/>
              <a:gd name="connsiteY3" fmla="*/ 2512570 h 2527200"/>
              <a:gd name="connsiteX4" fmla="*/ 497434 w 4958494"/>
              <a:gd name="connsiteY4" fmla="*/ 0 h 2527200"/>
              <a:gd name="connsiteX0" fmla="*/ 497434 w 4958494"/>
              <a:gd name="connsiteY0" fmla="*/ 0 h 2527200"/>
              <a:gd name="connsiteX1" fmla="*/ 4958494 w 4958494"/>
              <a:gd name="connsiteY1" fmla="*/ 0 h 2527200"/>
              <a:gd name="connsiteX2" fmla="*/ 4958494 w 4958494"/>
              <a:gd name="connsiteY2" fmla="*/ 2527200 h 2527200"/>
              <a:gd name="connsiteX3" fmla="*/ 0 w 4958494"/>
              <a:gd name="connsiteY3" fmla="*/ 2512570 h 2527200"/>
              <a:gd name="connsiteX4" fmla="*/ 497434 w 4958494"/>
              <a:gd name="connsiteY4" fmla="*/ 0 h 2527200"/>
              <a:gd name="connsiteX0" fmla="*/ 497434 w 4958494"/>
              <a:gd name="connsiteY0" fmla="*/ 0 h 2527200"/>
              <a:gd name="connsiteX1" fmla="*/ 4958494 w 4958494"/>
              <a:gd name="connsiteY1" fmla="*/ 0 h 2527200"/>
              <a:gd name="connsiteX2" fmla="*/ 4958494 w 4958494"/>
              <a:gd name="connsiteY2" fmla="*/ 2527200 h 2527200"/>
              <a:gd name="connsiteX3" fmla="*/ 0 w 4958494"/>
              <a:gd name="connsiteY3" fmla="*/ 2512570 h 2527200"/>
              <a:gd name="connsiteX4" fmla="*/ 497434 w 4958494"/>
              <a:gd name="connsiteY4" fmla="*/ 0 h 2527200"/>
              <a:gd name="connsiteX0" fmla="*/ 504749 w 4965809"/>
              <a:gd name="connsiteY0" fmla="*/ 0 h 2527200"/>
              <a:gd name="connsiteX1" fmla="*/ 4965809 w 4965809"/>
              <a:gd name="connsiteY1" fmla="*/ 0 h 2527200"/>
              <a:gd name="connsiteX2" fmla="*/ 4965809 w 4965809"/>
              <a:gd name="connsiteY2" fmla="*/ 2527200 h 2527200"/>
              <a:gd name="connsiteX3" fmla="*/ 0 w 4965809"/>
              <a:gd name="connsiteY3" fmla="*/ 2527200 h 2527200"/>
              <a:gd name="connsiteX4" fmla="*/ 504749 w 4965809"/>
              <a:gd name="connsiteY4" fmla="*/ 0 h 2527200"/>
              <a:gd name="connsiteX0" fmla="*/ 473487 w 4965809"/>
              <a:gd name="connsiteY0" fmla="*/ 0 h 2527200"/>
              <a:gd name="connsiteX1" fmla="*/ 4965809 w 4965809"/>
              <a:gd name="connsiteY1" fmla="*/ 0 h 2527200"/>
              <a:gd name="connsiteX2" fmla="*/ 4965809 w 4965809"/>
              <a:gd name="connsiteY2" fmla="*/ 2527200 h 2527200"/>
              <a:gd name="connsiteX3" fmla="*/ 0 w 4965809"/>
              <a:gd name="connsiteY3" fmla="*/ 2527200 h 2527200"/>
              <a:gd name="connsiteX4" fmla="*/ 473487 w 4965809"/>
              <a:gd name="connsiteY4" fmla="*/ 0 h 2527200"/>
              <a:gd name="connsiteX0" fmla="*/ 473487 w 4965809"/>
              <a:gd name="connsiteY0" fmla="*/ 0 h 2649964"/>
              <a:gd name="connsiteX1" fmla="*/ 4965809 w 4965809"/>
              <a:gd name="connsiteY1" fmla="*/ 0 h 2649964"/>
              <a:gd name="connsiteX2" fmla="*/ 4965809 w 4965809"/>
              <a:gd name="connsiteY2" fmla="*/ 2527200 h 2649964"/>
              <a:gd name="connsiteX3" fmla="*/ 0 w 4965809"/>
              <a:gd name="connsiteY3" fmla="*/ 2649964 h 2649964"/>
              <a:gd name="connsiteX4" fmla="*/ 473487 w 4965809"/>
              <a:gd name="connsiteY4" fmla="*/ 0 h 2649964"/>
              <a:gd name="connsiteX0" fmla="*/ 473487 w 4965809"/>
              <a:gd name="connsiteY0" fmla="*/ 0 h 2667504"/>
              <a:gd name="connsiteX1" fmla="*/ 4965809 w 4965809"/>
              <a:gd name="connsiteY1" fmla="*/ 0 h 2667504"/>
              <a:gd name="connsiteX2" fmla="*/ 4950178 w 4965809"/>
              <a:gd name="connsiteY2" fmla="*/ 2667504 h 2667504"/>
              <a:gd name="connsiteX3" fmla="*/ 0 w 4965809"/>
              <a:gd name="connsiteY3" fmla="*/ 2649964 h 2667504"/>
              <a:gd name="connsiteX4" fmla="*/ 473487 w 4965809"/>
              <a:gd name="connsiteY4" fmla="*/ 0 h 2667504"/>
              <a:gd name="connsiteX0" fmla="*/ 473487 w 4965809"/>
              <a:gd name="connsiteY0" fmla="*/ 0 h 2658734"/>
              <a:gd name="connsiteX1" fmla="*/ 4965809 w 4965809"/>
              <a:gd name="connsiteY1" fmla="*/ 0 h 2658734"/>
              <a:gd name="connsiteX2" fmla="*/ 4950178 w 4965809"/>
              <a:gd name="connsiteY2" fmla="*/ 2658734 h 2658734"/>
              <a:gd name="connsiteX3" fmla="*/ 0 w 4965809"/>
              <a:gd name="connsiteY3" fmla="*/ 2649964 h 2658734"/>
              <a:gd name="connsiteX4" fmla="*/ 473487 w 4965809"/>
              <a:gd name="connsiteY4" fmla="*/ 0 h 2658734"/>
              <a:gd name="connsiteX0" fmla="*/ 481303 w 4973625"/>
              <a:gd name="connsiteY0" fmla="*/ 0 h 2667501"/>
              <a:gd name="connsiteX1" fmla="*/ 4973625 w 4973625"/>
              <a:gd name="connsiteY1" fmla="*/ 0 h 2667501"/>
              <a:gd name="connsiteX2" fmla="*/ 4957994 w 4973625"/>
              <a:gd name="connsiteY2" fmla="*/ 2658734 h 2667501"/>
              <a:gd name="connsiteX3" fmla="*/ 0 w 4973625"/>
              <a:gd name="connsiteY3" fmla="*/ 2667501 h 2667501"/>
              <a:gd name="connsiteX4" fmla="*/ 481303 w 4973625"/>
              <a:gd name="connsiteY4" fmla="*/ 0 h 2667501"/>
              <a:gd name="connsiteX0" fmla="*/ 496934 w 4973625"/>
              <a:gd name="connsiteY0" fmla="*/ 0 h 2676269"/>
              <a:gd name="connsiteX1" fmla="*/ 4973625 w 4973625"/>
              <a:gd name="connsiteY1" fmla="*/ 8768 h 2676269"/>
              <a:gd name="connsiteX2" fmla="*/ 4957994 w 4973625"/>
              <a:gd name="connsiteY2" fmla="*/ 2667502 h 2676269"/>
              <a:gd name="connsiteX3" fmla="*/ 0 w 4973625"/>
              <a:gd name="connsiteY3" fmla="*/ 2676269 h 2676269"/>
              <a:gd name="connsiteX4" fmla="*/ 496934 w 4973625"/>
              <a:gd name="connsiteY4" fmla="*/ 0 h 2676269"/>
              <a:gd name="connsiteX0" fmla="*/ 496934 w 4965809"/>
              <a:gd name="connsiteY0" fmla="*/ 0 h 2676269"/>
              <a:gd name="connsiteX1" fmla="*/ 4965809 w 4965809"/>
              <a:gd name="connsiteY1" fmla="*/ 0 h 2676269"/>
              <a:gd name="connsiteX2" fmla="*/ 4957994 w 4965809"/>
              <a:gd name="connsiteY2" fmla="*/ 2667502 h 2676269"/>
              <a:gd name="connsiteX3" fmla="*/ 0 w 4965809"/>
              <a:gd name="connsiteY3" fmla="*/ 2676269 h 2676269"/>
              <a:gd name="connsiteX4" fmla="*/ 496934 w 4965809"/>
              <a:gd name="connsiteY4" fmla="*/ 0 h 2676269"/>
              <a:gd name="connsiteX0" fmla="*/ 496934 w 4965809"/>
              <a:gd name="connsiteY0" fmla="*/ 0 h 2676270"/>
              <a:gd name="connsiteX1" fmla="*/ 4965809 w 4965809"/>
              <a:gd name="connsiteY1" fmla="*/ 0 h 2676270"/>
              <a:gd name="connsiteX2" fmla="*/ 4957994 w 4965809"/>
              <a:gd name="connsiteY2" fmla="*/ 2676270 h 2676270"/>
              <a:gd name="connsiteX3" fmla="*/ 0 w 4965809"/>
              <a:gd name="connsiteY3" fmla="*/ 2676269 h 2676270"/>
              <a:gd name="connsiteX4" fmla="*/ 496934 w 4965809"/>
              <a:gd name="connsiteY4" fmla="*/ 0 h 2676270"/>
              <a:gd name="connsiteX0" fmla="*/ 490171 w 4965809"/>
              <a:gd name="connsiteY0" fmla="*/ 22799 h 2676270"/>
              <a:gd name="connsiteX1" fmla="*/ 4965809 w 4965809"/>
              <a:gd name="connsiteY1" fmla="*/ 0 h 2676270"/>
              <a:gd name="connsiteX2" fmla="*/ 4957994 w 4965809"/>
              <a:gd name="connsiteY2" fmla="*/ 2676270 h 2676270"/>
              <a:gd name="connsiteX3" fmla="*/ 0 w 4965809"/>
              <a:gd name="connsiteY3" fmla="*/ 2676269 h 2676270"/>
              <a:gd name="connsiteX4" fmla="*/ 490171 w 4965809"/>
              <a:gd name="connsiteY4" fmla="*/ 22799 h 2676270"/>
              <a:gd name="connsiteX0" fmla="*/ 469883 w 4965809"/>
              <a:gd name="connsiteY0" fmla="*/ 22799 h 2676270"/>
              <a:gd name="connsiteX1" fmla="*/ 4965809 w 4965809"/>
              <a:gd name="connsiteY1" fmla="*/ 0 h 2676270"/>
              <a:gd name="connsiteX2" fmla="*/ 4957994 w 4965809"/>
              <a:gd name="connsiteY2" fmla="*/ 2676270 h 2676270"/>
              <a:gd name="connsiteX3" fmla="*/ 0 w 4965809"/>
              <a:gd name="connsiteY3" fmla="*/ 2676269 h 2676270"/>
              <a:gd name="connsiteX4" fmla="*/ 469883 w 4965809"/>
              <a:gd name="connsiteY4" fmla="*/ 22799 h 2676270"/>
              <a:gd name="connsiteX0" fmla="*/ 469883 w 4959044"/>
              <a:gd name="connsiteY0" fmla="*/ 0 h 2653471"/>
              <a:gd name="connsiteX1" fmla="*/ 4952283 w 4959044"/>
              <a:gd name="connsiteY1" fmla="*/ 0 h 2653471"/>
              <a:gd name="connsiteX2" fmla="*/ 4957994 w 4959044"/>
              <a:gd name="connsiteY2" fmla="*/ 2653471 h 2653471"/>
              <a:gd name="connsiteX3" fmla="*/ 0 w 4959044"/>
              <a:gd name="connsiteY3" fmla="*/ 2653470 h 2653471"/>
              <a:gd name="connsiteX4" fmla="*/ 469883 w 4959044"/>
              <a:gd name="connsiteY4" fmla="*/ 0 h 2653471"/>
              <a:gd name="connsiteX0" fmla="*/ 469883 w 4972572"/>
              <a:gd name="connsiteY0" fmla="*/ 7599 h 2661070"/>
              <a:gd name="connsiteX1" fmla="*/ 4972572 w 4972572"/>
              <a:gd name="connsiteY1" fmla="*/ 0 h 2661070"/>
              <a:gd name="connsiteX2" fmla="*/ 4957994 w 4972572"/>
              <a:gd name="connsiteY2" fmla="*/ 2661070 h 2661070"/>
              <a:gd name="connsiteX3" fmla="*/ 0 w 4972572"/>
              <a:gd name="connsiteY3" fmla="*/ 2661069 h 2661070"/>
              <a:gd name="connsiteX4" fmla="*/ 469883 w 4972572"/>
              <a:gd name="connsiteY4" fmla="*/ 7599 h 2661070"/>
              <a:gd name="connsiteX0" fmla="*/ 469883 w 4959630"/>
              <a:gd name="connsiteY0" fmla="*/ 0 h 2653471"/>
              <a:gd name="connsiteX1" fmla="*/ 4959047 w 4959630"/>
              <a:gd name="connsiteY1" fmla="*/ 7601 h 2653471"/>
              <a:gd name="connsiteX2" fmla="*/ 4957994 w 4959630"/>
              <a:gd name="connsiteY2" fmla="*/ 2653471 h 2653471"/>
              <a:gd name="connsiteX3" fmla="*/ 0 w 4959630"/>
              <a:gd name="connsiteY3" fmla="*/ 2653470 h 2653471"/>
              <a:gd name="connsiteX4" fmla="*/ 469883 w 4959630"/>
              <a:gd name="connsiteY4" fmla="*/ 0 h 26534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59630" h="2653471">
                <a:moveTo>
                  <a:pt x="469883" y="0"/>
                </a:moveTo>
                <a:lnTo>
                  <a:pt x="4959047" y="7601"/>
                </a:lnTo>
                <a:cubicBezTo>
                  <a:pt x="4953837" y="896769"/>
                  <a:pt x="4963204" y="1764303"/>
                  <a:pt x="4957994" y="2653471"/>
                </a:cubicBezTo>
                <a:lnTo>
                  <a:pt x="0" y="2653470"/>
                </a:lnTo>
                <a:lnTo>
                  <a:pt x="469883" y="0"/>
                </a:lnTo>
                <a:close/>
              </a:path>
            </a:pathLst>
          </a:custGeom>
          <a:solidFill>
            <a:schemeClr val="bg1">
              <a:lumMod val="7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16" name="Platshållare för bild 7">
            <a:extLst>
              <a:ext uri="{FF2B5EF4-FFF2-40B4-BE49-F238E27FC236}">
                <a16:creationId xmlns:a16="http://schemas.microsoft.com/office/drawing/2014/main" id="{B56819B3-5642-3544-81C9-3725283DE1CE}"/>
              </a:ext>
            </a:extLst>
          </p:cNvPr>
          <p:cNvSpPr>
            <a:spLocks noGrp="1"/>
          </p:cNvSpPr>
          <p:nvPr>
            <p:ph type="pic" sz="quarter" idx="17" hasCustomPrompt="1"/>
          </p:nvPr>
        </p:nvSpPr>
        <p:spPr>
          <a:xfrm>
            <a:off x="1" y="-25526"/>
            <a:ext cx="5039217" cy="4901532"/>
          </a:xfrm>
          <a:custGeom>
            <a:avLst/>
            <a:gdLst>
              <a:gd name="connsiteX0" fmla="*/ 0 w 4118677"/>
              <a:gd name="connsiteY0" fmla="*/ 0 h 4901532"/>
              <a:gd name="connsiteX1" fmla="*/ 4118677 w 4118677"/>
              <a:gd name="connsiteY1" fmla="*/ 0 h 4901532"/>
              <a:gd name="connsiteX2" fmla="*/ 4118677 w 4118677"/>
              <a:gd name="connsiteY2" fmla="*/ 4901532 h 4901532"/>
              <a:gd name="connsiteX3" fmla="*/ 0 w 4118677"/>
              <a:gd name="connsiteY3" fmla="*/ 4901532 h 4901532"/>
              <a:gd name="connsiteX4" fmla="*/ 0 w 4118677"/>
              <a:gd name="connsiteY4" fmla="*/ 0 h 4901532"/>
              <a:gd name="connsiteX0" fmla="*/ 0 w 5077039"/>
              <a:gd name="connsiteY0" fmla="*/ 0 h 4901532"/>
              <a:gd name="connsiteX1" fmla="*/ 5077039 w 5077039"/>
              <a:gd name="connsiteY1" fmla="*/ 8792 h 4901532"/>
              <a:gd name="connsiteX2" fmla="*/ 4118677 w 5077039"/>
              <a:gd name="connsiteY2" fmla="*/ 4901532 h 4901532"/>
              <a:gd name="connsiteX3" fmla="*/ 0 w 5077039"/>
              <a:gd name="connsiteY3" fmla="*/ 4901532 h 4901532"/>
              <a:gd name="connsiteX4" fmla="*/ 0 w 5077039"/>
              <a:gd name="connsiteY4" fmla="*/ 0 h 4901532"/>
              <a:gd name="connsiteX0" fmla="*/ 0 w 5085831"/>
              <a:gd name="connsiteY0" fmla="*/ 0 h 4901532"/>
              <a:gd name="connsiteX1" fmla="*/ 5085831 w 5085831"/>
              <a:gd name="connsiteY1" fmla="*/ 0 h 4901532"/>
              <a:gd name="connsiteX2" fmla="*/ 4118677 w 5085831"/>
              <a:gd name="connsiteY2" fmla="*/ 4901532 h 4901532"/>
              <a:gd name="connsiteX3" fmla="*/ 0 w 5085831"/>
              <a:gd name="connsiteY3" fmla="*/ 4901532 h 4901532"/>
              <a:gd name="connsiteX4" fmla="*/ 0 w 5085831"/>
              <a:gd name="connsiteY4" fmla="*/ 0 h 4901532"/>
              <a:gd name="connsiteX0" fmla="*/ 0 w 5121576"/>
              <a:gd name="connsiteY0" fmla="*/ 0 h 4901532"/>
              <a:gd name="connsiteX1" fmla="*/ 5121576 w 5121576"/>
              <a:gd name="connsiteY1" fmla="*/ 0 h 4901532"/>
              <a:gd name="connsiteX2" fmla="*/ 4118677 w 5121576"/>
              <a:gd name="connsiteY2" fmla="*/ 4901532 h 4901532"/>
              <a:gd name="connsiteX3" fmla="*/ 0 w 5121576"/>
              <a:gd name="connsiteY3" fmla="*/ 4901532 h 4901532"/>
              <a:gd name="connsiteX4" fmla="*/ 0 w 5121576"/>
              <a:gd name="connsiteY4" fmla="*/ 0 h 4901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21576" h="4901532">
                <a:moveTo>
                  <a:pt x="0" y="0"/>
                </a:moveTo>
                <a:lnTo>
                  <a:pt x="5121576" y="0"/>
                </a:lnTo>
                <a:lnTo>
                  <a:pt x="4118677" y="4901532"/>
                </a:lnTo>
                <a:lnTo>
                  <a:pt x="0" y="4901532"/>
                </a:lnTo>
                <a:lnTo>
                  <a:pt x="0" y="0"/>
                </a:lnTo>
                <a:close/>
              </a:path>
            </a:pathLst>
          </a:custGeom>
          <a:solidFill>
            <a:schemeClr val="bg1">
              <a:lumMod val="75000"/>
            </a:schemeClr>
          </a:solidFill>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8" name="Platshållare för bild 2"/>
          <p:cNvSpPr>
            <a:spLocks noGrp="1"/>
          </p:cNvSpPr>
          <p:nvPr>
            <p:ph type="pic" idx="13" hasCustomPrompt="1"/>
          </p:nvPr>
        </p:nvSpPr>
        <p:spPr>
          <a:xfrm>
            <a:off x="4667012" y="-39558"/>
            <a:ext cx="4485250" cy="2452327"/>
          </a:xfrm>
          <a:custGeom>
            <a:avLst/>
            <a:gdLst>
              <a:gd name="connsiteX0" fmla="*/ 0 w 4461060"/>
              <a:gd name="connsiteY0" fmla="*/ 0 h 2527200"/>
              <a:gd name="connsiteX1" fmla="*/ 4461060 w 4461060"/>
              <a:gd name="connsiteY1" fmla="*/ 0 h 2527200"/>
              <a:gd name="connsiteX2" fmla="*/ 4461060 w 4461060"/>
              <a:gd name="connsiteY2" fmla="*/ 2527200 h 2527200"/>
              <a:gd name="connsiteX3" fmla="*/ 0 w 4461060"/>
              <a:gd name="connsiteY3" fmla="*/ 2527200 h 2527200"/>
              <a:gd name="connsiteX4" fmla="*/ 0 w 4461060"/>
              <a:gd name="connsiteY4" fmla="*/ 0 h 2527200"/>
              <a:gd name="connsiteX0" fmla="*/ 475488 w 4461060"/>
              <a:gd name="connsiteY0" fmla="*/ 0 h 2534515"/>
              <a:gd name="connsiteX1" fmla="*/ 4461060 w 4461060"/>
              <a:gd name="connsiteY1" fmla="*/ 7315 h 2534515"/>
              <a:gd name="connsiteX2" fmla="*/ 4461060 w 4461060"/>
              <a:gd name="connsiteY2" fmla="*/ 2534515 h 2534515"/>
              <a:gd name="connsiteX3" fmla="*/ 0 w 4461060"/>
              <a:gd name="connsiteY3" fmla="*/ 2534515 h 2534515"/>
              <a:gd name="connsiteX4" fmla="*/ 475488 w 4461060"/>
              <a:gd name="connsiteY4" fmla="*/ 0 h 2534515"/>
              <a:gd name="connsiteX0" fmla="*/ 495808 w 4481380"/>
              <a:gd name="connsiteY0" fmla="*/ 0 h 2541544"/>
              <a:gd name="connsiteX1" fmla="*/ 4481380 w 4481380"/>
              <a:gd name="connsiteY1" fmla="*/ 7315 h 2541544"/>
              <a:gd name="connsiteX2" fmla="*/ 4481380 w 4481380"/>
              <a:gd name="connsiteY2" fmla="*/ 2534515 h 2541544"/>
              <a:gd name="connsiteX3" fmla="*/ 0 w 4481380"/>
              <a:gd name="connsiteY3" fmla="*/ 2541544 h 2541544"/>
              <a:gd name="connsiteX4" fmla="*/ 495808 w 4481380"/>
              <a:gd name="connsiteY4" fmla="*/ 0 h 2541544"/>
              <a:gd name="connsiteX0" fmla="*/ 475488 w 4461060"/>
              <a:gd name="connsiteY0" fmla="*/ 0 h 2534516"/>
              <a:gd name="connsiteX1" fmla="*/ 4461060 w 4461060"/>
              <a:gd name="connsiteY1" fmla="*/ 7315 h 2534516"/>
              <a:gd name="connsiteX2" fmla="*/ 4461060 w 4461060"/>
              <a:gd name="connsiteY2" fmla="*/ 2534515 h 2534516"/>
              <a:gd name="connsiteX3" fmla="*/ 0 w 4461060"/>
              <a:gd name="connsiteY3" fmla="*/ 2534516 h 2534516"/>
              <a:gd name="connsiteX4" fmla="*/ 475488 w 4461060"/>
              <a:gd name="connsiteY4" fmla="*/ 0 h 2534516"/>
              <a:gd name="connsiteX0" fmla="*/ 475488 w 4461060"/>
              <a:gd name="connsiteY0" fmla="*/ 14412 h 2548928"/>
              <a:gd name="connsiteX1" fmla="*/ 4461060 w 4461060"/>
              <a:gd name="connsiteY1" fmla="*/ 0 h 2548928"/>
              <a:gd name="connsiteX2" fmla="*/ 4461060 w 4461060"/>
              <a:gd name="connsiteY2" fmla="*/ 2548927 h 2548928"/>
              <a:gd name="connsiteX3" fmla="*/ 0 w 4461060"/>
              <a:gd name="connsiteY3" fmla="*/ 2548928 h 2548928"/>
              <a:gd name="connsiteX4" fmla="*/ 475488 w 4461060"/>
              <a:gd name="connsiteY4" fmla="*/ 14412 h 2548928"/>
              <a:gd name="connsiteX0" fmla="*/ 475488 w 4465293"/>
              <a:gd name="connsiteY0" fmla="*/ 0 h 2534516"/>
              <a:gd name="connsiteX1" fmla="*/ 4465293 w 4465293"/>
              <a:gd name="connsiteY1" fmla="*/ 3158 h 2534516"/>
              <a:gd name="connsiteX2" fmla="*/ 4461060 w 4465293"/>
              <a:gd name="connsiteY2" fmla="*/ 2534515 h 2534516"/>
              <a:gd name="connsiteX3" fmla="*/ 0 w 4465293"/>
              <a:gd name="connsiteY3" fmla="*/ 2534516 h 2534516"/>
              <a:gd name="connsiteX4" fmla="*/ 475488 w 4465293"/>
              <a:gd name="connsiteY4" fmla="*/ 0 h 2534516"/>
              <a:gd name="connsiteX0" fmla="*/ 475488 w 4465293"/>
              <a:gd name="connsiteY0" fmla="*/ 10019 h 2544535"/>
              <a:gd name="connsiteX1" fmla="*/ 4465293 w 4465293"/>
              <a:gd name="connsiteY1" fmla="*/ 0 h 2544535"/>
              <a:gd name="connsiteX2" fmla="*/ 4461060 w 4465293"/>
              <a:gd name="connsiteY2" fmla="*/ 2544534 h 2544535"/>
              <a:gd name="connsiteX3" fmla="*/ 0 w 4465293"/>
              <a:gd name="connsiteY3" fmla="*/ 2544535 h 2544535"/>
              <a:gd name="connsiteX4" fmla="*/ 475488 w 4465293"/>
              <a:gd name="connsiteY4" fmla="*/ 10019 h 2544535"/>
              <a:gd name="connsiteX0" fmla="*/ 479722 w 4465293"/>
              <a:gd name="connsiteY0" fmla="*/ 1234 h 2544535"/>
              <a:gd name="connsiteX1" fmla="*/ 4465293 w 4465293"/>
              <a:gd name="connsiteY1" fmla="*/ 0 h 2544535"/>
              <a:gd name="connsiteX2" fmla="*/ 4461060 w 4465293"/>
              <a:gd name="connsiteY2" fmla="*/ 2544534 h 2544535"/>
              <a:gd name="connsiteX3" fmla="*/ 0 w 4465293"/>
              <a:gd name="connsiteY3" fmla="*/ 2544535 h 2544535"/>
              <a:gd name="connsiteX4" fmla="*/ 479722 w 4465293"/>
              <a:gd name="connsiteY4" fmla="*/ 1234 h 2544535"/>
              <a:gd name="connsiteX0" fmla="*/ 492422 w 4477993"/>
              <a:gd name="connsiteY0" fmla="*/ 1234 h 2544535"/>
              <a:gd name="connsiteX1" fmla="*/ 4477993 w 4477993"/>
              <a:gd name="connsiteY1" fmla="*/ 0 h 2544535"/>
              <a:gd name="connsiteX2" fmla="*/ 4473760 w 4477993"/>
              <a:gd name="connsiteY2" fmla="*/ 2544534 h 2544535"/>
              <a:gd name="connsiteX3" fmla="*/ 0 w 4477993"/>
              <a:gd name="connsiteY3" fmla="*/ 2544535 h 2544535"/>
              <a:gd name="connsiteX4" fmla="*/ 492422 w 4477993"/>
              <a:gd name="connsiteY4" fmla="*/ 1234 h 2544535"/>
              <a:gd name="connsiteX0" fmla="*/ 475489 w 4477993"/>
              <a:gd name="connsiteY0" fmla="*/ 1234 h 2544535"/>
              <a:gd name="connsiteX1" fmla="*/ 4477993 w 4477993"/>
              <a:gd name="connsiteY1" fmla="*/ 0 h 2544535"/>
              <a:gd name="connsiteX2" fmla="*/ 4473760 w 4477993"/>
              <a:gd name="connsiteY2" fmla="*/ 2544534 h 2544535"/>
              <a:gd name="connsiteX3" fmla="*/ 0 w 4477993"/>
              <a:gd name="connsiteY3" fmla="*/ 2544535 h 2544535"/>
              <a:gd name="connsiteX4" fmla="*/ 475489 w 4477993"/>
              <a:gd name="connsiteY4" fmla="*/ 1234 h 2544535"/>
              <a:gd name="connsiteX0" fmla="*/ 482746 w 4485250"/>
              <a:gd name="connsiteY0" fmla="*/ 1234 h 2544535"/>
              <a:gd name="connsiteX1" fmla="*/ 4485250 w 4485250"/>
              <a:gd name="connsiteY1" fmla="*/ 0 h 2544535"/>
              <a:gd name="connsiteX2" fmla="*/ 4481017 w 4485250"/>
              <a:gd name="connsiteY2" fmla="*/ 2544534 h 2544535"/>
              <a:gd name="connsiteX3" fmla="*/ 0 w 4485250"/>
              <a:gd name="connsiteY3" fmla="*/ 2544535 h 2544535"/>
              <a:gd name="connsiteX4" fmla="*/ 482746 w 4485250"/>
              <a:gd name="connsiteY4" fmla="*/ 1234 h 2544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5250" h="2544535">
                <a:moveTo>
                  <a:pt x="482746" y="1234"/>
                </a:moveTo>
                <a:lnTo>
                  <a:pt x="4485250" y="0"/>
                </a:lnTo>
                <a:lnTo>
                  <a:pt x="4481017" y="2544534"/>
                </a:lnTo>
                <a:lnTo>
                  <a:pt x="0" y="2544535"/>
                </a:lnTo>
                <a:lnTo>
                  <a:pt x="482746" y="1234"/>
                </a:lnTo>
                <a:close/>
              </a:path>
            </a:pathLst>
          </a:custGeom>
          <a:solidFill>
            <a:schemeClr val="bg1">
              <a:lumMod val="7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10" name="Date Placeholder 1">
            <a:extLst>
              <a:ext uri="{FF2B5EF4-FFF2-40B4-BE49-F238E27FC236}">
                <a16:creationId xmlns:a16="http://schemas.microsoft.com/office/drawing/2014/main" id="{5E42600C-FC01-9348-AA82-BA65B3784A2E}"/>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729A5E29-30F3-524D-B44B-9727F12BC474}" type="datetime1">
              <a:rPr lang="sv-SE" smtClean="0"/>
              <a:t>2025-09-12</a:t>
            </a:fld>
            <a:endParaRPr lang="sv-SE"/>
          </a:p>
        </p:txBody>
      </p:sp>
      <p:sp>
        <p:nvSpPr>
          <p:cNvPr id="13" name="Platshållare för bildnummer 2">
            <a:extLst>
              <a:ext uri="{FF2B5EF4-FFF2-40B4-BE49-F238E27FC236}">
                <a16:creationId xmlns:a16="http://schemas.microsoft.com/office/drawing/2014/main" id="{A4CB9A46-2CAC-1846-A730-DE367C31E51F}"/>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398EAF2B-0609-D640-950D-37571B394DE1}"/>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203401122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Fyra bilder ">
    <p:spTree>
      <p:nvGrpSpPr>
        <p:cNvPr id="1" name=""/>
        <p:cNvGrpSpPr/>
        <p:nvPr/>
      </p:nvGrpSpPr>
      <p:grpSpPr>
        <a:xfrm>
          <a:off x="0" y="0"/>
          <a:ext cx="0" cy="0"/>
          <a:chOff x="0" y="0"/>
          <a:chExt cx="0" cy="0"/>
        </a:xfrm>
      </p:grpSpPr>
      <p:sp>
        <p:nvSpPr>
          <p:cNvPr id="12" name="Platshållare för bild 2"/>
          <p:cNvSpPr>
            <a:spLocks noGrp="1"/>
          </p:cNvSpPr>
          <p:nvPr>
            <p:ph type="pic" idx="14" hasCustomPrompt="1"/>
          </p:nvPr>
        </p:nvSpPr>
        <p:spPr>
          <a:xfrm>
            <a:off x="0" y="2404495"/>
            <a:ext cx="2952000" cy="2471511"/>
          </a:xfrm>
          <a:prstGeom prst="rect">
            <a:avLst/>
          </a:prstGeom>
          <a:solidFill>
            <a:schemeClr val="bg1">
              <a:lumMod val="7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20" name="Platshållare för bild 2"/>
          <p:cNvSpPr>
            <a:spLocks noGrp="1"/>
          </p:cNvSpPr>
          <p:nvPr>
            <p:ph type="pic" idx="22" hasCustomPrompt="1"/>
          </p:nvPr>
        </p:nvSpPr>
        <p:spPr>
          <a:xfrm>
            <a:off x="6182970" y="2404495"/>
            <a:ext cx="2952000" cy="2471511"/>
          </a:xfrm>
          <a:prstGeom prst="rect">
            <a:avLst/>
          </a:prstGeom>
          <a:solidFill>
            <a:schemeClr val="bg1">
              <a:lumMod val="7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21" name="Platshållare för bild 2"/>
          <p:cNvSpPr>
            <a:spLocks noGrp="1"/>
          </p:cNvSpPr>
          <p:nvPr>
            <p:ph type="pic" idx="23" hasCustomPrompt="1"/>
          </p:nvPr>
        </p:nvSpPr>
        <p:spPr>
          <a:xfrm>
            <a:off x="3078000" y="2404495"/>
            <a:ext cx="2988000" cy="2471511"/>
          </a:xfrm>
          <a:prstGeom prst="rect">
            <a:avLst/>
          </a:prstGeom>
          <a:solidFill>
            <a:schemeClr val="bg1">
              <a:lumMod val="7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11" name="Platshållare för bild 2"/>
          <p:cNvSpPr>
            <a:spLocks noGrp="1"/>
          </p:cNvSpPr>
          <p:nvPr>
            <p:ph type="pic" idx="13" hasCustomPrompt="1"/>
          </p:nvPr>
        </p:nvSpPr>
        <p:spPr>
          <a:xfrm>
            <a:off x="0" y="-25526"/>
            <a:ext cx="9144000" cy="2323570"/>
          </a:xfrm>
          <a:prstGeom prst="rect">
            <a:avLst/>
          </a:prstGeom>
          <a:solidFill>
            <a:schemeClr val="bg1">
              <a:lumMod val="7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10" name="Date Placeholder 1">
            <a:extLst>
              <a:ext uri="{FF2B5EF4-FFF2-40B4-BE49-F238E27FC236}">
                <a16:creationId xmlns:a16="http://schemas.microsoft.com/office/drawing/2014/main" id="{5BC60CE0-8086-2945-99A4-CEE1CF41D5D6}"/>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6AC4F235-8129-5D4E-BD8A-CD9590445FF8}" type="datetime1">
              <a:rPr lang="sv-SE" smtClean="0"/>
              <a:t>2025-09-12</a:t>
            </a:fld>
            <a:endParaRPr lang="sv-SE"/>
          </a:p>
        </p:txBody>
      </p:sp>
      <p:sp>
        <p:nvSpPr>
          <p:cNvPr id="13" name="Platshållare för bildnummer 2">
            <a:extLst>
              <a:ext uri="{FF2B5EF4-FFF2-40B4-BE49-F238E27FC236}">
                <a16:creationId xmlns:a16="http://schemas.microsoft.com/office/drawing/2014/main" id="{A94D78A8-7403-944A-9E9F-0B037DB22D27}"/>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5E33751B-BF97-A849-AD2B-2E9B13B99278}"/>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355013858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ubrik och tre bilder">
    <p:spTree>
      <p:nvGrpSpPr>
        <p:cNvPr id="1" name=""/>
        <p:cNvGrpSpPr/>
        <p:nvPr/>
      </p:nvGrpSpPr>
      <p:grpSpPr>
        <a:xfrm>
          <a:off x="0" y="0"/>
          <a:ext cx="0" cy="0"/>
          <a:chOff x="0" y="0"/>
          <a:chExt cx="0" cy="0"/>
        </a:xfrm>
      </p:grpSpPr>
      <p:sp>
        <p:nvSpPr>
          <p:cNvPr id="12" name="Platshållare för bild 2"/>
          <p:cNvSpPr>
            <a:spLocks noGrp="1"/>
          </p:cNvSpPr>
          <p:nvPr>
            <p:ph type="pic" idx="14" hasCustomPrompt="1"/>
          </p:nvPr>
        </p:nvSpPr>
        <p:spPr>
          <a:xfrm>
            <a:off x="0" y="2042169"/>
            <a:ext cx="2988000" cy="2833837"/>
          </a:xfrm>
          <a:prstGeom prst="rect">
            <a:avLst/>
          </a:prstGeom>
          <a:solidFill>
            <a:schemeClr val="bg1">
              <a:lumMod val="7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20" name="Platshållare för bild 2"/>
          <p:cNvSpPr>
            <a:spLocks noGrp="1"/>
          </p:cNvSpPr>
          <p:nvPr>
            <p:ph type="pic" idx="22" hasCustomPrompt="1"/>
          </p:nvPr>
        </p:nvSpPr>
        <p:spPr>
          <a:xfrm>
            <a:off x="6156000" y="2042169"/>
            <a:ext cx="2988000" cy="2833837"/>
          </a:xfrm>
          <a:prstGeom prst="rect">
            <a:avLst/>
          </a:prstGeom>
          <a:solidFill>
            <a:schemeClr val="bg1">
              <a:lumMod val="7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21" name="Platshållare för bild 2"/>
          <p:cNvSpPr>
            <a:spLocks noGrp="1"/>
          </p:cNvSpPr>
          <p:nvPr>
            <p:ph type="pic" idx="23" hasCustomPrompt="1"/>
          </p:nvPr>
        </p:nvSpPr>
        <p:spPr>
          <a:xfrm>
            <a:off x="3078000" y="2042169"/>
            <a:ext cx="2988000" cy="2833837"/>
          </a:xfrm>
          <a:prstGeom prst="rect">
            <a:avLst/>
          </a:prstGeom>
          <a:solidFill>
            <a:schemeClr val="bg1">
              <a:lumMod val="75000"/>
            </a:schemeClr>
          </a:solidFill>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15" name="Rubrik 2">
            <a:extLst>
              <a:ext uri="{FF2B5EF4-FFF2-40B4-BE49-F238E27FC236}">
                <a16:creationId xmlns:a16="http://schemas.microsoft.com/office/drawing/2014/main" id="{C49C3724-8070-F842-B31B-36A4963D1590}"/>
              </a:ext>
            </a:extLst>
          </p:cNvPr>
          <p:cNvSpPr>
            <a:spLocks noGrp="1"/>
          </p:cNvSpPr>
          <p:nvPr>
            <p:ph type="title"/>
          </p:nvPr>
        </p:nvSpPr>
        <p:spPr>
          <a:xfrm>
            <a:off x="611560" y="561307"/>
            <a:ext cx="7920880" cy="612308"/>
          </a:xfrm>
        </p:spPr>
        <p:txBody>
          <a:bodyPr/>
          <a:lstStyle>
            <a:lvl1pPr algn="ctr">
              <a:defRPr/>
            </a:lvl1pPr>
          </a:lstStyle>
          <a:p>
            <a:r>
              <a:rPr lang="sv-SE"/>
              <a:t>Klicka här för att ändra mall för rubrikformat</a:t>
            </a:r>
            <a:endParaRPr lang="sv-SE" dirty="0"/>
          </a:p>
        </p:txBody>
      </p:sp>
      <p:sp>
        <p:nvSpPr>
          <p:cNvPr id="10" name="Platshållare för text 14">
            <a:extLst>
              <a:ext uri="{FF2B5EF4-FFF2-40B4-BE49-F238E27FC236}">
                <a16:creationId xmlns:a16="http://schemas.microsoft.com/office/drawing/2014/main" id="{BE8CCE30-3394-A348-BE98-DAB5C200856E}"/>
              </a:ext>
            </a:extLst>
          </p:cNvPr>
          <p:cNvSpPr>
            <a:spLocks noGrp="1"/>
          </p:cNvSpPr>
          <p:nvPr>
            <p:ph type="body" sz="quarter" idx="27" hasCustomPrompt="1"/>
          </p:nvPr>
        </p:nvSpPr>
        <p:spPr>
          <a:xfrm>
            <a:off x="611560" y="1303091"/>
            <a:ext cx="7920880" cy="914400"/>
          </a:xfrm>
        </p:spPr>
        <p:txBody>
          <a:bodyPr>
            <a:noAutofit/>
          </a:bodyPr>
          <a:lstStyle>
            <a:lvl1pPr marL="0" indent="0" algn="ctr">
              <a:buNone/>
              <a:defRPr sz="1800" b="0" i="0">
                <a:latin typeface="Arial Narrow" panose="020B0604020202020204" pitchFamily="34" charset="0"/>
                <a:cs typeface="Arial Narrow" panose="020B0604020202020204" pitchFamily="34" charset="0"/>
              </a:defRPr>
            </a:lvl1pPr>
          </a:lstStyle>
          <a:p>
            <a:r>
              <a:rPr lang="sv-SE" dirty="0"/>
              <a:t>Eventuell underrubrik</a:t>
            </a:r>
          </a:p>
        </p:txBody>
      </p:sp>
      <p:sp>
        <p:nvSpPr>
          <p:cNvPr id="11" name="Date Placeholder 1">
            <a:extLst>
              <a:ext uri="{FF2B5EF4-FFF2-40B4-BE49-F238E27FC236}">
                <a16:creationId xmlns:a16="http://schemas.microsoft.com/office/drawing/2014/main" id="{F0963580-1E5B-AF4C-AEF4-972B2A5517C3}"/>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6AA9BFFA-7D21-E14F-912A-28C8711556DF}" type="datetime1">
              <a:rPr lang="sv-SE" smtClean="0"/>
              <a:t>2025-09-12</a:t>
            </a:fld>
            <a:endParaRPr lang="sv-SE"/>
          </a:p>
        </p:txBody>
      </p:sp>
      <p:sp>
        <p:nvSpPr>
          <p:cNvPr id="13" name="Platshållare för bildnummer 2">
            <a:extLst>
              <a:ext uri="{FF2B5EF4-FFF2-40B4-BE49-F238E27FC236}">
                <a16:creationId xmlns:a16="http://schemas.microsoft.com/office/drawing/2014/main" id="{B42843BF-7743-A745-9BFE-11B38AB514BF}"/>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7BFFB61C-F124-EF40-9530-07A3D84442A0}"/>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4074039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7" name="Date Placeholder 1">
            <a:extLst>
              <a:ext uri="{FF2B5EF4-FFF2-40B4-BE49-F238E27FC236}">
                <a16:creationId xmlns:a16="http://schemas.microsoft.com/office/drawing/2014/main" id="{39969094-8FEA-3142-BA59-F1DB303FF3C7}"/>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9868A324-85A6-9948-A31B-BDD0D110DAB8}" type="datetime1">
              <a:rPr lang="sv-SE" smtClean="0"/>
              <a:t>2025-09-12</a:t>
            </a:fld>
            <a:endParaRPr lang="sv-SE"/>
          </a:p>
        </p:txBody>
      </p:sp>
      <p:sp>
        <p:nvSpPr>
          <p:cNvPr id="8" name="Platshållare för bildnummer 2">
            <a:extLst>
              <a:ext uri="{FF2B5EF4-FFF2-40B4-BE49-F238E27FC236}">
                <a16:creationId xmlns:a16="http://schemas.microsoft.com/office/drawing/2014/main" id="{78BDF51B-8D60-9045-B974-7AD2E89DC925}"/>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9" name="Platshållare för sidfot 5">
            <a:extLst>
              <a:ext uri="{FF2B5EF4-FFF2-40B4-BE49-F238E27FC236}">
                <a16:creationId xmlns:a16="http://schemas.microsoft.com/office/drawing/2014/main" id="{60862C45-C6D3-924F-A68D-5C56ADA52A57}"/>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309121274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ytt avsnitt B Bildbakgrund">
    <p:spTree>
      <p:nvGrpSpPr>
        <p:cNvPr id="1" name=""/>
        <p:cNvGrpSpPr/>
        <p:nvPr/>
      </p:nvGrpSpPr>
      <p:grpSpPr>
        <a:xfrm>
          <a:off x="0" y="0"/>
          <a:ext cx="0" cy="0"/>
          <a:chOff x="0" y="0"/>
          <a:chExt cx="0" cy="0"/>
        </a:xfrm>
      </p:grpSpPr>
      <p:sp>
        <p:nvSpPr>
          <p:cNvPr id="9" name="Platshållare för bild 8"/>
          <p:cNvSpPr>
            <a:spLocks noGrp="1"/>
          </p:cNvSpPr>
          <p:nvPr>
            <p:ph type="pic" sz="quarter" idx="10" hasCustomPrompt="1"/>
          </p:nvPr>
        </p:nvSpPr>
        <p:spPr>
          <a:xfrm>
            <a:off x="0" y="0"/>
            <a:ext cx="9155967" cy="4876006"/>
          </a:xfrm>
          <a:prstGeom prst="rect">
            <a:avLst/>
          </a:prstGeom>
          <a:solidFill>
            <a:schemeClr val="bg1">
              <a:lumMod val="75000"/>
            </a:schemeClr>
          </a:solidFill>
        </p:spPr>
        <p:txBody>
          <a:bodyPr vert="horz" lIns="0" tIns="0" rIns="0" bIns="0" rtlCol="0" anchor="t" anchorCtr="0">
            <a:normAutofit/>
          </a:bodyPr>
          <a:lstStyle>
            <a:lvl1pPr marL="180000" indent="-180000" algn="ctr">
              <a:buNone/>
              <a:defRPr lang="sv-SE" sz="1600" noProof="0" dirty="0">
                <a:solidFill>
                  <a:schemeClr val="bg1">
                    <a:lumMod val="50000"/>
                  </a:schemeClr>
                </a:solidFill>
              </a:defRPr>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11" name="Rubrik 4">
            <a:extLst>
              <a:ext uri="{FF2B5EF4-FFF2-40B4-BE49-F238E27FC236}">
                <a16:creationId xmlns:a16="http://schemas.microsoft.com/office/drawing/2014/main" id="{520BE267-42B3-1340-9ACF-CC68A1C399C5}"/>
              </a:ext>
            </a:extLst>
          </p:cNvPr>
          <p:cNvSpPr>
            <a:spLocks noGrp="1"/>
          </p:cNvSpPr>
          <p:nvPr>
            <p:ph type="title" hasCustomPrompt="1"/>
          </p:nvPr>
        </p:nvSpPr>
        <p:spPr>
          <a:xfrm>
            <a:off x="540000" y="1707654"/>
            <a:ext cx="8064000" cy="594000"/>
          </a:xfrm>
          <a:effectLst/>
        </p:spPr>
        <p:txBody>
          <a:bodyPr vert="horz" lIns="0" tIns="0" rIns="0" bIns="0" rtlCol="0" anchor="t" anchorCtr="0">
            <a:noAutofit/>
          </a:bodyPr>
          <a:lstStyle>
            <a:lvl1pPr marL="0" marR="0" indent="0" algn="ctr" defTabSz="457200" rtl="0" eaLnBrk="0" fontAlgn="base" latinLnBrk="0" hangingPunct="0">
              <a:lnSpc>
                <a:spcPct val="100000"/>
              </a:lnSpc>
              <a:spcBef>
                <a:spcPts val="0"/>
              </a:spcBef>
              <a:spcAft>
                <a:spcPct val="0"/>
              </a:spcAft>
              <a:buClrTx/>
              <a:buSzTx/>
              <a:buFontTx/>
              <a:buNone/>
              <a:tabLst/>
              <a:defRPr lang="sv-SE" sz="4000" i="0" cap="none" baseline="0" dirty="0">
                <a:solidFill>
                  <a:schemeClr val="bg1">
                    <a:lumMod val="95000"/>
                  </a:schemeClr>
                </a:solidFill>
                <a:effectLst>
                  <a:outerShdw blurRad="50800" dist="38100" dir="2700000" algn="tl" rotWithShape="0">
                    <a:prstClr val="black">
                      <a:alpha val="40000"/>
                    </a:prstClr>
                  </a:outerShdw>
                </a:effectLst>
                <a:latin typeface="Arial Narrow" panose="020B0606020202030204" pitchFamily="34" charset="0"/>
              </a:defRPr>
            </a:lvl1pPr>
          </a:lstStyle>
          <a:p>
            <a:pPr marL="0" marR="0" lvl="0" indent="0" algn="ctr" defTabSz="457200" rtl="0" eaLnBrk="0" fontAlgn="base" latinLnBrk="0" hangingPunct="0">
              <a:lnSpc>
                <a:spcPct val="130000"/>
              </a:lnSpc>
              <a:spcBef>
                <a:spcPts val="0"/>
              </a:spcBef>
              <a:spcAft>
                <a:spcPct val="0"/>
              </a:spcAft>
              <a:buClrTx/>
              <a:buSzTx/>
              <a:buFontTx/>
              <a:buNone/>
              <a:tabLst/>
              <a:defRPr/>
            </a:pPr>
            <a:r>
              <a:rPr lang="sv-SE" dirty="0"/>
              <a:t>Nytt avsnitt B (bild)</a:t>
            </a:r>
          </a:p>
        </p:txBody>
      </p:sp>
      <p:sp>
        <p:nvSpPr>
          <p:cNvPr id="12" name="Platshållare för text 14">
            <a:extLst>
              <a:ext uri="{FF2B5EF4-FFF2-40B4-BE49-F238E27FC236}">
                <a16:creationId xmlns:a16="http://schemas.microsoft.com/office/drawing/2014/main" id="{71050712-BF84-7C40-B19A-341E7325F141}"/>
              </a:ext>
            </a:extLst>
          </p:cNvPr>
          <p:cNvSpPr>
            <a:spLocks noGrp="1"/>
          </p:cNvSpPr>
          <p:nvPr>
            <p:ph type="body" sz="quarter" idx="14" hasCustomPrompt="1"/>
          </p:nvPr>
        </p:nvSpPr>
        <p:spPr>
          <a:xfrm>
            <a:off x="540000" y="2499742"/>
            <a:ext cx="7960764" cy="914400"/>
          </a:xfrm>
        </p:spPr>
        <p:txBody>
          <a:bodyPr>
            <a:noAutofit/>
          </a:bodyPr>
          <a:lstStyle>
            <a:lvl1pPr marL="0" indent="0" algn="ctr">
              <a:buNone/>
              <a:defRPr sz="2400" b="0" i="0">
                <a:solidFill>
                  <a:schemeClr val="bg1">
                    <a:lumMod val="95000"/>
                  </a:schemeClr>
                </a:solidFill>
                <a:effectLst>
                  <a:outerShdw blurRad="50800" dist="38100" dir="2700000" algn="tl" rotWithShape="0">
                    <a:prstClr val="black">
                      <a:alpha val="40000"/>
                    </a:prstClr>
                  </a:outerShdw>
                </a:effectLst>
                <a:latin typeface="Arial Narrow" panose="020B0604020202020204" pitchFamily="34" charset="0"/>
                <a:cs typeface="Arial Narrow" panose="020B0604020202020204" pitchFamily="34" charset="0"/>
              </a:defRPr>
            </a:lvl1pPr>
          </a:lstStyle>
          <a:p>
            <a:r>
              <a:rPr lang="sv-SE" dirty="0"/>
              <a:t>Eventuell underrubrik</a:t>
            </a:r>
          </a:p>
        </p:txBody>
      </p:sp>
      <p:sp>
        <p:nvSpPr>
          <p:cNvPr id="8" name="Date Placeholder 1">
            <a:extLst>
              <a:ext uri="{FF2B5EF4-FFF2-40B4-BE49-F238E27FC236}">
                <a16:creationId xmlns:a16="http://schemas.microsoft.com/office/drawing/2014/main" id="{44DEA57C-C890-9440-9B3B-893CE9A5DD2D}"/>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707CBB16-285A-7045-8B6B-CB04973BB882}" type="datetime1">
              <a:rPr lang="sv-SE" smtClean="0"/>
              <a:t>2025-09-12</a:t>
            </a:fld>
            <a:endParaRPr lang="sv-SE"/>
          </a:p>
        </p:txBody>
      </p:sp>
      <p:sp>
        <p:nvSpPr>
          <p:cNvPr id="10" name="Platshållare för bildnummer 2">
            <a:extLst>
              <a:ext uri="{FF2B5EF4-FFF2-40B4-BE49-F238E27FC236}">
                <a16:creationId xmlns:a16="http://schemas.microsoft.com/office/drawing/2014/main" id="{E19F221B-1C9C-FC4C-B275-FBD9AEAC9032}"/>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3" name="Platshållare för sidfot 5">
            <a:extLst>
              <a:ext uri="{FF2B5EF4-FFF2-40B4-BE49-F238E27FC236}">
                <a16:creationId xmlns:a16="http://schemas.microsoft.com/office/drawing/2014/main" id="{280CA30F-4477-B649-8266-115BE2E76A23}"/>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335859302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lutbild Svensk ">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B05F932-23FA-7342-91DB-0289499287E8}"/>
              </a:ext>
            </a:extLst>
          </p:cNvPr>
          <p:cNvSpPr>
            <a:spLocks noGrp="1"/>
          </p:cNvSpPr>
          <p:nvPr>
            <p:ph type="title" hasCustomPrompt="1"/>
          </p:nvPr>
        </p:nvSpPr>
        <p:spPr>
          <a:xfrm>
            <a:off x="684000" y="3327594"/>
            <a:ext cx="7831350" cy="900340"/>
          </a:xfrm>
        </p:spPr>
        <p:txBody>
          <a:bodyPr anchor="t" anchorCtr="0"/>
          <a:lstStyle>
            <a:lvl1pPr algn="ctr">
              <a:defRPr sz="2000" b="1"/>
            </a:lvl1pPr>
          </a:lstStyle>
          <a:p>
            <a:r>
              <a:rPr lang="sv-SE" dirty="0"/>
              <a:t>BESÖK OSS PÅ WEBBEN</a:t>
            </a:r>
            <a:br>
              <a:rPr lang="sv-SE" dirty="0"/>
            </a:br>
            <a:r>
              <a:rPr lang="sv-SE" dirty="0" err="1"/>
              <a:t>www.gu.se</a:t>
            </a:r>
            <a:endParaRPr lang="sv-SE" dirty="0"/>
          </a:p>
        </p:txBody>
      </p:sp>
      <p:sp>
        <p:nvSpPr>
          <p:cNvPr id="8" name="Date Placeholder 1">
            <a:extLst>
              <a:ext uri="{FF2B5EF4-FFF2-40B4-BE49-F238E27FC236}">
                <a16:creationId xmlns:a16="http://schemas.microsoft.com/office/drawing/2014/main" id="{81637B7D-CE77-0349-AF8E-36F18226C438}"/>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40AA0188-AC12-2549-97D7-CECCA75AA873}" type="datetime1">
              <a:rPr lang="sv-SE" smtClean="0"/>
              <a:t>2025-09-12</a:t>
            </a:fld>
            <a:endParaRPr lang="sv-SE"/>
          </a:p>
        </p:txBody>
      </p:sp>
      <p:sp>
        <p:nvSpPr>
          <p:cNvPr id="9" name="Platshållare för bildnummer 2">
            <a:extLst>
              <a:ext uri="{FF2B5EF4-FFF2-40B4-BE49-F238E27FC236}">
                <a16:creationId xmlns:a16="http://schemas.microsoft.com/office/drawing/2014/main" id="{7704AC18-0C75-E744-B9AD-3815642A9038}"/>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0" name="Platshållare för sidfot 5">
            <a:extLst>
              <a:ext uri="{FF2B5EF4-FFF2-40B4-BE49-F238E27FC236}">
                <a16:creationId xmlns:a16="http://schemas.microsoft.com/office/drawing/2014/main" id="{65EED546-D605-444A-A766-AD352D934C2E}"/>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pic>
        <p:nvPicPr>
          <p:cNvPr id="11" name="Bildobjekt 10">
            <a:extLst>
              <a:ext uri="{FF2B5EF4-FFF2-40B4-BE49-F238E27FC236}">
                <a16:creationId xmlns:a16="http://schemas.microsoft.com/office/drawing/2014/main" id="{742252C3-B4A2-834B-B628-A51E5B552B5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629909" y="941925"/>
            <a:ext cx="1884182" cy="1944217"/>
          </a:xfrm>
          <a:prstGeom prst="rect">
            <a:avLst/>
          </a:prstGeom>
        </p:spPr>
      </p:pic>
    </p:spTree>
    <p:extLst>
      <p:ext uri="{BB962C8B-B14F-4D97-AF65-F5344CB8AC3E}">
        <p14:creationId xmlns:p14="http://schemas.microsoft.com/office/powerpoint/2010/main" val="331725279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Platshållare för innehåll 2"/>
          <p:cNvSpPr>
            <a:spLocks noGrp="1"/>
          </p:cNvSpPr>
          <p:nvPr>
            <p:ph sz="quarter" idx="12" hasCustomPrompt="1"/>
          </p:nvPr>
        </p:nvSpPr>
        <p:spPr>
          <a:xfrm>
            <a:off x="684001" y="1440000"/>
            <a:ext cx="6408279" cy="2939990"/>
          </a:xfrm>
        </p:spPr>
        <p:txBody>
          <a:bodyPr>
            <a:normAutofit/>
          </a:bodyPr>
          <a:lstStyle>
            <a:lvl1pPr marL="216000" indent="-216000">
              <a:defRPr sz="1800">
                <a:latin typeface="Arial" panose="020B0604020202020204" pitchFamily="34" charset="0"/>
                <a:cs typeface="Arial" panose="020B0604020202020204" pitchFamily="34" charset="0"/>
              </a:defRPr>
            </a:lvl1pPr>
            <a:lvl2pPr marL="432000" indent="-216000">
              <a:defRPr sz="1600">
                <a:latin typeface="Arial" panose="020B0604020202020204" pitchFamily="34" charset="0"/>
                <a:cs typeface="Arial" panose="020B0604020202020204" pitchFamily="34" charset="0"/>
              </a:defRPr>
            </a:lvl2pPr>
            <a:lvl3pPr marL="648000" indent="-216000">
              <a:defRPr sz="1600">
                <a:latin typeface="Arial" panose="020B0604020202020204" pitchFamily="34" charset="0"/>
                <a:cs typeface="Arial" panose="020B0604020202020204" pitchFamily="34" charset="0"/>
              </a:defRPr>
            </a:lvl3pPr>
            <a:lvl4pPr marL="864000" indent="-216000">
              <a:defRPr sz="1600">
                <a:latin typeface="Arial" panose="020B0604020202020204" pitchFamily="34" charset="0"/>
                <a:cs typeface="Arial" panose="020B0604020202020204" pitchFamily="34" charset="0"/>
              </a:defRPr>
            </a:lvl4pPr>
            <a:lvl5pPr marL="1080000" indent="-216000">
              <a:defRPr sz="1600">
                <a:latin typeface="Arial" panose="020B0604020202020204" pitchFamily="34" charset="0"/>
                <a:cs typeface="Arial" panose="020B0604020202020204" pitchFamily="34" charset="0"/>
              </a:defRPr>
            </a:lvl5pPr>
          </a:lstStyle>
          <a:p>
            <a:pPr lvl="0"/>
            <a:r>
              <a:rPr lang="sv-SE" dirty="0"/>
              <a:t>Skriv in din text eller klicka på ikonerna nedan för att infoga objekt</a:t>
            </a:r>
          </a:p>
          <a:p>
            <a:pPr lvl="1"/>
            <a:r>
              <a:rPr lang="sv-SE" dirty="0"/>
              <a:t>Nivå två</a:t>
            </a:r>
          </a:p>
          <a:p>
            <a:pPr lvl="2"/>
            <a:r>
              <a:rPr lang="sv-SE" dirty="0"/>
              <a:t>Nivå tre</a:t>
            </a:r>
          </a:p>
          <a:p>
            <a:pPr lvl="3"/>
            <a:r>
              <a:rPr lang="sv-SE" dirty="0"/>
              <a:t>Nivå fyra</a:t>
            </a:r>
          </a:p>
          <a:p>
            <a:pPr lvl="4"/>
            <a:r>
              <a:rPr lang="sv-SE" dirty="0"/>
              <a:t>Nivå fem</a:t>
            </a:r>
          </a:p>
        </p:txBody>
      </p:sp>
      <p:sp>
        <p:nvSpPr>
          <p:cNvPr id="10" name="Rubrik 5">
            <a:extLst>
              <a:ext uri="{FF2B5EF4-FFF2-40B4-BE49-F238E27FC236}">
                <a16:creationId xmlns:a16="http://schemas.microsoft.com/office/drawing/2014/main" id="{B3AB4A1A-A57A-A74C-B584-46E088ED2E18}"/>
              </a:ext>
            </a:extLst>
          </p:cNvPr>
          <p:cNvSpPr>
            <a:spLocks noGrp="1"/>
          </p:cNvSpPr>
          <p:nvPr>
            <p:ph type="title"/>
          </p:nvPr>
        </p:nvSpPr>
        <p:spPr>
          <a:xfrm>
            <a:off x="684000" y="504000"/>
            <a:ext cx="7831350" cy="569407"/>
          </a:xfrm>
        </p:spPr>
        <p:txBody>
          <a:bodyPr anchor="t" anchorCtr="0"/>
          <a:lstStyle/>
          <a:p>
            <a:r>
              <a:rPr lang="en-US"/>
              <a:t>Click to edit Master title style</a:t>
            </a:r>
            <a:endParaRPr lang="sv-SE" dirty="0"/>
          </a:p>
        </p:txBody>
      </p:sp>
      <p:sp>
        <p:nvSpPr>
          <p:cNvPr id="9" name="Date Placeholder 1">
            <a:extLst>
              <a:ext uri="{FF2B5EF4-FFF2-40B4-BE49-F238E27FC236}">
                <a16:creationId xmlns:a16="http://schemas.microsoft.com/office/drawing/2014/main" id="{15DB041F-7F03-9A40-98F2-A5C8C75E84B4}"/>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E09E6E77-265F-5D40-A142-388D6F4DD5D5}" type="datetime1">
              <a:rPr lang="sv-SE" smtClean="0"/>
              <a:t>2025-09-12</a:t>
            </a:fld>
            <a:endParaRPr lang="sv-SE"/>
          </a:p>
        </p:txBody>
      </p:sp>
      <p:sp>
        <p:nvSpPr>
          <p:cNvPr id="11" name="Platshållare för bildnummer 2">
            <a:extLst>
              <a:ext uri="{FF2B5EF4-FFF2-40B4-BE49-F238E27FC236}">
                <a16:creationId xmlns:a16="http://schemas.microsoft.com/office/drawing/2014/main" id="{EC24BD59-2874-0248-ABF7-EE085A73E07B}"/>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2" name="Platshållare för sidfot 5">
            <a:extLst>
              <a:ext uri="{FF2B5EF4-FFF2-40B4-BE49-F238E27FC236}">
                <a16:creationId xmlns:a16="http://schemas.microsoft.com/office/drawing/2014/main" id="{51D27CD0-740D-364E-8235-BABBF7AEBDB7}"/>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57192169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vå innehållsdelar">
    <p:spTree>
      <p:nvGrpSpPr>
        <p:cNvPr id="1" name=""/>
        <p:cNvGrpSpPr/>
        <p:nvPr/>
      </p:nvGrpSpPr>
      <p:grpSpPr>
        <a:xfrm>
          <a:off x="0" y="0"/>
          <a:ext cx="0" cy="0"/>
          <a:chOff x="0" y="0"/>
          <a:chExt cx="0" cy="0"/>
        </a:xfrm>
      </p:grpSpPr>
      <p:sp>
        <p:nvSpPr>
          <p:cNvPr id="7" name="Platshållare för innehåll 2"/>
          <p:cNvSpPr>
            <a:spLocks noGrp="1"/>
          </p:cNvSpPr>
          <p:nvPr>
            <p:ph sz="quarter" idx="12" hasCustomPrompt="1"/>
          </p:nvPr>
        </p:nvSpPr>
        <p:spPr>
          <a:xfrm>
            <a:off x="684000" y="1440000"/>
            <a:ext cx="3816000" cy="2939990"/>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 eller klicka på ikonerna nedan för att infoga objekt</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innehåll 3"/>
          <p:cNvSpPr>
            <a:spLocks noGrp="1"/>
          </p:cNvSpPr>
          <p:nvPr>
            <p:ph sz="quarter" idx="13" hasCustomPrompt="1"/>
          </p:nvPr>
        </p:nvSpPr>
        <p:spPr>
          <a:xfrm>
            <a:off x="4716016" y="1440000"/>
            <a:ext cx="3816000" cy="2939990"/>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 eller klicka på ikonerna nedan för att infoga objekt</a:t>
            </a:r>
          </a:p>
          <a:p>
            <a:pPr lvl="1"/>
            <a:r>
              <a:rPr lang="sv-SE" dirty="0"/>
              <a:t>Nivå två</a:t>
            </a:r>
          </a:p>
          <a:p>
            <a:pPr lvl="2"/>
            <a:r>
              <a:rPr lang="sv-SE" dirty="0"/>
              <a:t>Nivå tre</a:t>
            </a:r>
          </a:p>
          <a:p>
            <a:pPr lvl="3"/>
            <a:r>
              <a:rPr lang="sv-SE" dirty="0"/>
              <a:t>Nivå fyra</a:t>
            </a:r>
          </a:p>
          <a:p>
            <a:pPr lvl="4"/>
            <a:r>
              <a:rPr lang="sv-SE" dirty="0"/>
              <a:t>Nivå fem</a:t>
            </a:r>
          </a:p>
        </p:txBody>
      </p:sp>
      <p:sp>
        <p:nvSpPr>
          <p:cNvPr id="9" name="Rubrik 5">
            <a:extLst>
              <a:ext uri="{FF2B5EF4-FFF2-40B4-BE49-F238E27FC236}">
                <a16:creationId xmlns:a16="http://schemas.microsoft.com/office/drawing/2014/main" id="{E9A697CC-9259-9E4A-A6D3-210CEB8670A4}"/>
              </a:ext>
            </a:extLst>
          </p:cNvPr>
          <p:cNvSpPr>
            <a:spLocks noGrp="1"/>
          </p:cNvSpPr>
          <p:nvPr>
            <p:ph type="title"/>
          </p:nvPr>
        </p:nvSpPr>
        <p:spPr>
          <a:xfrm>
            <a:off x="684000" y="504000"/>
            <a:ext cx="7831350" cy="569407"/>
          </a:xfrm>
        </p:spPr>
        <p:txBody>
          <a:bodyPr anchor="t" anchorCtr="0"/>
          <a:lstStyle/>
          <a:p>
            <a:r>
              <a:rPr lang="en-US"/>
              <a:t>Click to edit Master title style</a:t>
            </a:r>
            <a:endParaRPr lang="sv-SE" dirty="0"/>
          </a:p>
        </p:txBody>
      </p:sp>
      <p:sp>
        <p:nvSpPr>
          <p:cNvPr id="11" name="Date Placeholder 1">
            <a:extLst>
              <a:ext uri="{FF2B5EF4-FFF2-40B4-BE49-F238E27FC236}">
                <a16:creationId xmlns:a16="http://schemas.microsoft.com/office/drawing/2014/main" id="{371CBA6C-0CF0-6C42-93E8-403D52FB1561}"/>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E4C8AECF-E747-0942-9116-AB6F0BBD644A}" type="datetime1">
              <a:rPr lang="sv-SE" smtClean="0"/>
              <a:t>2025-09-12</a:t>
            </a:fld>
            <a:endParaRPr lang="sv-SE"/>
          </a:p>
        </p:txBody>
      </p:sp>
      <p:sp>
        <p:nvSpPr>
          <p:cNvPr id="12" name="Platshållare för bildnummer 2">
            <a:extLst>
              <a:ext uri="{FF2B5EF4-FFF2-40B4-BE49-F238E27FC236}">
                <a16:creationId xmlns:a16="http://schemas.microsoft.com/office/drawing/2014/main" id="{E0C600EA-F78E-3C4D-9A75-209691D303D8}"/>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3" name="Platshållare för sidfot 5">
            <a:extLst>
              <a:ext uri="{FF2B5EF4-FFF2-40B4-BE49-F238E27FC236}">
                <a16:creationId xmlns:a16="http://schemas.microsoft.com/office/drawing/2014/main" id="{DE115BA8-E169-314F-A2F8-B643AE0BFA76}"/>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286476878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och två bilder (alt 1)">
    <p:spTree>
      <p:nvGrpSpPr>
        <p:cNvPr id="1" name=""/>
        <p:cNvGrpSpPr/>
        <p:nvPr/>
      </p:nvGrpSpPr>
      <p:grpSpPr>
        <a:xfrm>
          <a:off x="0" y="0"/>
          <a:ext cx="0" cy="0"/>
          <a:chOff x="0" y="0"/>
          <a:chExt cx="0" cy="0"/>
        </a:xfrm>
      </p:grpSpPr>
      <p:sp>
        <p:nvSpPr>
          <p:cNvPr id="15" name="Platshållare för bild 7"/>
          <p:cNvSpPr>
            <a:spLocks noGrp="1"/>
          </p:cNvSpPr>
          <p:nvPr>
            <p:ph type="pic" sz="quarter" idx="17" hasCustomPrompt="1"/>
          </p:nvPr>
        </p:nvSpPr>
        <p:spPr>
          <a:xfrm>
            <a:off x="0" y="-383"/>
            <a:ext cx="2992081" cy="2445380"/>
          </a:xfrm>
          <a:custGeom>
            <a:avLst/>
            <a:gdLst>
              <a:gd name="connsiteX0" fmla="*/ 0 w 2992081"/>
              <a:gd name="connsiteY0" fmla="*/ 0 h 2504044"/>
              <a:gd name="connsiteX1" fmla="*/ 2992081 w 2992081"/>
              <a:gd name="connsiteY1" fmla="*/ 0 h 2504044"/>
              <a:gd name="connsiteX2" fmla="*/ 2992081 w 2992081"/>
              <a:gd name="connsiteY2" fmla="*/ 2504044 h 2504044"/>
              <a:gd name="connsiteX3" fmla="*/ 0 w 2992081"/>
              <a:gd name="connsiteY3" fmla="*/ 2504044 h 2504044"/>
              <a:gd name="connsiteX4" fmla="*/ 0 w 2992081"/>
              <a:gd name="connsiteY4" fmla="*/ 0 h 2504044"/>
              <a:gd name="connsiteX0" fmla="*/ 0 w 2992081"/>
              <a:gd name="connsiteY0" fmla="*/ 0 h 2504044"/>
              <a:gd name="connsiteX1" fmla="*/ 2719707 w 2992081"/>
              <a:gd name="connsiteY1" fmla="*/ 19456 h 2504044"/>
              <a:gd name="connsiteX2" fmla="*/ 2992081 w 2992081"/>
              <a:gd name="connsiteY2" fmla="*/ 2504044 h 2504044"/>
              <a:gd name="connsiteX3" fmla="*/ 0 w 2992081"/>
              <a:gd name="connsiteY3" fmla="*/ 2504044 h 2504044"/>
              <a:gd name="connsiteX4" fmla="*/ 0 w 2992081"/>
              <a:gd name="connsiteY4" fmla="*/ 0 h 2504044"/>
              <a:gd name="connsiteX0" fmla="*/ 0 w 2992081"/>
              <a:gd name="connsiteY0" fmla="*/ 0 h 2504044"/>
              <a:gd name="connsiteX1" fmla="*/ 2719707 w 2992081"/>
              <a:gd name="connsiteY1" fmla="*/ 9728 h 2504044"/>
              <a:gd name="connsiteX2" fmla="*/ 2992081 w 2992081"/>
              <a:gd name="connsiteY2" fmla="*/ 2504044 h 2504044"/>
              <a:gd name="connsiteX3" fmla="*/ 0 w 2992081"/>
              <a:gd name="connsiteY3" fmla="*/ 2504044 h 2504044"/>
              <a:gd name="connsiteX4" fmla="*/ 0 w 2992081"/>
              <a:gd name="connsiteY4" fmla="*/ 0 h 2504044"/>
              <a:gd name="connsiteX0" fmla="*/ 0 w 2992081"/>
              <a:gd name="connsiteY0" fmla="*/ 0 h 2504044"/>
              <a:gd name="connsiteX1" fmla="*/ 2729435 w 2992081"/>
              <a:gd name="connsiteY1" fmla="*/ 0 h 2504044"/>
              <a:gd name="connsiteX2" fmla="*/ 2992081 w 2992081"/>
              <a:gd name="connsiteY2" fmla="*/ 2504044 h 2504044"/>
              <a:gd name="connsiteX3" fmla="*/ 0 w 2992081"/>
              <a:gd name="connsiteY3" fmla="*/ 2504044 h 2504044"/>
              <a:gd name="connsiteX4" fmla="*/ 0 w 2992081"/>
              <a:gd name="connsiteY4" fmla="*/ 0 h 2504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2081" h="2504044">
                <a:moveTo>
                  <a:pt x="0" y="0"/>
                </a:moveTo>
                <a:lnTo>
                  <a:pt x="2729435" y="0"/>
                </a:lnTo>
                <a:lnTo>
                  <a:pt x="2992081" y="2504044"/>
                </a:lnTo>
                <a:lnTo>
                  <a:pt x="0" y="2504044"/>
                </a:lnTo>
                <a:lnTo>
                  <a:pt x="0" y="0"/>
                </a:lnTo>
                <a:close/>
              </a:path>
            </a:pathLst>
          </a:custGeom>
          <a:solidFill>
            <a:schemeClr val="bg1">
              <a:lumMod val="95000"/>
            </a:schemeClr>
          </a:solidFill>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7" name="Platshållare för innehåll 2"/>
          <p:cNvSpPr>
            <a:spLocks noGrp="1"/>
          </p:cNvSpPr>
          <p:nvPr>
            <p:ph sz="quarter" idx="12" hasCustomPrompt="1"/>
          </p:nvPr>
        </p:nvSpPr>
        <p:spPr>
          <a:xfrm>
            <a:off x="3559921" y="1440000"/>
            <a:ext cx="5184000" cy="2989462"/>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12" name="Platshållare för bild 7">
            <a:extLst>
              <a:ext uri="{FF2B5EF4-FFF2-40B4-BE49-F238E27FC236}">
                <a16:creationId xmlns:a16="http://schemas.microsoft.com/office/drawing/2014/main" id="{CDA96045-4293-124F-BA2E-05F28A48A705}"/>
              </a:ext>
            </a:extLst>
          </p:cNvPr>
          <p:cNvSpPr>
            <a:spLocks noGrp="1"/>
          </p:cNvSpPr>
          <p:nvPr>
            <p:ph type="pic" sz="quarter" idx="21" hasCustomPrompt="1"/>
          </p:nvPr>
        </p:nvSpPr>
        <p:spPr>
          <a:xfrm>
            <a:off x="-1" y="2571750"/>
            <a:ext cx="3332549" cy="2304000"/>
          </a:xfrm>
          <a:custGeom>
            <a:avLst/>
            <a:gdLst>
              <a:gd name="connsiteX0" fmla="*/ 0 w 2992081"/>
              <a:gd name="connsiteY0" fmla="*/ 0 h 2329782"/>
              <a:gd name="connsiteX1" fmla="*/ 2992081 w 2992081"/>
              <a:gd name="connsiteY1" fmla="*/ 0 h 2329782"/>
              <a:gd name="connsiteX2" fmla="*/ 2992081 w 2992081"/>
              <a:gd name="connsiteY2" fmla="*/ 2329782 h 2329782"/>
              <a:gd name="connsiteX3" fmla="*/ 0 w 2992081"/>
              <a:gd name="connsiteY3" fmla="*/ 2329782 h 2329782"/>
              <a:gd name="connsiteX4" fmla="*/ 0 w 2992081"/>
              <a:gd name="connsiteY4" fmla="*/ 0 h 2329782"/>
              <a:gd name="connsiteX0" fmla="*/ 0 w 3449281"/>
              <a:gd name="connsiteY0" fmla="*/ 0 h 2329782"/>
              <a:gd name="connsiteX1" fmla="*/ 2992081 w 3449281"/>
              <a:gd name="connsiteY1" fmla="*/ 0 h 2329782"/>
              <a:gd name="connsiteX2" fmla="*/ 3449281 w 3449281"/>
              <a:gd name="connsiteY2" fmla="*/ 2329782 h 2329782"/>
              <a:gd name="connsiteX3" fmla="*/ 0 w 3449281"/>
              <a:gd name="connsiteY3" fmla="*/ 2329782 h 2329782"/>
              <a:gd name="connsiteX4" fmla="*/ 0 w 3449281"/>
              <a:gd name="connsiteY4" fmla="*/ 0 h 2329782"/>
              <a:gd name="connsiteX0" fmla="*/ 0 w 3400643"/>
              <a:gd name="connsiteY0" fmla="*/ 0 h 2329782"/>
              <a:gd name="connsiteX1" fmla="*/ 2992081 w 3400643"/>
              <a:gd name="connsiteY1" fmla="*/ 0 h 2329782"/>
              <a:gd name="connsiteX2" fmla="*/ 3400643 w 3400643"/>
              <a:gd name="connsiteY2" fmla="*/ 2329782 h 2329782"/>
              <a:gd name="connsiteX3" fmla="*/ 0 w 3400643"/>
              <a:gd name="connsiteY3" fmla="*/ 2329782 h 2329782"/>
              <a:gd name="connsiteX4" fmla="*/ 0 w 3400643"/>
              <a:gd name="connsiteY4" fmla="*/ 0 h 2329782"/>
              <a:gd name="connsiteX0" fmla="*/ 0 w 3371460"/>
              <a:gd name="connsiteY0" fmla="*/ 0 h 2329782"/>
              <a:gd name="connsiteX1" fmla="*/ 2992081 w 3371460"/>
              <a:gd name="connsiteY1" fmla="*/ 0 h 2329782"/>
              <a:gd name="connsiteX2" fmla="*/ 3371460 w 3371460"/>
              <a:gd name="connsiteY2" fmla="*/ 2329782 h 2329782"/>
              <a:gd name="connsiteX3" fmla="*/ 0 w 3371460"/>
              <a:gd name="connsiteY3" fmla="*/ 2329782 h 2329782"/>
              <a:gd name="connsiteX4" fmla="*/ 0 w 3371460"/>
              <a:gd name="connsiteY4" fmla="*/ 0 h 2329782"/>
              <a:gd name="connsiteX0" fmla="*/ 0 w 3332549"/>
              <a:gd name="connsiteY0" fmla="*/ 0 h 2329782"/>
              <a:gd name="connsiteX1" fmla="*/ 2992081 w 3332549"/>
              <a:gd name="connsiteY1" fmla="*/ 0 h 2329782"/>
              <a:gd name="connsiteX2" fmla="*/ 3332549 w 3332549"/>
              <a:gd name="connsiteY2" fmla="*/ 2329782 h 2329782"/>
              <a:gd name="connsiteX3" fmla="*/ 0 w 3332549"/>
              <a:gd name="connsiteY3" fmla="*/ 2329782 h 2329782"/>
              <a:gd name="connsiteX4" fmla="*/ 0 w 3332549"/>
              <a:gd name="connsiteY4" fmla="*/ 0 h 2329782"/>
              <a:gd name="connsiteX0" fmla="*/ 0 w 3332549"/>
              <a:gd name="connsiteY0" fmla="*/ 0 h 2329782"/>
              <a:gd name="connsiteX1" fmla="*/ 3021264 w 3332549"/>
              <a:gd name="connsiteY1" fmla="*/ 0 h 2329782"/>
              <a:gd name="connsiteX2" fmla="*/ 3332549 w 3332549"/>
              <a:gd name="connsiteY2" fmla="*/ 2329782 h 2329782"/>
              <a:gd name="connsiteX3" fmla="*/ 0 w 3332549"/>
              <a:gd name="connsiteY3" fmla="*/ 2329782 h 2329782"/>
              <a:gd name="connsiteX4" fmla="*/ 0 w 3332549"/>
              <a:gd name="connsiteY4" fmla="*/ 0 h 2329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32549" h="2329782">
                <a:moveTo>
                  <a:pt x="0" y="0"/>
                </a:moveTo>
                <a:lnTo>
                  <a:pt x="3021264" y="0"/>
                </a:lnTo>
                <a:lnTo>
                  <a:pt x="3332549" y="2329782"/>
                </a:lnTo>
                <a:lnTo>
                  <a:pt x="0" y="2329782"/>
                </a:lnTo>
                <a:lnTo>
                  <a:pt x="0" y="0"/>
                </a:lnTo>
                <a:close/>
              </a:path>
            </a:pathLst>
          </a:custGeom>
          <a:solidFill>
            <a:schemeClr val="bg1">
              <a:lumMod val="95000"/>
            </a:schemeClr>
          </a:solidFill>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9" name="Rubrik 5">
            <a:extLst>
              <a:ext uri="{FF2B5EF4-FFF2-40B4-BE49-F238E27FC236}">
                <a16:creationId xmlns:a16="http://schemas.microsoft.com/office/drawing/2014/main" id="{25204F60-9D72-B54D-8C7F-43065DDAB216}"/>
              </a:ext>
            </a:extLst>
          </p:cNvPr>
          <p:cNvSpPr>
            <a:spLocks noGrp="1"/>
          </p:cNvSpPr>
          <p:nvPr>
            <p:ph type="title"/>
          </p:nvPr>
        </p:nvSpPr>
        <p:spPr>
          <a:xfrm>
            <a:off x="3559920" y="504000"/>
            <a:ext cx="4955429" cy="569407"/>
          </a:xfrm>
        </p:spPr>
        <p:txBody>
          <a:bodyPr anchor="t" anchorCtr="0"/>
          <a:lstStyle/>
          <a:p>
            <a:r>
              <a:rPr lang="en-US"/>
              <a:t>Click to edit Master title style</a:t>
            </a:r>
            <a:endParaRPr lang="sv-SE" dirty="0"/>
          </a:p>
        </p:txBody>
      </p:sp>
      <p:sp>
        <p:nvSpPr>
          <p:cNvPr id="11" name="Date Placeholder 1">
            <a:extLst>
              <a:ext uri="{FF2B5EF4-FFF2-40B4-BE49-F238E27FC236}">
                <a16:creationId xmlns:a16="http://schemas.microsoft.com/office/drawing/2014/main" id="{88705450-1784-994B-A077-E8B216022401}"/>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81D3E826-95A2-E24A-94DB-38A6D1F6AA74}" type="datetime1">
              <a:rPr lang="sv-SE" smtClean="0"/>
              <a:t>2025-09-12</a:t>
            </a:fld>
            <a:endParaRPr lang="sv-SE"/>
          </a:p>
        </p:txBody>
      </p:sp>
      <p:sp>
        <p:nvSpPr>
          <p:cNvPr id="13" name="Platshållare för bildnummer 2">
            <a:extLst>
              <a:ext uri="{FF2B5EF4-FFF2-40B4-BE49-F238E27FC236}">
                <a16:creationId xmlns:a16="http://schemas.microsoft.com/office/drawing/2014/main" id="{8D175B95-E002-4D4A-8638-3BD36B72C8F1}"/>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DAF6CB31-15A5-FC4B-8E58-58B8D258EC96}"/>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68728356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ch bild (alt 1)">
    <p:spTree>
      <p:nvGrpSpPr>
        <p:cNvPr id="1" name=""/>
        <p:cNvGrpSpPr/>
        <p:nvPr/>
      </p:nvGrpSpPr>
      <p:grpSpPr>
        <a:xfrm>
          <a:off x="0" y="0"/>
          <a:ext cx="0" cy="0"/>
          <a:chOff x="0" y="0"/>
          <a:chExt cx="0" cy="0"/>
        </a:xfrm>
      </p:grpSpPr>
      <p:sp>
        <p:nvSpPr>
          <p:cNvPr id="15" name="Platshållare för bild 7"/>
          <p:cNvSpPr>
            <a:spLocks noGrp="1"/>
          </p:cNvSpPr>
          <p:nvPr>
            <p:ph type="pic" sz="quarter" idx="17" hasCustomPrompt="1"/>
          </p:nvPr>
        </p:nvSpPr>
        <p:spPr>
          <a:xfrm>
            <a:off x="0" y="0"/>
            <a:ext cx="2991600" cy="4876006"/>
          </a:xfrm>
          <a:prstGeom prst="rect">
            <a:avLst/>
          </a:prstGeom>
          <a:solidFill>
            <a:schemeClr val="bg1">
              <a:lumMod val="95000"/>
            </a:schemeClr>
          </a:solidFill>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a:t>Klicka på ikonen</a:t>
            </a:r>
            <a:br>
              <a:rPr lang="sv-SE" noProof="0"/>
            </a:br>
            <a:br>
              <a:rPr lang="sv-SE" noProof="0"/>
            </a:br>
            <a:r>
              <a:rPr lang="sv-SE" noProof="0"/>
              <a:t>för att lägga till en bild</a:t>
            </a:r>
          </a:p>
        </p:txBody>
      </p:sp>
      <p:sp>
        <p:nvSpPr>
          <p:cNvPr id="7" name="Platshållare för innehåll 2"/>
          <p:cNvSpPr>
            <a:spLocks noGrp="1"/>
          </p:cNvSpPr>
          <p:nvPr>
            <p:ph sz="quarter" idx="12" hasCustomPrompt="1"/>
          </p:nvPr>
        </p:nvSpPr>
        <p:spPr>
          <a:xfrm>
            <a:off x="3347864" y="1440000"/>
            <a:ext cx="5184000" cy="2942564"/>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8" name="Rubrik 5">
            <a:extLst>
              <a:ext uri="{FF2B5EF4-FFF2-40B4-BE49-F238E27FC236}">
                <a16:creationId xmlns:a16="http://schemas.microsoft.com/office/drawing/2014/main" id="{4A046CDC-B1E2-0B4F-AE67-FFD8B9756832}"/>
              </a:ext>
            </a:extLst>
          </p:cNvPr>
          <p:cNvSpPr>
            <a:spLocks noGrp="1"/>
          </p:cNvSpPr>
          <p:nvPr>
            <p:ph type="title"/>
          </p:nvPr>
        </p:nvSpPr>
        <p:spPr>
          <a:xfrm>
            <a:off x="3331350" y="504000"/>
            <a:ext cx="5184000" cy="569407"/>
          </a:xfrm>
        </p:spPr>
        <p:txBody>
          <a:bodyPr anchor="t" anchorCtr="0"/>
          <a:lstStyle/>
          <a:p>
            <a:r>
              <a:rPr lang="en-US"/>
              <a:t>Click to edit Master title style</a:t>
            </a:r>
            <a:endParaRPr lang="sv-SE" dirty="0"/>
          </a:p>
        </p:txBody>
      </p:sp>
      <p:sp>
        <p:nvSpPr>
          <p:cNvPr id="10" name="Date Placeholder 1">
            <a:extLst>
              <a:ext uri="{FF2B5EF4-FFF2-40B4-BE49-F238E27FC236}">
                <a16:creationId xmlns:a16="http://schemas.microsoft.com/office/drawing/2014/main" id="{8C10876C-8898-E446-84E1-CB43FBFC384F}"/>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253B05BF-1391-C94C-9080-F233E1B5E3C2}" type="datetime1">
              <a:rPr lang="sv-SE" smtClean="0"/>
              <a:t>2025-09-12</a:t>
            </a:fld>
            <a:endParaRPr lang="sv-SE"/>
          </a:p>
        </p:txBody>
      </p:sp>
      <p:sp>
        <p:nvSpPr>
          <p:cNvPr id="11" name="Platshållare för bildnummer 2">
            <a:extLst>
              <a:ext uri="{FF2B5EF4-FFF2-40B4-BE49-F238E27FC236}">
                <a16:creationId xmlns:a16="http://schemas.microsoft.com/office/drawing/2014/main" id="{E9F9DEB6-D254-CE48-AB28-CB60D1C9A816}"/>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2" name="Platshållare för sidfot 5">
            <a:extLst>
              <a:ext uri="{FF2B5EF4-FFF2-40B4-BE49-F238E27FC236}">
                <a16:creationId xmlns:a16="http://schemas.microsoft.com/office/drawing/2014/main" id="{4201F1C7-8EA7-F443-A955-4853029D5E89}"/>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235511099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ch bild (alt 2)">
    <p:spTree>
      <p:nvGrpSpPr>
        <p:cNvPr id="1" name=""/>
        <p:cNvGrpSpPr/>
        <p:nvPr/>
      </p:nvGrpSpPr>
      <p:grpSpPr>
        <a:xfrm>
          <a:off x="0" y="0"/>
          <a:ext cx="0" cy="0"/>
          <a:chOff x="0" y="0"/>
          <a:chExt cx="0" cy="0"/>
        </a:xfrm>
      </p:grpSpPr>
      <p:sp>
        <p:nvSpPr>
          <p:cNvPr id="15" name="Platshållare för bild 7"/>
          <p:cNvSpPr>
            <a:spLocks noGrp="1"/>
          </p:cNvSpPr>
          <p:nvPr>
            <p:ph type="pic" sz="quarter" idx="17" hasCustomPrompt="1"/>
          </p:nvPr>
        </p:nvSpPr>
        <p:spPr>
          <a:xfrm>
            <a:off x="0" y="0"/>
            <a:ext cx="4572001" cy="4874400"/>
          </a:xfrm>
          <a:prstGeom prst="rect">
            <a:avLst/>
          </a:prstGeom>
          <a:solidFill>
            <a:schemeClr val="bg1">
              <a:lumMod val="95000"/>
            </a:schemeClr>
          </a:solidFill>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a:t>Klicka på ikonen</a:t>
            </a:r>
            <a:br>
              <a:rPr lang="sv-SE" noProof="0"/>
            </a:br>
            <a:br>
              <a:rPr lang="sv-SE" noProof="0"/>
            </a:br>
            <a:r>
              <a:rPr lang="sv-SE" noProof="0"/>
              <a:t>för att lägga till en bild</a:t>
            </a:r>
          </a:p>
        </p:txBody>
      </p:sp>
      <p:sp>
        <p:nvSpPr>
          <p:cNvPr id="7" name="Platshållare för innehåll 2"/>
          <p:cNvSpPr>
            <a:spLocks noGrp="1"/>
          </p:cNvSpPr>
          <p:nvPr>
            <p:ph sz="quarter" idx="12" hasCustomPrompt="1"/>
          </p:nvPr>
        </p:nvSpPr>
        <p:spPr>
          <a:xfrm>
            <a:off x="4932448" y="1440000"/>
            <a:ext cx="3672000" cy="2989462"/>
          </a:xfrm>
        </p:spPr>
        <p:txBody>
          <a:bodyPr/>
          <a:lstStyle>
            <a:lvl1pPr marL="216000" indent="-216000">
              <a:defRPr sz="1800"/>
            </a:lvl1pPr>
            <a:lvl2pPr marL="432000" indent="-216000">
              <a:defRPr sz="1600"/>
            </a:lvl2pPr>
            <a:lvl3pPr marL="648000" indent="-216000">
              <a:defRPr sz="1600"/>
            </a:lvl3pPr>
            <a:lvl4pPr marL="864000" indent="-216000">
              <a:defRPr sz="1600"/>
            </a:lvl4pPr>
            <a:lvl5pPr marL="1080000" indent="-216000">
              <a:defRPr sz="1600"/>
            </a:lvl5pPr>
          </a:lstStyle>
          <a:p>
            <a:pPr lvl="0"/>
            <a:r>
              <a:rPr lang="sv-SE" dirty="0"/>
              <a:t>Skriv in din text</a:t>
            </a:r>
          </a:p>
          <a:p>
            <a:pPr lvl="1"/>
            <a:r>
              <a:rPr lang="sv-SE" dirty="0"/>
              <a:t>Nivå två</a:t>
            </a:r>
          </a:p>
          <a:p>
            <a:pPr lvl="2"/>
            <a:r>
              <a:rPr lang="sv-SE" dirty="0"/>
              <a:t>Nivå tre</a:t>
            </a:r>
          </a:p>
          <a:p>
            <a:pPr lvl="3"/>
            <a:r>
              <a:rPr lang="sv-SE" dirty="0"/>
              <a:t>Nivå fyra</a:t>
            </a:r>
          </a:p>
          <a:p>
            <a:pPr lvl="4"/>
            <a:r>
              <a:rPr lang="sv-SE" dirty="0"/>
              <a:t>Nivå fem</a:t>
            </a:r>
          </a:p>
        </p:txBody>
      </p:sp>
      <p:sp>
        <p:nvSpPr>
          <p:cNvPr id="8" name="Rubrik 5">
            <a:extLst>
              <a:ext uri="{FF2B5EF4-FFF2-40B4-BE49-F238E27FC236}">
                <a16:creationId xmlns:a16="http://schemas.microsoft.com/office/drawing/2014/main" id="{E269CEC0-D993-D844-9A1F-87AB9ECBCF23}"/>
              </a:ext>
            </a:extLst>
          </p:cNvPr>
          <p:cNvSpPr>
            <a:spLocks noGrp="1"/>
          </p:cNvSpPr>
          <p:nvPr>
            <p:ph type="title"/>
          </p:nvPr>
        </p:nvSpPr>
        <p:spPr>
          <a:xfrm>
            <a:off x="4932448" y="504000"/>
            <a:ext cx="3582902" cy="569407"/>
          </a:xfrm>
        </p:spPr>
        <p:txBody>
          <a:bodyPr anchor="t" anchorCtr="0"/>
          <a:lstStyle/>
          <a:p>
            <a:r>
              <a:rPr lang="en-US"/>
              <a:t>Click to edit Master title style</a:t>
            </a:r>
            <a:endParaRPr lang="sv-SE" dirty="0"/>
          </a:p>
        </p:txBody>
      </p:sp>
      <p:sp>
        <p:nvSpPr>
          <p:cNvPr id="10" name="Date Placeholder 1">
            <a:extLst>
              <a:ext uri="{FF2B5EF4-FFF2-40B4-BE49-F238E27FC236}">
                <a16:creationId xmlns:a16="http://schemas.microsoft.com/office/drawing/2014/main" id="{8B9CD2A0-D225-E04A-BCE6-0CD0CA5DBD06}"/>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EC252D20-9085-0F41-A260-180783281236}" type="datetime1">
              <a:rPr lang="sv-SE" smtClean="0"/>
              <a:t>2025-09-12</a:t>
            </a:fld>
            <a:endParaRPr lang="sv-SE"/>
          </a:p>
        </p:txBody>
      </p:sp>
      <p:sp>
        <p:nvSpPr>
          <p:cNvPr id="11" name="Platshållare för bildnummer 2">
            <a:extLst>
              <a:ext uri="{FF2B5EF4-FFF2-40B4-BE49-F238E27FC236}">
                <a16:creationId xmlns:a16="http://schemas.microsoft.com/office/drawing/2014/main" id="{3DC31347-DDE8-8B4F-9D7F-D4EE68FE3C86}"/>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2" name="Platshållare för sidfot 5">
            <a:extLst>
              <a:ext uri="{FF2B5EF4-FFF2-40B4-BE49-F238E27FC236}">
                <a16:creationId xmlns:a16="http://schemas.microsoft.com/office/drawing/2014/main" id="{165EEADD-62D4-5A43-B5C3-5B55E6011F70}"/>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86729132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19" Type="http://schemas.openxmlformats.org/officeDocument/2006/relationships/theme" Target="../theme/theme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alpha val="20000"/>
          </a:schemeClr>
        </a:solidFill>
        <a:effectLst/>
      </p:bgPr>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F419173-A613-DB49-A35E-3FB45E6390B0}"/>
              </a:ext>
            </a:extLst>
          </p:cNvPr>
          <p:cNvSpPr/>
          <p:nvPr/>
        </p:nvSpPr>
        <p:spPr>
          <a:xfrm>
            <a:off x="0" y="4876005"/>
            <a:ext cx="9144000" cy="28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8" name="Platshållare för sidfot 5">
            <a:extLst>
              <a:ext uri="{FF2B5EF4-FFF2-40B4-BE49-F238E27FC236}">
                <a16:creationId xmlns:a16="http://schemas.microsoft.com/office/drawing/2014/main" id="{06B9C0E8-DCB4-2C4D-B49C-1989548CC6F9}"/>
              </a:ext>
            </a:extLst>
          </p:cNvPr>
          <p:cNvSpPr txBox="1">
            <a:spLocks/>
          </p:cNvSpPr>
          <p:nvPr/>
        </p:nvSpPr>
        <p:spPr>
          <a:xfrm>
            <a:off x="672778" y="4955257"/>
            <a:ext cx="1810990" cy="174522"/>
          </a:xfrm>
          <a:prstGeom prst="rect">
            <a:avLst/>
          </a:prstGeom>
        </p:spPr>
        <p:txBody>
          <a:bodyPr lIns="0" tIns="0" rIns="0" bIns="0" anchor="t" anchorCtr="0">
            <a:noAutofit/>
          </a:bodyPr>
          <a:lstStyle>
            <a:defPPr>
              <a:defRPr lang="sv-SE"/>
            </a:defPPr>
            <a:lvl1pPr algn="l" defTabSz="457200" rtl="0" fontAlgn="base">
              <a:lnSpc>
                <a:spcPct val="100000"/>
              </a:lnSpc>
              <a:spcBef>
                <a:spcPct val="0"/>
              </a:spcBef>
              <a:spcAft>
                <a:spcPct val="0"/>
              </a:spcAft>
              <a:defRPr lang="sv-SE" sz="900" b="0" i="0" kern="1200" cap="none"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eaLnBrk="0" hangingPunct="0">
              <a:spcBef>
                <a:spcPts val="0"/>
              </a:spcBef>
              <a:buFont typeface="Arial" charset="0"/>
              <a:buNone/>
            </a:pPr>
            <a:r>
              <a:rPr lang="sv-SE" sz="700" b="1" spc="50" baseline="0">
                <a:solidFill>
                  <a:schemeClr val="bg1">
                    <a:lumMod val="75000"/>
                  </a:schemeClr>
                </a:solidFill>
              </a:rPr>
              <a:t>GÖTEBORGS UNIVERSITET</a:t>
            </a:r>
          </a:p>
        </p:txBody>
      </p:sp>
      <p:sp>
        <p:nvSpPr>
          <p:cNvPr id="1027" name="Platshållare för rubrik 1"/>
          <p:cNvSpPr>
            <a:spLocks noGrp="1"/>
          </p:cNvSpPr>
          <p:nvPr>
            <p:ph type="title"/>
          </p:nvPr>
        </p:nvSpPr>
        <p:spPr bwMode="auto">
          <a:xfrm>
            <a:off x="684000" y="504000"/>
            <a:ext cx="7831350" cy="569407"/>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sv-SE" noProof="0" dirty="0"/>
          </a:p>
        </p:txBody>
      </p:sp>
      <p:sp>
        <p:nvSpPr>
          <p:cNvPr id="4" name="Platshållare för text 3"/>
          <p:cNvSpPr>
            <a:spLocks noGrp="1"/>
          </p:cNvSpPr>
          <p:nvPr>
            <p:ph type="body" idx="1"/>
          </p:nvPr>
        </p:nvSpPr>
        <p:spPr>
          <a:xfrm>
            <a:off x="684000" y="1440000"/>
            <a:ext cx="6912336" cy="2942564"/>
          </a:xfrm>
          <a:prstGeom prst="rect">
            <a:avLst/>
          </a:prstGeom>
        </p:spPr>
        <p:txBody>
          <a:bodyPr vert="horz" lIns="0" tIns="0" rIns="0" bIns="0" rtlCol="0">
            <a:normAutofit/>
          </a:bodyPr>
          <a:lstStyle/>
          <a:p>
            <a:pPr marL="216000" lvl="0" indent="-216000"/>
            <a:r>
              <a:rPr lang="sv-SE" noProof="0" dirty="0"/>
              <a:t>Klicka här för att ändra format på bakgrundstexten</a:t>
            </a:r>
          </a:p>
          <a:p>
            <a:pPr marL="432000" lvl="1" indent="-216000">
              <a:buFont typeface="Arial" panose="020B0604020202020204" pitchFamily="34" charset="0"/>
            </a:pPr>
            <a:r>
              <a:rPr lang="sv-SE" noProof="0" dirty="0"/>
              <a:t>Nivå två</a:t>
            </a:r>
          </a:p>
          <a:p>
            <a:pPr marL="648000" lvl="2" indent="-216000"/>
            <a:r>
              <a:rPr lang="sv-SE" noProof="0" dirty="0"/>
              <a:t>Nivå tre</a:t>
            </a:r>
          </a:p>
          <a:p>
            <a:pPr marL="864000" lvl="3" indent="-216000"/>
            <a:r>
              <a:rPr lang="sv-SE" noProof="0" dirty="0"/>
              <a:t>Nivå fyra</a:t>
            </a:r>
          </a:p>
          <a:p>
            <a:pPr marL="1080000" lvl="4" indent="-216000"/>
            <a:r>
              <a:rPr lang="sv-SE" noProof="0" dirty="0"/>
              <a:t>Nivå fem</a:t>
            </a:r>
          </a:p>
        </p:txBody>
      </p:sp>
      <p:sp>
        <p:nvSpPr>
          <p:cNvPr id="9" name="Date Placeholder 1">
            <a:extLst>
              <a:ext uri="{FF2B5EF4-FFF2-40B4-BE49-F238E27FC236}">
                <a16:creationId xmlns:a16="http://schemas.microsoft.com/office/drawing/2014/main" id="{A2865E4E-48DD-8943-8E03-9EE6AAC9D7DE}"/>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664CEC21-46C4-814C-A4B9-A082B61B8431}" type="datetime1">
              <a:rPr lang="sv-SE" smtClean="0"/>
              <a:t>2025-09-12</a:t>
            </a:fld>
            <a:endParaRPr lang="sv-SE"/>
          </a:p>
        </p:txBody>
      </p:sp>
      <p:sp>
        <p:nvSpPr>
          <p:cNvPr id="10" name="Platshållare för bildnummer 2">
            <a:extLst>
              <a:ext uri="{FF2B5EF4-FFF2-40B4-BE49-F238E27FC236}">
                <a16:creationId xmlns:a16="http://schemas.microsoft.com/office/drawing/2014/main" id="{078A0388-FF0A-694E-A8A0-B718EA71AA2F}"/>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4" name="Platshållare för sidfot 5">
            <a:extLst>
              <a:ext uri="{FF2B5EF4-FFF2-40B4-BE49-F238E27FC236}">
                <a16:creationId xmlns:a16="http://schemas.microsoft.com/office/drawing/2014/main" id="{F158CAAC-36CC-744D-8034-F96DD5E00582}"/>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4242150340"/>
      </p:ext>
    </p:extLst>
  </p:cSld>
  <p:clrMap bg1="lt1" tx1="dk1" bg2="lt2" tx2="dk2" accent1="accent1" accent2="accent2" accent3="accent3" accent4="accent4" accent5="accent5" accent6="accent6" hlink="hlink" folHlink="folHlink"/>
  <p:sldLayoutIdLst>
    <p:sldLayoutId id="2147484030" r:id="rId1"/>
    <p:sldLayoutId id="2147484031"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 id="2147484041" r:id="rId12"/>
    <p:sldLayoutId id="2147484042" r:id="rId13"/>
    <p:sldLayoutId id="2147484043" r:id="rId14"/>
    <p:sldLayoutId id="2147484044" r:id="rId15"/>
    <p:sldLayoutId id="2147484045" r:id="rId16"/>
    <p:sldLayoutId id="2147484046" r:id="rId17"/>
    <p:sldLayoutId id="2147484047" r:id="rId18"/>
    <p:sldLayoutId id="2147484048" r:id="rId19"/>
    <p:sldLayoutId id="2147484049" r:id="rId20"/>
    <p:sldLayoutId id="2147484050" r:id="rId21"/>
    <p:sldLayoutId id="2147484051" r:id="rId22"/>
  </p:sldLayoutIdLst>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hf sldNum="0" hdr="0" ftr="0" dt="0"/>
  <p:txStyles>
    <p:titleStyle>
      <a:lvl1pPr algn="l" defTabSz="457200" rtl="0" eaLnBrk="1" fontAlgn="base" hangingPunct="1">
        <a:lnSpc>
          <a:spcPct val="90000"/>
        </a:lnSpc>
        <a:spcBef>
          <a:spcPct val="0"/>
        </a:spcBef>
        <a:spcAft>
          <a:spcPct val="0"/>
        </a:spcAft>
        <a:defRPr sz="2800" b="1" i="0" kern="1200">
          <a:solidFill>
            <a:schemeClr val="tx1">
              <a:lumMod val="75000"/>
              <a:lumOff val="25000"/>
            </a:schemeClr>
          </a:solidFill>
          <a:latin typeface="Arial Narrow"/>
          <a:ea typeface="ＭＳ Ｐゴシック" pitchFamily="-65" charset="-128"/>
          <a:cs typeface="ＭＳ Ｐゴシック" charset="0"/>
        </a:defRPr>
      </a:lvl1pPr>
      <a:lvl2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2pPr>
      <a:lvl3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3pPr>
      <a:lvl4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4pPr>
      <a:lvl5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5pPr>
      <a:lvl6pPr marL="4572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6pPr>
      <a:lvl7pPr marL="9144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7pPr>
      <a:lvl8pPr marL="13716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8pPr>
      <a:lvl9pPr marL="18288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9pPr>
    </p:titleStyle>
    <p:bodyStyle>
      <a:lvl1pPr marL="180000" indent="-180000" algn="l" defTabSz="457200" rtl="0" eaLnBrk="1" fontAlgn="base" hangingPunct="1">
        <a:lnSpc>
          <a:spcPct val="110000"/>
        </a:lnSpc>
        <a:spcBef>
          <a:spcPts val="800"/>
        </a:spcBef>
        <a:spcAft>
          <a:spcPct val="0"/>
        </a:spcAft>
        <a:buFont typeface="Arial" charset="0"/>
        <a:buChar char="•"/>
        <a:defRPr lang="sv-SE" sz="1800" kern="1200" dirty="0" smtClean="0">
          <a:solidFill>
            <a:schemeClr val="tx1">
              <a:lumMod val="75000"/>
              <a:lumOff val="25000"/>
            </a:schemeClr>
          </a:solidFill>
          <a:latin typeface="Arial" panose="020B0604020202020204" pitchFamily="34" charset="0"/>
          <a:ea typeface="ＭＳ Ｐゴシック" pitchFamily="-65" charset="-128"/>
          <a:cs typeface="Arial" panose="020B0604020202020204" pitchFamily="34" charset="0"/>
        </a:defRPr>
      </a:lvl1pPr>
      <a:lvl2pPr marL="501750" indent="-285750" algn="l" defTabSz="457200" rtl="0" eaLnBrk="1" fontAlgn="base" hangingPunct="1">
        <a:lnSpc>
          <a:spcPct val="100000"/>
        </a:lnSpc>
        <a:spcBef>
          <a:spcPts val="200"/>
        </a:spcBef>
        <a:spcAft>
          <a:spcPts val="300"/>
        </a:spcAft>
        <a:buFont typeface="Arial" panose="020B0604020202020204" pitchFamily="34" charset="0"/>
        <a:buChar char="–"/>
        <a:defRPr lang="sv-SE" sz="1600" kern="1200" baseline="0" dirty="0" smtClean="0">
          <a:solidFill>
            <a:schemeClr val="tx1">
              <a:lumMod val="75000"/>
              <a:lumOff val="25000"/>
            </a:schemeClr>
          </a:solidFill>
          <a:latin typeface="Arial" panose="020B0604020202020204" pitchFamily="34" charset="0"/>
          <a:ea typeface="ＭＳ Ｐゴシック" pitchFamily="-65" charset="-128"/>
          <a:cs typeface="Arial" panose="020B0604020202020204" pitchFamily="34" charset="0"/>
        </a:defRPr>
      </a:lvl2pPr>
      <a:lvl3pPr marL="717750" indent="-285750" algn="l" defTabSz="457200" rtl="0" eaLnBrk="1" fontAlgn="base" hangingPunct="1">
        <a:spcBef>
          <a:spcPts val="0"/>
        </a:spcBef>
        <a:spcAft>
          <a:spcPts val="300"/>
        </a:spcAft>
        <a:buFont typeface="Wingdings" panose="05000000000000000000" pitchFamily="2" charset="2"/>
        <a:buChar char="§"/>
        <a:defRPr lang="sv-SE" sz="1600" kern="1200" dirty="0" smtClean="0">
          <a:solidFill>
            <a:schemeClr val="tx1">
              <a:lumMod val="75000"/>
              <a:lumOff val="25000"/>
            </a:schemeClr>
          </a:solidFill>
          <a:latin typeface="Arial" panose="020B0604020202020204" pitchFamily="34" charset="0"/>
          <a:ea typeface="ＭＳ Ｐゴシック" charset="0"/>
          <a:cs typeface="Arial" panose="020B0604020202020204" pitchFamily="34" charset="0"/>
        </a:defRPr>
      </a:lvl3pPr>
      <a:lvl4pPr marL="933750" indent="-285750" algn="l" defTabSz="457200" rtl="0" eaLnBrk="1" fontAlgn="base" hangingPunct="1">
        <a:spcBef>
          <a:spcPts val="0"/>
        </a:spcBef>
        <a:spcAft>
          <a:spcPts val="300"/>
        </a:spcAft>
        <a:buFont typeface="Arial" panose="020B0604020202020204" pitchFamily="34" charset="0"/>
        <a:buChar char="•"/>
        <a:defRPr lang="sv-SE" sz="1600" kern="1200" baseline="0" dirty="0" smtClean="0">
          <a:solidFill>
            <a:schemeClr val="tx1">
              <a:lumMod val="75000"/>
              <a:lumOff val="25000"/>
            </a:schemeClr>
          </a:solidFill>
          <a:latin typeface="Arial" panose="020B0604020202020204" pitchFamily="34" charset="0"/>
          <a:ea typeface="Helvetica" charset="0"/>
          <a:cs typeface="Arial" panose="020B0604020202020204" pitchFamily="34" charset="0"/>
        </a:defRPr>
      </a:lvl4pPr>
      <a:lvl5pPr marL="1149750" indent="-285750" algn="l" defTabSz="457200" rtl="0" eaLnBrk="1" fontAlgn="base" hangingPunct="1">
        <a:spcBef>
          <a:spcPts val="0"/>
        </a:spcBef>
        <a:spcAft>
          <a:spcPct val="0"/>
        </a:spcAft>
        <a:buFont typeface="Arial" panose="020B0604020202020204" pitchFamily="34" charset="0"/>
        <a:buChar char="–"/>
        <a:defRPr lang="sv-SE" sz="1600" kern="1200" dirty="0">
          <a:solidFill>
            <a:schemeClr val="tx1">
              <a:lumMod val="75000"/>
              <a:lumOff val="25000"/>
            </a:schemeClr>
          </a:solidFill>
          <a:latin typeface="Arial" panose="020B0604020202020204" pitchFamily="34" charset="0"/>
          <a:ea typeface="Helvetica" charset="0"/>
          <a:cs typeface="Arial" panose="020B0604020202020204" pitchFamily="34" charset="0"/>
        </a:defRPr>
      </a:lvl5pPr>
      <a:lvl6pPr marL="1616075" indent="-215900" algn="l" defTabSz="457200" rtl="0" eaLnBrk="1" latinLnBrk="0" hangingPunct="1">
        <a:spcBef>
          <a:spcPts val="0"/>
        </a:spcBef>
        <a:buFont typeface="Wingdings" panose="05000000000000000000" pitchFamily="2" charset="2"/>
        <a:buChar char="§"/>
        <a:defRPr sz="17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4" pos="2880">
          <p15:clr>
            <a:srgbClr val="F26B43"/>
          </p15:clr>
        </p15:guide>
        <p15:guide id="5" orient="horz" pos="2160">
          <p15:clr>
            <a:srgbClr val="F26B43"/>
          </p15:clr>
        </p15:guide>
        <p15:guide id="6" orient="horz" pos="4156">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F419173-A613-DB49-A35E-3FB45E6390B0}"/>
              </a:ext>
            </a:extLst>
          </p:cNvPr>
          <p:cNvSpPr/>
          <p:nvPr/>
        </p:nvSpPr>
        <p:spPr>
          <a:xfrm>
            <a:off x="0" y="4876005"/>
            <a:ext cx="9144000" cy="28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8" name="Platshållare för sidfot 5">
            <a:extLst>
              <a:ext uri="{FF2B5EF4-FFF2-40B4-BE49-F238E27FC236}">
                <a16:creationId xmlns:a16="http://schemas.microsoft.com/office/drawing/2014/main" id="{06B9C0E8-DCB4-2C4D-B49C-1989548CC6F9}"/>
              </a:ext>
            </a:extLst>
          </p:cNvPr>
          <p:cNvSpPr txBox="1">
            <a:spLocks/>
          </p:cNvSpPr>
          <p:nvPr/>
        </p:nvSpPr>
        <p:spPr>
          <a:xfrm>
            <a:off x="672778" y="4955257"/>
            <a:ext cx="1810990" cy="174522"/>
          </a:xfrm>
          <a:prstGeom prst="rect">
            <a:avLst/>
          </a:prstGeom>
        </p:spPr>
        <p:txBody>
          <a:bodyPr lIns="0" tIns="0" rIns="0" bIns="0" anchor="t" anchorCtr="0">
            <a:noAutofit/>
          </a:bodyPr>
          <a:lstStyle>
            <a:defPPr>
              <a:defRPr lang="sv-SE"/>
            </a:defPPr>
            <a:lvl1pPr algn="l" defTabSz="457200" rtl="0" fontAlgn="base">
              <a:lnSpc>
                <a:spcPct val="100000"/>
              </a:lnSpc>
              <a:spcBef>
                <a:spcPct val="0"/>
              </a:spcBef>
              <a:spcAft>
                <a:spcPct val="0"/>
              </a:spcAft>
              <a:defRPr lang="sv-SE" sz="900" b="0" i="0" kern="1200" cap="none"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eaLnBrk="0" hangingPunct="0">
              <a:spcBef>
                <a:spcPts val="0"/>
              </a:spcBef>
              <a:buFont typeface="Arial" charset="0"/>
              <a:buNone/>
            </a:pPr>
            <a:r>
              <a:rPr lang="sv-SE" sz="700" b="1" spc="50" baseline="0">
                <a:solidFill>
                  <a:schemeClr val="bg1">
                    <a:lumMod val="75000"/>
                  </a:schemeClr>
                </a:solidFill>
              </a:rPr>
              <a:t>GÖTEBORGS UNIVERSITET</a:t>
            </a:r>
          </a:p>
        </p:txBody>
      </p:sp>
      <p:sp>
        <p:nvSpPr>
          <p:cNvPr id="1027" name="Platshållare för rubrik 1"/>
          <p:cNvSpPr>
            <a:spLocks noGrp="1"/>
          </p:cNvSpPr>
          <p:nvPr>
            <p:ph type="title"/>
          </p:nvPr>
        </p:nvSpPr>
        <p:spPr bwMode="auto">
          <a:xfrm>
            <a:off x="684000" y="504000"/>
            <a:ext cx="7831350" cy="569407"/>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sv-SE" noProof="0" dirty="0"/>
          </a:p>
        </p:txBody>
      </p:sp>
      <p:sp>
        <p:nvSpPr>
          <p:cNvPr id="4" name="Platshållare för text 3"/>
          <p:cNvSpPr>
            <a:spLocks noGrp="1"/>
          </p:cNvSpPr>
          <p:nvPr>
            <p:ph type="body" idx="1"/>
          </p:nvPr>
        </p:nvSpPr>
        <p:spPr>
          <a:xfrm>
            <a:off x="684000" y="1440000"/>
            <a:ext cx="6912336" cy="2942564"/>
          </a:xfrm>
          <a:prstGeom prst="rect">
            <a:avLst/>
          </a:prstGeom>
        </p:spPr>
        <p:txBody>
          <a:bodyPr vert="horz" lIns="0" tIns="0" rIns="0" bIns="0" rtlCol="0">
            <a:normAutofit/>
          </a:bodyPr>
          <a:lstStyle/>
          <a:p>
            <a:pPr marL="216000" lvl="0" indent="-216000"/>
            <a:r>
              <a:rPr lang="sv-SE" dirty="0"/>
              <a:t>Klicka här för att ändra format på bakgrundstexten</a:t>
            </a:r>
          </a:p>
          <a:p>
            <a:pPr marL="432000" lvl="1" indent="-216000">
              <a:buFont typeface="Arial" panose="020B0604020202020204" pitchFamily="34" charset="0"/>
            </a:pPr>
            <a:r>
              <a:rPr lang="sv-SE" dirty="0"/>
              <a:t>Nivå två</a:t>
            </a:r>
          </a:p>
          <a:p>
            <a:pPr marL="648000" lvl="2" indent="-216000"/>
            <a:r>
              <a:rPr lang="sv-SE" dirty="0"/>
              <a:t>Nivå tre</a:t>
            </a:r>
          </a:p>
          <a:p>
            <a:pPr marL="864000" lvl="3" indent="-216000"/>
            <a:r>
              <a:rPr lang="sv-SE" dirty="0"/>
              <a:t>Nivå fyra</a:t>
            </a:r>
          </a:p>
          <a:p>
            <a:pPr marL="1080000" lvl="4" indent="-216000"/>
            <a:r>
              <a:rPr lang="sv-SE" dirty="0"/>
              <a:t>Nivå fem</a:t>
            </a:r>
          </a:p>
        </p:txBody>
      </p:sp>
      <p:sp>
        <p:nvSpPr>
          <p:cNvPr id="11" name="Date Placeholder 1">
            <a:extLst>
              <a:ext uri="{FF2B5EF4-FFF2-40B4-BE49-F238E27FC236}">
                <a16:creationId xmlns:a16="http://schemas.microsoft.com/office/drawing/2014/main" id="{359489DE-820D-EA4B-B29F-5CF912AF8DB0}"/>
              </a:ext>
            </a:extLst>
          </p:cNvPr>
          <p:cNvSpPr>
            <a:spLocks noGrp="1"/>
          </p:cNvSpPr>
          <p:nvPr>
            <p:ph type="dt" sz="half" idx="2"/>
          </p:nvPr>
        </p:nvSpPr>
        <p:spPr>
          <a:xfrm>
            <a:off x="7253844" y="4876006"/>
            <a:ext cx="979200" cy="253773"/>
          </a:xfrm>
          <a:prstGeom prst="rect">
            <a:avLst/>
          </a:prstGeom>
        </p:spPr>
        <p:txBody>
          <a:bodyPr vert="horz" lIns="91440" tIns="45720" rIns="91440" bIns="45720" rtlCol="0" anchor="ctr"/>
          <a:lstStyle>
            <a:lvl1pPr algn="l">
              <a:defRPr sz="700">
                <a:solidFill>
                  <a:schemeClr val="bg1">
                    <a:lumMod val="75000"/>
                  </a:schemeClr>
                </a:solidFill>
              </a:defRPr>
            </a:lvl1pPr>
          </a:lstStyle>
          <a:p>
            <a:fld id="{1FEEB1DE-F818-474A-8EC8-5D42B51242F6}" type="datetime1">
              <a:rPr lang="sv-SE" smtClean="0"/>
              <a:t>2025-09-12</a:t>
            </a:fld>
            <a:endParaRPr lang="sv-SE"/>
          </a:p>
        </p:txBody>
      </p:sp>
      <p:sp>
        <p:nvSpPr>
          <p:cNvPr id="12" name="Platshållare för bildnummer 2">
            <a:extLst>
              <a:ext uri="{FF2B5EF4-FFF2-40B4-BE49-F238E27FC236}">
                <a16:creationId xmlns:a16="http://schemas.microsoft.com/office/drawing/2014/main" id="{CD35B63B-12FC-0941-9D3A-E226320AA666}"/>
              </a:ext>
            </a:extLst>
          </p:cNvPr>
          <p:cNvSpPr>
            <a:spLocks noGrp="1"/>
          </p:cNvSpPr>
          <p:nvPr>
            <p:ph type="sldNum" sz="quarter" idx="4"/>
          </p:nvPr>
        </p:nvSpPr>
        <p:spPr>
          <a:xfrm>
            <a:off x="8284740" y="4876006"/>
            <a:ext cx="216024" cy="240856"/>
          </a:xfrm>
          <a:prstGeom prst="rect">
            <a:avLst/>
          </a:prstGeom>
        </p:spPr>
        <p:txBody>
          <a:bodyPr vert="horz" lIns="0" tIns="0" rIns="0" bIns="0" rtlCol="0" anchor="ctr"/>
          <a:lstStyle>
            <a:lvl1pPr algn="r">
              <a:defRPr sz="700">
                <a:solidFill>
                  <a:schemeClr val="bg1">
                    <a:lumMod val="75000"/>
                  </a:schemeClr>
                </a:solidFill>
              </a:defRPr>
            </a:lvl1pPr>
          </a:lstStyle>
          <a:p>
            <a:pPr>
              <a:defRPr/>
            </a:pPr>
            <a:fld id="{9426A61E-93B8-384D-8975-0A89DB09A550}" type="slidenum">
              <a:rPr lang="sv-SE" smtClean="0"/>
              <a:pPr>
                <a:defRPr/>
              </a:pPr>
              <a:t>‹#›</a:t>
            </a:fld>
            <a:endParaRPr lang="sv-SE"/>
          </a:p>
        </p:txBody>
      </p:sp>
      <p:sp>
        <p:nvSpPr>
          <p:cNvPr id="13" name="Platshållare för sidfot 5">
            <a:extLst>
              <a:ext uri="{FF2B5EF4-FFF2-40B4-BE49-F238E27FC236}">
                <a16:creationId xmlns:a16="http://schemas.microsoft.com/office/drawing/2014/main" id="{350875ED-3D80-FD49-8869-973B8BA18B2F}"/>
              </a:ext>
            </a:extLst>
          </p:cNvPr>
          <p:cNvSpPr>
            <a:spLocks noGrp="1"/>
          </p:cNvSpPr>
          <p:nvPr>
            <p:ph type="ftr" sz="quarter" idx="3"/>
          </p:nvPr>
        </p:nvSpPr>
        <p:spPr>
          <a:xfrm>
            <a:off x="2195736" y="4956931"/>
            <a:ext cx="3816284" cy="107772"/>
          </a:xfrm>
          <a:prstGeom prst="rect">
            <a:avLst/>
          </a:prstGeom>
        </p:spPr>
        <p:txBody>
          <a:bodyPr lIns="0" tIns="0" rIns="0" bIns="0" anchor="t" anchorCtr="0">
            <a:noAutofit/>
          </a:bodyPr>
          <a:lstStyle>
            <a:lvl1pPr algn="l">
              <a:lnSpc>
                <a:spcPct val="100000"/>
              </a:lnSpc>
              <a:defRPr lang="sv-SE" sz="700" b="1" i="0" cap="none" spc="50" baseline="0">
                <a:solidFill>
                  <a:schemeClr val="bg1">
                    <a:lumMod val="75000"/>
                  </a:schemeClr>
                </a:solidFill>
                <a:latin typeface="Arial" panose="020B0604020202020204" pitchFamily="34" charset="0"/>
                <a:ea typeface="ＭＳ Ｐゴシック" pitchFamily="-65" charset="-128"/>
                <a:cs typeface="Arial" panose="020B0604020202020204" pitchFamily="34" charset="0"/>
              </a:defRPr>
            </a:lvl1pPr>
          </a:lstStyle>
          <a:p>
            <a:pPr eaLnBrk="0" hangingPunct="0">
              <a:spcBef>
                <a:spcPts val="0"/>
              </a:spcBef>
              <a:buFont typeface="Arial" charset="0"/>
              <a:buNone/>
            </a:pPr>
            <a:r>
              <a:rPr lang="sv-SE"/>
              <a:t>|      NAMN PÅ VERKSAMHET – ÄNDRAS I SIDFOTSLÄGET</a:t>
            </a:r>
          </a:p>
        </p:txBody>
      </p:sp>
    </p:spTree>
    <p:extLst>
      <p:ext uri="{BB962C8B-B14F-4D97-AF65-F5344CB8AC3E}">
        <p14:creationId xmlns:p14="http://schemas.microsoft.com/office/powerpoint/2010/main" val="1834687796"/>
      </p:ext>
    </p:extLst>
  </p:cSld>
  <p:clrMap bg1="lt1" tx1="dk1" bg2="lt2" tx2="dk2" accent1="accent1" accent2="accent2" accent3="accent3" accent4="accent4" accent5="accent5" accent6="accent6" hlink="hlink" folHlink="folHlink"/>
  <p:sldLayoutIdLst>
    <p:sldLayoutId id="2147484007" r:id="rId1"/>
    <p:sldLayoutId id="2147484009"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 id="2147484020" r:id="rId12"/>
    <p:sldLayoutId id="2147484021" r:id="rId13"/>
    <p:sldLayoutId id="2147484023" r:id="rId14"/>
    <p:sldLayoutId id="2147484024" r:id="rId15"/>
    <p:sldLayoutId id="2147484025" r:id="rId16"/>
    <p:sldLayoutId id="2147484026" r:id="rId17"/>
    <p:sldLayoutId id="2147484027" r:id="rId18"/>
  </p:sldLayoutIdLst>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hf sldNum="0" hdr="0" ftr="0" dt="0"/>
  <p:txStyles>
    <p:titleStyle>
      <a:lvl1pPr algn="l" defTabSz="457200" rtl="0" eaLnBrk="1" fontAlgn="base" hangingPunct="1">
        <a:lnSpc>
          <a:spcPct val="90000"/>
        </a:lnSpc>
        <a:spcBef>
          <a:spcPct val="0"/>
        </a:spcBef>
        <a:spcAft>
          <a:spcPct val="0"/>
        </a:spcAft>
        <a:defRPr sz="2800" b="1" i="0" kern="1200">
          <a:solidFill>
            <a:schemeClr val="bg1">
              <a:lumMod val="95000"/>
            </a:schemeClr>
          </a:solidFill>
          <a:latin typeface="Arial Narrow"/>
          <a:ea typeface="ＭＳ Ｐゴシック" pitchFamily="-65" charset="-128"/>
          <a:cs typeface="ＭＳ Ｐゴシック" charset="0"/>
        </a:defRPr>
      </a:lvl1pPr>
      <a:lvl2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2pPr>
      <a:lvl3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3pPr>
      <a:lvl4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4pPr>
      <a:lvl5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5pPr>
      <a:lvl6pPr marL="4572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6pPr>
      <a:lvl7pPr marL="9144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7pPr>
      <a:lvl8pPr marL="13716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8pPr>
      <a:lvl9pPr marL="18288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9pPr>
    </p:titleStyle>
    <p:bodyStyle>
      <a:lvl1pPr marL="180000" indent="-180000" algn="l" defTabSz="457200" rtl="0" eaLnBrk="1" fontAlgn="base" hangingPunct="1">
        <a:lnSpc>
          <a:spcPct val="110000"/>
        </a:lnSpc>
        <a:spcBef>
          <a:spcPts val="800"/>
        </a:spcBef>
        <a:spcAft>
          <a:spcPct val="0"/>
        </a:spcAft>
        <a:buFont typeface="Arial" charset="0"/>
        <a:buChar char="•"/>
        <a:defRPr lang="sv-SE" sz="1800" kern="1200" dirty="0" smtClean="0">
          <a:solidFill>
            <a:schemeClr val="bg1">
              <a:lumMod val="95000"/>
            </a:schemeClr>
          </a:solidFill>
          <a:latin typeface="Arial" panose="020B0604020202020204" pitchFamily="34" charset="0"/>
          <a:ea typeface="ＭＳ Ｐゴシック" pitchFamily="-65" charset="-128"/>
          <a:cs typeface="Arial" panose="020B0604020202020204" pitchFamily="34" charset="0"/>
        </a:defRPr>
      </a:lvl1pPr>
      <a:lvl2pPr marL="501750" indent="-285750" algn="l" defTabSz="457200" rtl="0" eaLnBrk="1" fontAlgn="base" hangingPunct="1">
        <a:lnSpc>
          <a:spcPct val="100000"/>
        </a:lnSpc>
        <a:spcBef>
          <a:spcPts val="200"/>
        </a:spcBef>
        <a:spcAft>
          <a:spcPts val="300"/>
        </a:spcAft>
        <a:buFont typeface="Arial" panose="020B0604020202020204" pitchFamily="34" charset="0"/>
        <a:buChar char="–"/>
        <a:defRPr lang="sv-SE" sz="1600" kern="1200" baseline="0" dirty="0" smtClean="0">
          <a:solidFill>
            <a:schemeClr val="bg1">
              <a:lumMod val="95000"/>
            </a:schemeClr>
          </a:solidFill>
          <a:latin typeface="Arial" panose="020B0604020202020204" pitchFamily="34" charset="0"/>
          <a:ea typeface="ＭＳ Ｐゴシック" pitchFamily="-65" charset="-128"/>
          <a:cs typeface="Arial" panose="020B0604020202020204" pitchFamily="34" charset="0"/>
        </a:defRPr>
      </a:lvl2pPr>
      <a:lvl3pPr marL="717750" indent="-285750" algn="l" defTabSz="457200" rtl="0" eaLnBrk="1" fontAlgn="base" hangingPunct="1">
        <a:spcBef>
          <a:spcPts val="0"/>
        </a:spcBef>
        <a:spcAft>
          <a:spcPts val="300"/>
        </a:spcAft>
        <a:buFont typeface="Wingdings" panose="05000000000000000000" pitchFamily="2" charset="2"/>
        <a:buChar char="§"/>
        <a:defRPr lang="sv-SE" sz="1600" kern="1200" dirty="0" smtClean="0">
          <a:solidFill>
            <a:schemeClr val="bg1">
              <a:lumMod val="95000"/>
            </a:schemeClr>
          </a:solidFill>
          <a:latin typeface="Arial" panose="020B0604020202020204" pitchFamily="34" charset="0"/>
          <a:ea typeface="ＭＳ Ｐゴシック" charset="0"/>
          <a:cs typeface="Arial" panose="020B0604020202020204" pitchFamily="34" charset="0"/>
        </a:defRPr>
      </a:lvl3pPr>
      <a:lvl4pPr marL="933750" indent="-285750" algn="l" defTabSz="457200" rtl="0" eaLnBrk="1" fontAlgn="base" hangingPunct="1">
        <a:spcBef>
          <a:spcPts val="0"/>
        </a:spcBef>
        <a:spcAft>
          <a:spcPts val="300"/>
        </a:spcAft>
        <a:buFont typeface="Arial" panose="020B0604020202020204" pitchFamily="34" charset="0"/>
        <a:buChar char="•"/>
        <a:defRPr lang="sv-SE" sz="1600" kern="1200" baseline="0" dirty="0" smtClean="0">
          <a:solidFill>
            <a:schemeClr val="bg1">
              <a:lumMod val="95000"/>
            </a:schemeClr>
          </a:solidFill>
          <a:latin typeface="Arial" panose="020B0604020202020204" pitchFamily="34" charset="0"/>
          <a:ea typeface="Helvetica" charset="0"/>
          <a:cs typeface="Arial" panose="020B0604020202020204" pitchFamily="34" charset="0"/>
        </a:defRPr>
      </a:lvl4pPr>
      <a:lvl5pPr marL="1149750" indent="-285750" algn="l" defTabSz="457200" rtl="0" eaLnBrk="1" fontAlgn="base" hangingPunct="1">
        <a:spcBef>
          <a:spcPts val="0"/>
        </a:spcBef>
        <a:spcAft>
          <a:spcPct val="0"/>
        </a:spcAft>
        <a:buFont typeface="Arial" panose="020B0604020202020204" pitchFamily="34" charset="0"/>
        <a:buChar char="–"/>
        <a:defRPr lang="sv-SE" sz="1600" kern="1200" dirty="0">
          <a:solidFill>
            <a:schemeClr val="bg1">
              <a:lumMod val="95000"/>
            </a:schemeClr>
          </a:solidFill>
          <a:latin typeface="Arial" panose="020B0604020202020204" pitchFamily="34" charset="0"/>
          <a:ea typeface="Helvetica" charset="0"/>
          <a:cs typeface="Arial" panose="020B0604020202020204" pitchFamily="34" charset="0"/>
        </a:defRPr>
      </a:lvl5pPr>
      <a:lvl6pPr marL="1616075" indent="-215900" algn="l" defTabSz="457200" rtl="0" eaLnBrk="1" latinLnBrk="0" hangingPunct="1">
        <a:spcBef>
          <a:spcPts val="0"/>
        </a:spcBef>
        <a:buFont typeface="Wingdings" panose="05000000000000000000" pitchFamily="2" charset="2"/>
        <a:buChar char="§"/>
        <a:defRPr sz="17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4" pos="2880">
          <p15:clr>
            <a:srgbClr val="F26B43"/>
          </p15:clr>
        </p15:guide>
        <p15:guide id="5" orient="horz" pos="2160">
          <p15:clr>
            <a:srgbClr val="F26B43"/>
          </p15:clr>
        </p15:guide>
        <p15:guide id="6" orient="horz" pos="415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312A-91AB-6504-BFC9-77CDD271E14A}"/>
              </a:ext>
            </a:extLst>
          </p:cNvPr>
          <p:cNvSpPr>
            <a:spLocks noGrp="1"/>
          </p:cNvSpPr>
          <p:nvPr>
            <p:ph type="ctrTitle"/>
          </p:nvPr>
        </p:nvSpPr>
        <p:spPr/>
        <p:txBody>
          <a:bodyPr/>
          <a:lstStyle/>
          <a:p>
            <a:r>
              <a:rPr lang="sv-SE" dirty="0"/>
              <a:t>Bostadsmarknadens botten – privatiseringen av hemlöshet </a:t>
            </a:r>
          </a:p>
        </p:txBody>
      </p:sp>
      <p:sp>
        <p:nvSpPr>
          <p:cNvPr id="3" name="Text Placeholder 2">
            <a:extLst>
              <a:ext uri="{FF2B5EF4-FFF2-40B4-BE49-F238E27FC236}">
                <a16:creationId xmlns:a16="http://schemas.microsoft.com/office/drawing/2014/main" id="{A9BBB1A8-A3B5-A056-E55D-E67584C11EB6}"/>
              </a:ext>
            </a:extLst>
          </p:cNvPr>
          <p:cNvSpPr>
            <a:spLocks noGrp="1"/>
          </p:cNvSpPr>
          <p:nvPr>
            <p:ph type="body" sz="quarter" idx="14"/>
          </p:nvPr>
        </p:nvSpPr>
        <p:spPr>
          <a:xfrm>
            <a:off x="533400" y="4248151"/>
            <a:ext cx="8070600" cy="436474"/>
          </a:xfrm>
        </p:spPr>
        <p:txBody>
          <a:bodyPr>
            <a:normAutofit fontScale="92500" lnSpcReduction="20000"/>
          </a:bodyPr>
          <a:lstStyle/>
          <a:p>
            <a:r>
              <a:rPr lang="sv-SE" dirty="0"/>
              <a:t>Matti wirehag </a:t>
            </a:r>
          </a:p>
          <a:p>
            <a:r>
              <a:rPr lang="sv-SE" dirty="0"/>
              <a:t>Lektor i socialt arbete </a:t>
            </a:r>
          </a:p>
          <a:p>
            <a:r>
              <a:rPr lang="sv-SE" dirty="0"/>
              <a:t>Göteborgs universitet </a:t>
            </a:r>
          </a:p>
        </p:txBody>
      </p:sp>
    </p:spTree>
    <p:extLst>
      <p:ext uri="{BB962C8B-B14F-4D97-AF65-F5344CB8AC3E}">
        <p14:creationId xmlns:p14="http://schemas.microsoft.com/office/powerpoint/2010/main" val="254051828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ADBEC3-B525-B5A5-4D6C-32B2F2A436D9}"/>
              </a:ext>
            </a:extLst>
          </p:cNvPr>
          <p:cNvSpPr>
            <a:spLocks noGrp="1"/>
          </p:cNvSpPr>
          <p:nvPr>
            <p:ph sz="quarter" idx="12"/>
          </p:nvPr>
        </p:nvSpPr>
        <p:spPr>
          <a:xfrm>
            <a:off x="533401" y="1440000"/>
            <a:ext cx="6558880" cy="2046150"/>
          </a:xfrm>
        </p:spPr>
        <p:txBody>
          <a:bodyPr/>
          <a:lstStyle/>
          <a:p>
            <a:r>
              <a:rPr lang="sv-SE" dirty="0"/>
              <a:t>Omfattningen av hemlöshet?</a:t>
            </a:r>
          </a:p>
          <a:p>
            <a:r>
              <a:rPr lang="sv-SE" dirty="0"/>
              <a:t>Vem får insatser? </a:t>
            </a:r>
          </a:p>
          <a:p>
            <a:r>
              <a:rPr lang="sv-SE" dirty="0"/>
              <a:t>Vem jobbar i detta fältet? </a:t>
            </a:r>
          </a:p>
          <a:p>
            <a:r>
              <a:rPr lang="sv-SE" dirty="0"/>
              <a:t>Risker/svårigheter med aktörer i hemlöshetsfältet? </a:t>
            </a:r>
          </a:p>
          <a:p>
            <a:endParaRPr lang="sv-SE" dirty="0"/>
          </a:p>
        </p:txBody>
      </p:sp>
      <p:sp>
        <p:nvSpPr>
          <p:cNvPr id="3" name="Title 2">
            <a:extLst>
              <a:ext uri="{FF2B5EF4-FFF2-40B4-BE49-F238E27FC236}">
                <a16:creationId xmlns:a16="http://schemas.microsoft.com/office/drawing/2014/main" id="{A9807726-19AF-FDE5-1896-A698D2BAD6B4}"/>
              </a:ext>
            </a:extLst>
          </p:cNvPr>
          <p:cNvSpPr>
            <a:spLocks noGrp="1"/>
          </p:cNvSpPr>
          <p:nvPr>
            <p:ph type="title"/>
          </p:nvPr>
        </p:nvSpPr>
        <p:spPr/>
        <p:txBody>
          <a:bodyPr/>
          <a:lstStyle/>
          <a:p>
            <a:r>
              <a:rPr lang="sv-SE" dirty="0"/>
              <a:t>Översikt </a:t>
            </a:r>
          </a:p>
        </p:txBody>
      </p:sp>
    </p:spTree>
    <p:extLst>
      <p:ext uri="{BB962C8B-B14F-4D97-AF65-F5344CB8AC3E}">
        <p14:creationId xmlns:p14="http://schemas.microsoft.com/office/powerpoint/2010/main" val="314841181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8DA1467-1556-4D83-6A3A-E62D0461F9DA}"/>
              </a:ext>
            </a:extLst>
          </p:cNvPr>
          <p:cNvSpPr>
            <a:spLocks noGrp="1"/>
          </p:cNvSpPr>
          <p:nvPr>
            <p:ph sz="quarter" idx="12"/>
          </p:nvPr>
        </p:nvSpPr>
        <p:spPr>
          <a:xfrm>
            <a:off x="609601" y="1440000"/>
            <a:ext cx="6476999" cy="1512750"/>
          </a:xfrm>
        </p:spPr>
        <p:txBody>
          <a:bodyPr/>
          <a:lstStyle/>
          <a:p>
            <a:r>
              <a:rPr lang="sv-SE" dirty="0"/>
              <a:t>Vem räknas in? </a:t>
            </a:r>
          </a:p>
          <a:p>
            <a:r>
              <a:rPr lang="sv-SE" dirty="0"/>
              <a:t>Situation eller kommunal tillhörighet, vad skall styra? </a:t>
            </a:r>
          </a:p>
          <a:p>
            <a:r>
              <a:rPr lang="sv-SE" dirty="0"/>
              <a:t>Ca 27000 i senaste kartläggningen, hur skall man tänka kring detta? </a:t>
            </a:r>
          </a:p>
          <a:p>
            <a:pPr marL="0" indent="0">
              <a:buNone/>
            </a:pPr>
            <a:endParaRPr lang="sv-SE" dirty="0"/>
          </a:p>
          <a:p>
            <a:endParaRPr lang="sv-SE" dirty="0"/>
          </a:p>
        </p:txBody>
      </p:sp>
      <p:sp>
        <p:nvSpPr>
          <p:cNvPr id="3" name="Title 2">
            <a:extLst>
              <a:ext uri="{FF2B5EF4-FFF2-40B4-BE49-F238E27FC236}">
                <a16:creationId xmlns:a16="http://schemas.microsoft.com/office/drawing/2014/main" id="{6134A61C-8534-CFE7-FBAB-ED5108F9FCF7}"/>
              </a:ext>
            </a:extLst>
          </p:cNvPr>
          <p:cNvSpPr>
            <a:spLocks noGrp="1"/>
          </p:cNvSpPr>
          <p:nvPr>
            <p:ph type="title"/>
          </p:nvPr>
        </p:nvSpPr>
        <p:spPr/>
        <p:txBody>
          <a:bodyPr/>
          <a:lstStyle/>
          <a:p>
            <a:r>
              <a:rPr lang="sv-SE" dirty="0"/>
              <a:t>Omfattningen av hemlöshet ? </a:t>
            </a:r>
          </a:p>
        </p:txBody>
      </p:sp>
    </p:spTree>
    <p:extLst>
      <p:ext uri="{BB962C8B-B14F-4D97-AF65-F5344CB8AC3E}">
        <p14:creationId xmlns:p14="http://schemas.microsoft.com/office/powerpoint/2010/main" val="296157811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latshållare för bild 5">
            <a:extLst>
              <a:ext uri="{FF2B5EF4-FFF2-40B4-BE49-F238E27FC236}">
                <a16:creationId xmlns:a16="http://schemas.microsoft.com/office/drawing/2014/main" id="{62793935-F453-F726-4B71-1F9801164994}"/>
              </a:ext>
            </a:extLst>
          </p:cNvPr>
          <p:cNvPicPr>
            <a:picLocks noGrp="1" noChangeAspect="1"/>
          </p:cNvPicPr>
          <p:nvPr>
            <p:ph type="pic" sz="quarter" idx="17"/>
          </p:nvPr>
        </p:nvPicPr>
        <p:blipFill>
          <a:blip r:embed="rId3"/>
          <a:srcRect l="32746" r="32746"/>
          <a:stretch>
            <a:fillRect/>
          </a:stretch>
        </p:blipFill>
        <p:spPr>
          <a:xfrm>
            <a:off x="0" y="0"/>
            <a:ext cx="2990850" cy="4875213"/>
          </a:xfrm>
        </p:spPr>
      </p:pic>
      <p:sp>
        <p:nvSpPr>
          <p:cNvPr id="3" name="Rubrik 2">
            <a:extLst>
              <a:ext uri="{FF2B5EF4-FFF2-40B4-BE49-F238E27FC236}">
                <a16:creationId xmlns:a16="http://schemas.microsoft.com/office/drawing/2014/main" id="{78C43243-5D3C-47DC-6695-A394A5581F49}"/>
              </a:ext>
            </a:extLst>
          </p:cNvPr>
          <p:cNvSpPr>
            <a:spLocks noGrp="1"/>
          </p:cNvSpPr>
          <p:nvPr>
            <p:ph type="title"/>
          </p:nvPr>
        </p:nvSpPr>
        <p:spPr>
          <a:xfrm>
            <a:off x="3331350" y="504000"/>
            <a:ext cx="5184000" cy="569407"/>
          </a:xfrm>
        </p:spPr>
        <p:txBody>
          <a:bodyPr wrap="square" anchor="t">
            <a:normAutofit/>
          </a:bodyPr>
          <a:lstStyle/>
          <a:p>
            <a:r>
              <a:rPr lang="sv-SE" sz="2400" dirty="0"/>
              <a:t>Socialstyrelsens definition av hemlöshet</a:t>
            </a:r>
          </a:p>
        </p:txBody>
      </p:sp>
      <p:graphicFrame>
        <p:nvGraphicFramePr>
          <p:cNvPr id="7" name="Platshållare för innehåll 1">
            <a:extLst>
              <a:ext uri="{FF2B5EF4-FFF2-40B4-BE49-F238E27FC236}">
                <a16:creationId xmlns:a16="http://schemas.microsoft.com/office/drawing/2014/main" id="{30B45A56-55AD-DFA9-3488-16F590EC72E4}"/>
              </a:ext>
            </a:extLst>
          </p:cNvPr>
          <p:cNvGraphicFramePr>
            <a:graphicFrameLocks noGrp="1"/>
          </p:cNvGraphicFramePr>
          <p:nvPr>
            <p:ph sz="quarter" idx="12"/>
          </p:nvPr>
        </p:nvGraphicFramePr>
        <p:xfrm>
          <a:off x="3347864" y="1073407"/>
          <a:ext cx="5184000" cy="356609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82801215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a16="http://schemas.microsoft.com/office/drawing/2014/main"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B8D3FC5B-E0D4-8AC8-8A4D-457E19ECBE23}"/>
              </a:ext>
            </a:extLst>
          </p:cNvPr>
          <p:cNvSpPr>
            <a:spLocks noGrp="1"/>
          </p:cNvSpPr>
          <p:nvPr>
            <p:ph type="title"/>
          </p:nvPr>
        </p:nvSpPr>
        <p:spPr>
          <a:xfrm>
            <a:off x="684000" y="504000"/>
            <a:ext cx="7831350" cy="569407"/>
          </a:xfrm>
        </p:spPr>
        <p:txBody>
          <a:bodyPr wrap="square" anchor="t">
            <a:normAutofit/>
          </a:bodyPr>
          <a:lstStyle/>
          <a:p>
            <a:r>
              <a:rPr lang="en-GB" sz="2200"/>
              <a:t>ETHOS – European Typology on Homelessness and Housing Exclusion</a:t>
            </a:r>
          </a:p>
        </p:txBody>
      </p:sp>
      <p:graphicFrame>
        <p:nvGraphicFramePr>
          <p:cNvPr id="8" name="Platshållare för innehåll 5">
            <a:extLst>
              <a:ext uri="{FF2B5EF4-FFF2-40B4-BE49-F238E27FC236}">
                <a16:creationId xmlns:a16="http://schemas.microsoft.com/office/drawing/2014/main" id="{CE2E9624-59A8-70A0-3E93-CB9CE25254F7}"/>
              </a:ext>
            </a:extLst>
          </p:cNvPr>
          <p:cNvGraphicFramePr>
            <a:graphicFrameLocks noGrp="1"/>
          </p:cNvGraphicFramePr>
          <p:nvPr>
            <p:ph sz="quarter" idx="12"/>
          </p:nvPr>
        </p:nvGraphicFramePr>
        <p:xfrm>
          <a:off x="684001" y="987574"/>
          <a:ext cx="7776431" cy="3651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9084161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a16="http://schemas.microsoft.com/office/drawing/2014/main"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F113DD-7F7D-F2A5-C9D7-1EACB400A782}"/>
              </a:ext>
            </a:extLst>
          </p:cNvPr>
          <p:cNvSpPr>
            <a:spLocks noGrp="1"/>
          </p:cNvSpPr>
          <p:nvPr>
            <p:ph sz="quarter" idx="12"/>
          </p:nvPr>
        </p:nvSpPr>
        <p:spPr>
          <a:xfrm>
            <a:off x="684001" y="1657350"/>
            <a:ext cx="6408280" cy="2133601"/>
          </a:xfrm>
        </p:spPr>
        <p:txBody>
          <a:bodyPr/>
          <a:lstStyle/>
          <a:p>
            <a:r>
              <a:rPr lang="sv-SE" dirty="0"/>
              <a:t>Oklart vilken roll socialtjänsten skall ta? </a:t>
            </a:r>
          </a:p>
          <a:p>
            <a:r>
              <a:rPr lang="sv-SE" dirty="0"/>
              <a:t>Svårt och otydligt gränsland mellan allmännyttan och socialtjänsten? </a:t>
            </a:r>
          </a:p>
          <a:p>
            <a:r>
              <a:rPr lang="sv-SE" dirty="0"/>
              <a:t>Flera olika grupper som på olika sätt hamnar utanför? </a:t>
            </a:r>
          </a:p>
          <a:p>
            <a:r>
              <a:rPr lang="sv-SE" dirty="0"/>
              <a:t>Strukturell hemlösa/socialt hemlösa/papperslösa? </a:t>
            </a:r>
          </a:p>
        </p:txBody>
      </p:sp>
      <p:sp>
        <p:nvSpPr>
          <p:cNvPr id="3" name="Title 2">
            <a:extLst>
              <a:ext uri="{FF2B5EF4-FFF2-40B4-BE49-F238E27FC236}">
                <a16:creationId xmlns:a16="http://schemas.microsoft.com/office/drawing/2014/main" id="{9DE41590-8F92-1C42-FCC4-16A99AF4C2E0}"/>
              </a:ext>
            </a:extLst>
          </p:cNvPr>
          <p:cNvSpPr>
            <a:spLocks noGrp="1"/>
          </p:cNvSpPr>
          <p:nvPr>
            <p:ph type="title"/>
          </p:nvPr>
        </p:nvSpPr>
        <p:spPr>
          <a:xfrm>
            <a:off x="684000" y="504000"/>
            <a:ext cx="7831350" cy="848550"/>
          </a:xfrm>
        </p:spPr>
        <p:txBody>
          <a:bodyPr/>
          <a:lstStyle/>
          <a:p>
            <a:r>
              <a:rPr lang="sv-SE" dirty="0"/>
              <a:t>Vem skall få insatser, och vilka insatser skall erbjudas till vem? </a:t>
            </a:r>
          </a:p>
        </p:txBody>
      </p:sp>
    </p:spTree>
    <p:extLst>
      <p:ext uri="{BB962C8B-B14F-4D97-AF65-F5344CB8AC3E}">
        <p14:creationId xmlns:p14="http://schemas.microsoft.com/office/powerpoint/2010/main" val="221244122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C4323742-E161-219C-CD98-3AEA7DF04D7D}"/>
              </a:ext>
            </a:extLst>
          </p:cNvPr>
          <p:cNvSpPr>
            <a:spLocks noGrp="1"/>
          </p:cNvSpPr>
          <p:nvPr>
            <p:ph type="title"/>
          </p:nvPr>
        </p:nvSpPr>
        <p:spPr>
          <a:xfrm>
            <a:off x="684000" y="504000"/>
            <a:ext cx="7831350" cy="569407"/>
          </a:xfrm>
        </p:spPr>
        <p:txBody>
          <a:bodyPr wrap="square" anchor="t">
            <a:normAutofit/>
          </a:bodyPr>
          <a:lstStyle/>
          <a:p>
            <a:r>
              <a:rPr lang="sv-SE"/>
              <a:t>Den sekundära bostadsmarknaden</a:t>
            </a:r>
          </a:p>
        </p:txBody>
      </p:sp>
      <p:sp>
        <p:nvSpPr>
          <p:cNvPr id="2" name="Platshållare för innehåll 1">
            <a:extLst>
              <a:ext uri="{FF2B5EF4-FFF2-40B4-BE49-F238E27FC236}">
                <a16:creationId xmlns:a16="http://schemas.microsoft.com/office/drawing/2014/main" id="{6A1EDA11-FA8D-9160-4EB2-D89CAE7923EF}"/>
              </a:ext>
            </a:extLst>
          </p:cNvPr>
          <p:cNvSpPr>
            <a:spLocks noGrp="1"/>
          </p:cNvSpPr>
          <p:nvPr>
            <p:ph idx="11"/>
          </p:nvPr>
        </p:nvSpPr>
        <p:spPr>
          <a:xfrm>
            <a:off x="792000" y="1303735"/>
            <a:ext cx="7560000" cy="3131343"/>
          </a:xfrm>
        </p:spPr>
        <p:txBody>
          <a:bodyPr>
            <a:normAutofit/>
          </a:bodyPr>
          <a:lstStyle/>
          <a:p>
            <a:pPr marL="229870" indent="-229870">
              <a:lnSpc>
                <a:spcPct val="100000"/>
              </a:lnSpc>
            </a:pPr>
            <a:r>
              <a:rPr lang="sv-SE" sz="1500" i="1"/>
              <a:t>Den sekundära bostadsmarknaden </a:t>
            </a:r>
            <a:r>
              <a:rPr lang="sv-SE" sz="1500"/>
              <a:t>(Sahlin, 1996). De lägenheter och rum som kommunen hyr ut till bostadslösa</a:t>
            </a:r>
            <a:r>
              <a:rPr lang="sv-SE" sz="1500" spc="4"/>
              <a:t> individer</a:t>
            </a:r>
            <a:r>
              <a:rPr lang="sv-SE" sz="1500"/>
              <a:t> med andra- eller tredjehandskontrakt utan besittningsrätt.</a:t>
            </a:r>
          </a:p>
          <a:p>
            <a:pPr marL="229870" indent="-229870">
              <a:lnSpc>
                <a:spcPct val="100000"/>
              </a:lnSpc>
            </a:pPr>
            <a:r>
              <a:rPr lang="sv-SE" sz="1500"/>
              <a:t>Innebär särskilda krav och regler som tex: Nykterhet, förbud mot inneboende, etc. </a:t>
            </a:r>
          </a:p>
          <a:p>
            <a:pPr marL="229870" indent="-229870">
              <a:lnSpc>
                <a:spcPct val="100000"/>
              </a:lnSpc>
            </a:pPr>
            <a:r>
              <a:rPr lang="sv-SE" sz="1500"/>
              <a:t>Kontrakt skrivna på en begränsad tid, kopplad till aktuellt bistånd. Villkorad tillsyn av socialtjänst, som oftast har nyckel till bostaden.</a:t>
            </a:r>
          </a:p>
          <a:p>
            <a:pPr marL="229870" indent="-229870">
              <a:lnSpc>
                <a:spcPct val="100000"/>
              </a:lnSpc>
            </a:pPr>
            <a:r>
              <a:rPr lang="sv-SE" sz="1500"/>
              <a:t>Bevisa för socialtjänst och bostadsbolag att du kan ta hand om din bostad, betala räkningar och vara en skötsam hyresgäst.</a:t>
            </a:r>
          </a:p>
          <a:p>
            <a:pPr marL="229870" indent="-229870">
              <a:lnSpc>
                <a:spcPct val="100000"/>
              </a:lnSpc>
            </a:pPr>
            <a:r>
              <a:rPr lang="sv-SE" sz="1500"/>
              <a:t>Målet att bli självständig och självförsörjande, att ”lära sig” att bo.</a:t>
            </a:r>
          </a:p>
          <a:p>
            <a:pPr marL="229870" indent="-229870">
              <a:lnSpc>
                <a:spcPct val="100000"/>
              </a:lnSpc>
            </a:pPr>
            <a:r>
              <a:rPr lang="sv-SE" sz="1500"/>
              <a:t>Fokus på individen som ofta kategoriseras in utifrån tex kön, psykisk ohälsa mm för att kunna </a:t>
            </a:r>
            <a:r>
              <a:rPr lang="sv-SE" sz="1500" i="1"/>
              <a:t>matchas</a:t>
            </a:r>
            <a:r>
              <a:rPr lang="sv-SE" sz="1500"/>
              <a:t> till olika boenden.</a:t>
            </a:r>
          </a:p>
          <a:p>
            <a:pPr>
              <a:lnSpc>
                <a:spcPct val="100000"/>
              </a:lnSpc>
            </a:pPr>
            <a:endParaRPr lang="sv-SE" sz="1500"/>
          </a:p>
        </p:txBody>
      </p:sp>
    </p:spTree>
    <p:extLst>
      <p:ext uri="{BB962C8B-B14F-4D97-AF65-F5344CB8AC3E}">
        <p14:creationId xmlns:p14="http://schemas.microsoft.com/office/powerpoint/2010/main" val="1266388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119F33-7ABF-3E08-D982-24A0C0EC14C4}"/>
              </a:ext>
            </a:extLst>
          </p:cNvPr>
          <p:cNvSpPr>
            <a:spLocks noGrp="1"/>
          </p:cNvSpPr>
          <p:nvPr>
            <p:ph sz="quarter" idx="12"/>
          </p:nvPr>
        </p:nvSpPr>
        <p:spPr/>
        <p:txBody>
          <a:bodyPr/>
          <a:lstStyle/>
          <a:p>
            <a:r>
              <a:rPr lang="sv-SE" noProof="0" dirty="0"/>
              <a:t>Svårt att överblicka vem som jobbar i detta fält, ett fåtal studier/kartläggningar. </a:t>
            </a:r>
          </a:p>
          <a:p>
            <a:r>
              <a:rPr lang="sv-SE" sz="1800" noProof="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Tidigare forskning har lyft fram farhågor om motsägelsefulla mål, bristande kvalitetskontroll och minskad insyn i offentligt finansierade tjänster (</a:t>
            </a:r>
            <a:r>
              <a:rPr lang="sv-SE" sz="1800" noProof="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Dyb</a:t>
            </a:r>
            <a:r>
              <a:rPr lang="sv-SE" sz="1800" noProof="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&amp; </a:t>
            </a:r>
            <a:r>
              <a:rPr lang="sv-SE" sz="1800" noProof="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Loison</a:t>
            </a:r>
            <a:r>
              <a:rPr lang="sv-SE" sz="1800" noProof="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2007; </a:t>
            </a:r>
            <a:r>
              <a:rPr lang="sv-SE" sz="1800" noProof="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Villadsen</a:t>
            </a:r>
            <a:r>
              <a:rPr lang="sv-SE" sz="1800" noProof="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2007).</a:t>
            </a:r>
            <a:r>
              <a:rPr lang="sv-SE" noProof="0" dirty="0">
                <a:effectLst/>
              </a:rPr>
              <a:t> </a:t>
            </a:r>
            <a:endParaRPr lang="sv-SE" noProof="0" dirty="0"/>
          </a:p>
          <a:p>
            <a:r>
              <a:rPr lang="sv-SE" noProof="0" dirty="0"/>
              <a:t>Växande privat sektor (</a:t>
            </a:r>
            <a:r>
              <a:rPr lang="sv-SE" sz="1800" noProof="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Wirehag &amp; Mellberg, 2023)</a:t>
            </a:r>
            <a:endParaRPr lang="sv-SE" noProof="0" dirty="0"/>
          </a:p>
          <a:p>
            <a:pPr marL="0" indent="0">
              <a:buNone/>
            </a:pPr>
            <a:endParaRPr lang="sv-SE" dirty="0"/>
          </a:p>
        </p:txBody>
      </p:sp>
      <p:sp>
        <p:nvSpPr>
          <p:cNvPr id="3" name="Title 2">
            <a:extLst>
              <a:ext uri="{FF2B5EF4-FFF2-40B4-BE49-F238E27FC236}">
                <a16:creationId xmlns:a16="http://schemas.microsoft.com/office/drawing/2014/main" id="{DFEEB112-A0C1-A8F9-3E3D-797F54E68F5E}"/>
              </a:ext>
            </a:extLst>
          </p:cNvPr>
          <p:cNvSpPr>
            <a:spLocks noGrp="1"/>
          </p:cNvSpPr>
          <p:nvPr>
            <p:ph type="title"/>
          </p:nvPr>
        </p:nvSpPr>
        <p:spPr/>
        <p:txBody>
          <a:bodyPr/>
          <a:lstStyle/>
          <a:p>
            <a:r>
              <a:rPr lang="sv-SE" dirty="0"/>
              <a:t>Aktörer - Vem jobbar med att erbjuda boende? </a:t>
            </a:r>
          </a:p>
        </p:txBody>
      </p:sp>
    </p:spTree>
    <p:extLst>
      <p:ext uri="{BB962C8B-B14F-4D97-AF65-F5344CB8AC3E}">
        <p14:creationId xmlns:p14="http://schemas.microsoft.com/office/powerpoint/2010/main" val="255834544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47478A-8EC3-C981-5866-A17D732F193C}"/>
              </a:ext>
            </a:extLst>
          </p:cNvPr>
          <p:cNvSpPr>
            <a:spLocks noGrp="1"/>
          </p:cNvSpPr>
          <p:nvPr>
            <p:ph sz="quarter" idx="12"/>
          </p:nvPr>
        </p:nvSpPr>
        <p:spPr>
          <a:xfrm>
            <a:off x="684001" y="1440000"/>
            <a:ext cx="7469399" cy="2939990"/>
          </a:xfrm>
        </p:spPr>
        <p:txBody>
          <a:bodyPr/>
          <a:lstStyle/>
          <a:p>
            <a:r>
              <a:rPr lang="sv-SE" sz="1800" noProof="1">
                <a:solidFill>
                  <a:srgbClr val="000000"/>
                </a:solidFill>
                <a:effectLst/>
                <a:latin typeface="Aptos" panose="020B0004020202020204" pitchFamily="34" charset="0"/>
                <a:ea typeface="Aptos" panose="020B0004020202020204" pitchFamily="34" charset="0"/>
                <a:cs typeface="Times New Roman" panose="02020603050405020304" pitchFamily="18" charset="0"/>
              </a:rPr>
              <a:t>Studier av närliggande fält, exempelvis HVB-hem, har visat att omfattande privatisering kan leda till risker och kvalitetsbrister och svårigheter i relation till ansvarsutkrävande (Hartmann 2011, Lindqvist, 2014, Shanks et al 2021)</a:t>
            </a:r>
          </a:p>
          <a:p>
            <a:r>
              <a:rPr lang="sv-SE" noProof="1">
                <a:solidFill>
                  <a:srgbClr val="000000"/>
                </a:solidFill>
                <a:latin typeface="Aptos" panose="020B0004020202020204" pitchFamily="34" charset="0"/>
                <a:cs typeface="Times New Roman" panose="02020603050405020304" pitchFamily="18" charset="0"/>
              </a:rPr>
              <a:t>Assymetrisk relation mellan brukare, handläggare och utförare</a:t>
            </a:r>
            <a:endParaRPr lang="sv-SE" noProof="1"/>
          </a:p>
        </p:txBody>
      </p:sp>
      <p:sp>
        <p:nvSpPr>
          <p:cNvPr id="3" name="Title 2">
            <a:extLst>
              <a:ext uri="{FF2B5EF4-FFF2-40B4-BE49-F238E27FC236}">
                <a16:creationId xmlns:a16="http://schemas.microsoft.com/office/drawing/2014/main" id="{72EF0F16-5607-7D1A-6221-72DB4574E862}"/>
              </a:ext>
            </a:extLst>
          </p:cNvPr>
          <p:cNvSpPr>
            <a:spLocks noGrp="1"/>
          </p:cNvSpPr>
          <p:nvPr>
            <p:ph type="title"/>
          </p:nvPr>
        </p:nvSpPr>
        <p:spPr/>
        <p:txBody>
          <a:bodyPr/>
          <a:lstStyle/>
          <a:p>
            <a:r>
              <a:rPr lang="sv-SE"/>
              <a:t>Svårigheter/risker med privatisering? </a:t>
            </a:r>
          </a:p>
        </p:txBody>
      </p:sp>
    </p:spTree>
    <p:extLst>
      <p:ext uri="{BB962C8B-B14F-4D97-AF65-F5344CB8AC3E}">
        <p14:creationId xmlns:p14="http://schemas.microsoft.com/office/powerpoint/2010/main" val="322326651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theme/theme1.xml><?xml version="1.0" encoding="utf-8"?>
<a:theme xmlns:a="http://schemas.openxmlformats.org/drawingml/2006/main" name="PPT_GU_MALL_2019_sve_Ny_7 kopia">
  <a:themeElements>
    <a:clrScheme name="GU">
      <a:dk1>
        <a:sysClr val="windowText" lastClr="000000"/>
      </a:dk1>
      <a:lt1>
        <a:sysClr val="window" lastClr="FFFFFF"/>
      </a:lt1>
      <a:dk2>
        <a:srgbClr val="004B89"/>
      </a:dk2>
      <a:lt2>
        <a:srgbClr val="EEECE1"/>
      </a:lt2>
      <a:accent1>
        <a:srgbClr val="004B89"/>
      </a:accent1>
      <a:accent2>
        <a:srgbClr val="7A99AC"/>
      </a:accent2>
      <a:accent3>
        <a:srgbClr val="9B2743"/>
      </a:accent3>
      <a:accent4>
        <a:srgbClr val="FE5000"/>
      </a:accent4>
      <a:accent5>
        <a:srgbClr val="53682B"/>
      </a:accent5>
      <a:accent6>
        <a:srgbClr val="79CAB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8AFDAE65-AD25-4245-A474-D298A1C573BF}" vid="{81D53845-1109-854A-8023-67E1650F2661}"/>
    </a:ext>
  </a:extLst>
</a:theme>
</file>

<file path=ppt/theme/theme2.xml><?xml version="1.0" encoding="utf-8"?>
<a:theme xmlns:a="http://schemas.openxmlformats.org/drawingml/2006/main" name="1_GU_PPTMall_2.0_20181207">
  <a:themeElements>
    <a:clrScheme name="GU Tema 2020 1">
      <a:dk1>
        <a:srgbClr val="000000"/>
      </a:dk1>
      <a:lt1>
        <a:srgbClr val="FFFFFF"/>
      </a:lt1>
      <a:dk2>
        <a:srgbClr val="44546A"/>
      </a:dk2>
      <a:lt2>
        <a:srgbClr val="E7E6E6"/>
      </a:lt2>
      <a:accent1>
        <a:srgbClr val="499FDC"/>
      </a:accent1>
      <a:accent2>
        <a:srgbClr val="7357C1"/>
      </a:accent2>
      <a:accent3>
        <a:srgbClr val="1DA881"/>
      </a:accent3>
      <a:accent4>
        <a:srgbClr val="F2C33E"/>
      </a:accent4>
      <a:accent5>
        <a:srgbClr val="5B9BD5"/>
      </a:accent5>
      <a:accent6>
        <a:srgbClr val="C72473"/>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8AFDAE65-AD25-4245-A474-D298A1C573BF}" vid="{78922201-65A0-0545-BD9D-BCF5156A11F3}"/>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GU_Blankett" ma:contentTypeID="0x010100231F3DA3D1B7794E85C21759888631A8009DBB18C6CF00B24F95A41F76F18926C1" ma:contentTypeVersion="5" ma:contentTypeDescription="Innehållstyp för lagring av blanketter" ma:contentTypeScope="" ma:versionID="4aa665c446526701d31e1eede1e8610a">
  <xsd:schema xmlns:xsd="http://www.w3.org/2001/XMLSchema" xmlns:xs="http://www.w3.org/2001/XMLSchema" xmlns:p="http://schemas.microsoft.com/office/2006/metadata/properties" xmlns:ns2="a94ff575-881d-444c-a15f-28f2022b7885" xmlns:ns3="b6de107f-b694-4e95-8e07-8baf2b5b38b6" xmlns:ns4="e8fa93e4-1964-46e1-be8c-6632cc7a73c8" targetNamespace="http://schemas.microsoft.com/office/2006/metadata/properties" ma:root="true" ma:fieldsID="bab925beade48187b38bac9c22590fb7" ns2:_="" ns3:_="" ns4:_="">
    <xsd:import namespace="a94ff575-881d-444c-a15f-28f2022b7885"/>
    <xsd:import namespace="b6de107f-b694-4e95-8e07-8baf2b5b38b6"/>
    <xsd:import namespace="e8fa93e4-1964-46e1-be8c-6632cc7a73c8"/>
    <xsd:element name="properties">
      <xsd:complexType>
        <xsd:sequence>
          <xsd:element name="documentManagement">
            <xsd:complexType>
              <xsd:all>
                <xsd:element ref="ns2:_dlc_DocId" minOccurs="0"/>
                <xsd:element ref="ns3:_dlc_DocIdUrl" minOccurs="0"/>
                <xsd:element ref="ns3:_dlc_DocIdPersistId" minOccurs="0"/>
                <xsd:element ref="ns3:f73815fef383408bad3056eee7425723" minOccurs="0"/>
                <xsd:element ref="ns4:TaxCatchAll" minOccurs="0"/>
                <xsd:element ref="ns4:TaxCatchAllLabel" minOccurs="0"/>
                <xsd:element ref="ns3:p09129be3b074fcca1de0a9cd6c52afe" minOccurs="0"/>
                <xsd:element ref="ns4:TaxKeywordTaxHTField" minOccurs="0"/>
                <xsd:element ref="ns3:GU_FormDescrip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4ff575-881d-444c-a15f-28f2022b7885" elementFormDefault="qualified">
    <xsd:import namespace="http://schemas.microsoft.com/office/2006/documentManagement/types"/>
    <xsd:import namespace="http://schemas.microsoft.com/office/infopath/2007/PartnerControls"/>
    <xsd:element name="_dlc_DocId" ma:index="8" nillable="true" ma:displayName="Dokument-ID-värde" ma:description=""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6de107f-b694-4e95-8e07-8baf2b5b38b6" elementFormDefault="qualified">
    <xsd:import namespace="http://schemas.microsoft.com/office/2006/documentManagement/types"/>
    <xsd:import namespace="http://schemas.microsoft.com/office/infopath/2007/PartnerControls"/>
    <xsd:element name="_dlc_DocIdUrl" ma:index="9" nillable="true" ma:displayName="Document 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Spara ID" ma:description="Behåll ID vid tillägg." ma:hidden="true" ma:internalName="_dlc_DocIdPersistId" ma:readOnly="true">
      <xsd:simpleType>
        <xsd:restriction base="dms:Boolean"/>
      </xsd:simpleType>
    </xsd:element>
    <xsd:element name="f73815fef383408bad3056eee7425723" ma:index="11" nillable="true" ma:taxonomy="true" ma:internalName="f73815fef383408bad3056eee7425723" ma:taxonomyFieldName="GU_FormType" ma:displayName="Typ av blankett" ma:default="" ma:fieldId="{f73815fe-f383-408b-ad30-56eee7425723}" ma:sspId="85cde726-cec2-4dbf-bde0-2c3495ee07fa" ma:termSetId="419540a5-1524-4808-b5d5-a0c101886940" ma:anchorId="00000000-0000-0000-0000-000000000000" ma:open="false" ma:isKeyword="false">
      <xsd:complexType>
        <xsd:sequence>
          <xsd:element ref="pc:Terms" minOccurs="0" maxOccurs="1"/>
        </xsd:sequence>
      </xsd:complexType>
    </xsd:element>
    <xsd:element name="p09129be3b074fcca1de0a9cd6c52afe" ma:index="15" nillable="true" ma:taxonomy="true" ma:internalName="p09129be3b074fcca1de0a9cd6c52afe" ma:taxonomyFieldName="GU_FormOrganisation" ma:displayName="Organisationsenhet" ma:default="" ma:fieldId="{909129be-3b07-4fcc-a1de-0a9cd6c52afe}" ma:sspId="85cde726-cec2-4dbf-bde0-2c3495ee07fa" ma:termSetId="938bbb0a-f50e-4d72-96c1-d7b7216eae12" ma:anchorId="00000000-0000-0000-0000-000000000000" ma:open="false" ma:isKeyword="false">
      <xsd:complexType>
        <xsd:sequence>
          <xsd:element ref="pc:Terms" minOccurs="0" maxOccurs="1"/>
        </xsd:sequence>
      </xsd:complexType>
    </xsd:element>
    <xsd:element name="GU_FormDescription" ma:index="19" nillable="true" ma:displayName="Beskrivning av blankett" ma:default="" ma:description="" ma:internalName="GU_Form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8fa93e4-1964-46e1-be8c-6632cc7a73c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66e41a4-b33b-4c11-9054-3cb4e5b0c488}" ma:internalName="TaxCatchAll" ma:showField="CatchAllData" ma:web="1b4c79d9-dfe2-4735-89eb-46a0b18b4621">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c66e41a4-b33b-4c11-9054-3cb4e5b0c488}" ma:internalName="TaxCatchAllLabel" ma:readOnly="true" ma:showField="CatchAllDataLabel" ma:web="1b4c79d9-dfe2-4735-89eb-46a0b18b4621">
      <xsd:complexType>
        <xsd:complexContent>
          <xsd:extension base="dms:MultiChoiceLookup">
            <xsd:sequence>
              <xsd:element name="Value" type="dms:Lookup" maxOccurs="unbounded" minOccurs="0" nillable="true"/>
            </xsd:sequence>
          </xsd:extension>
        </xsd:complexContent>
      </xsd:complexType>
    </xsd:element>
    <xsd:element name="TaxKeywordTaxHTField" ma:index="17" nillable="true" ma:taxonomy="true" ma:internalName="TaxKeywordTaxHTField" ma:taxonomyFieldName="TaxKeyword" ma:displayName="Enterprise Keywords" ma:fieldId="{23f27201-bee3-471e-b2e7-b64fd8b7ca38}" ma:taxonomyMulti="true" ma:sspId="85cde726-cec2-4dbf-bde0-2c3495ee07fa"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09129be3b074fcca1de0a9cd6c52afe xmlns="b6de107f-b694-4e95-8e07-8baf2b5b38b6">
      <Terms xmlns="http://schemas.microsoft.com/office/infopath/2007/PartnerControls">
        <TermInfo xmlns="http://schemas.microsoft.com/office/infopath/2007/PartnerControls">
          <TermName xmlns="http://schemas.microsoft.com/office/infopath/2007/PartnerControls">Kommunikationsenheten</TermName>
          <TermId xmlns="http://schemas.microsoft.com/office/infopath/2007/PartnerControls">d8e4bd47-f9f1-451f-b020-7fd79937fe8c</TermId>
        </TermInfo>
      </Terms>
    </p09129be3b074fcca1de0a9cd6c52afe>
    <GU_FormDescription xmlns="b6de107f-b694-4e95-8e07-8baf2b5b38b6">Powerpointmall GU, svensk
</GU_FormDescription>
    <TaxKeywordTaxHTField xmlns="e8fa93e4-1964-46e1-be8c-6632cc7a73c8">
      <Terms xmlns="http://schemas.microsoft.com/office/infopath/2007/PartnerControls">
        <TermInfo xmlns="http://schemas.microsoft.com/office/infopath/2007/PartnerControls">
          <TermName xmlns="http://schemas.microsoft.com/office/infopath/2007/PartnerControls">PowerPointmall</TermName>
          <TermId xmlns="http://schemas.microsoft.com/office/infopath/2007/PartnerControls">4c88d192-d3b4-4f41-8f67-52c2e6672db3</TermId>
        </TermInfo>
        <TermInfo xmlns="http://schemas.microsoft.com/office/infopath/2007/PartnerControls">
          <TermName xmlns="http://schemas.microsoft.com/office/infopath/2007/PartnerControls">Mallar visuell identitet</TermName>
          <TermId xmlns="http://schemas.microsoft.com/office/infopath/2007/PartnerControls">640064d2-7f38-4501-b4bf-ec03bcf599df</TermId>
        </TermInfo>
      </Terms>
    </TaxKeywordTaxHTField>
    <f73815fef383408bad3056eee7425723 xmlns="b6de107f-b694-4e95-8e07-8baf2b5b38b6">
      <Terms xmlns="http://schemas.microsoft.com/office/infopath/2007/PartnerControls">
        <TermInfo xmlns="http://schemas.microsoft.com/office/infopath/2007/PartnerControls">
          <TermName xmlns="http://schemas.microsoft.com/office/infopath/2007/PartnerControls">Staff</TermName>
          <TermId xmlns="http://schemas.microsoft.com/office/infopath/2007/PartnerControls">da80f012-349c-4177-a6bd-7ba3c165a3ce</TermId>
        </TermInfo>
      </Terms>
    </f73815fef383408bad3056eee7425723>
    <TaxCatchAll xmlns="e8fa93e4-1964-46e1-be8c-6632cc7a73c8">
      <Value>111</Value>
      <Value>360</Value>
      <Value>69</Value>
      <Value>363</Value>
    </TaxCatchAl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85cde726-cec2-4dbf-bde0-2c3495ee07fa" ContentTypeId="0x010100231F3DA3D1B7794E85C21759888631A8" PreviousValue="false"/>
</file>

<file path=customXml/itemProps1.xml><?xml version="1.0" encoding="utf-8"?>
<ds:datastoreItem xmlns:ds="http://schemas.openxmlformats.org/officeDocument/2006/customXml" ds:itemID="{578E045E-B109-429A-A44E-B05CE54302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4ff575-881d-444c-a15f-28f2022b7885"/>
    <ds:schemaRef ds:uri="b6de107f-b694-4e95-8e07-8baf2b5b38b6"/>
    <ds:schemaRef ds:uri="e8fa93e4-1964-46e1-be8c-6632cc7a73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25F891-F83E-4B10-A5A7-6F7C1C0AA915}">
  <ds:schemaRefs>
    <ds:schemaRef ds:uri="http://schemas.microsoft.com/office/2006/metadata/properties"/>
    <ds:schemaRef ds:uri="http://schemas.microsoft.com/office/infopath/2007/PartnerControls"/>
    <ds:schemaRef ds:uri="b6de107f-b694-4e95-8e07-8baf2b5b38b6"/>
    <ds:schemaRef ds:uri="e8fa93e4-1964-46e1-be8c-6632cc7a73c8"/>
  </ds:schemaRefs>
</ds:datastoreItem>
</file>

<file path=customXml/itemProps3.xml><?xml version="1.0" encoding="utf-8"?>
<ds:datastoreItem xmlns:ds="http://schemas.openxmlformats.org/officeDocument/2006/customXml" ds:itemID="{F23796EA-A412-44ED-ABC8-BC61639F7DEE}">
  <ds:schemaRefs>
    <ds:schemaRef ds:uri="http://schemas.microsoft.com/sharepoint/v3/contenttype/forms"/>
  </ds:schemaRefs>
</ds:datastoreItem>
</file>

<file path=customXml/itemProps4.xml><?xml version="1.0" encoding="utf-8"?>
<ds:datastoreItem xmlns:ds="http://schemas.openxmlformats.org/officeDocument/2006/customXml" ds:itemID="{6C1E174A-B345-4E0F-B639-556E4252127A}">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PPT_GU_MALL_2019_sve_Ny_7 kopia</Template>
  <TotalTime>23</TotalTime>
  <Words>646</Words>
  <Application>Microsoft Macintosh PowerPoint</Application>
  <PresentationFormat>On-screen Show (16:9)</PresentationFormat>
  <Paragraphs>64</Paragraphs>
  <Slides>9</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Aptos</vt:lpstr>
      <vt:lpstr>Arial</vt:lpstr>
      <vt:lpstr>Arial Bold</vt:lpstr>
      <vt:lpstr>Arial Narrow</vt:lpstr>
      <vt:lpstr>Calibri</vt:lpstr>
      <vt:lpstr>Wingdings</vt:lpstr>
      <vt:lpstr>PPT_GU_MALL_2019_sve_Ny_7 kopia</vt:lpstr>
      <vt:lpstr>1_GU_PPTMall_2.0_20181207</vt:lpstr>
      <vt:lpstr>Bostadsmarknadens botten – privatiseringen av hemlöshet </vt:lpstr>
      <vt:lpstr>Översikt </vt:lpstr>
      <vt:lpstr>Omfattningen av hemlöshet ? </vt:lpstr>
      <vt:lpstr>Socialstyrelsens definition av hemlöshet</vt:lpstr>
      <vt:lpstr>ETHOS – European Typology on Homelessness and Housing Exclusion</vt:lpstr>
      <vt:lpstr>Vem skall få insatser, och vilka insatser skall erbjudas till vem? </vt:lpstr>
      <vt:lpstr>Den sekundära bostadsmarknaden</vt:lpstr>
      <vt:lpstr>Aktörer - Vem jobbar med att erbjuda boende? </vt:lpstr>
      <vt:lpstr>Svårigheter/risker med privatisering? </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Matti Wirehag</dc:creator>
  <cp:keywords>PowerPointmall; Mallar visuell identitet</cp:keywords>
  <cp:lastModifiedBy>Matti Wirehag</cp:lastModifiedBy>
  <cp:revision>2</cp:revision>
  <cp:lastPrinted>2019-06-10T08:25:54Z</cp:lastPrinted>
  <dcterms:created xsi:type="dcterms:W3CDTF">2025-05-04T19:12:52Z</dcterms:created>
  <dcterms:modified xsi:type="dcterms:W3CDTF">2025-09-12T13:43:03Z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0x010100231F3DA3D1B7794E85C21759888631A8009DBB18C6CF00B24F95A41F76F18926C1</vt:lpwstr>
  </property>
  <property fmtid="{D5CDD505-2E9C-101B-9397-08002B2CF9AE}" pid="3" name="TaxKeyword">
    <vt:lpwstr>363;#PowerPointmall|4c88d192-d3b4-4f41-8f67-52c2e6672db3;#360;#Mallar visuell identitet|640064d2-7f38-4501-b4bf-ec03bcf599df</vt:lpwstr>
  </property>
  <property fmtid="{D5CDD505-2E9C-101B-9397-08002B2CF9AE}" pid="4" name="GU_FormOrganisation">
    <vt:lpwstr>69;#Kommunikationsenheten|d8e4bd47-f9f1-451f-b020-7fd79937fe8c</vt:lpwstr>
  </property>
  <property fmtid="{D5CDD505-2E9C-101B-9397-08002B2CF9AE}" pid="5" name="GU_FormType">
    <vt:lpwstr>111;#Staff|da80f012-349c-4177-a6bd-7ba3c165a3ce</vt:lpwstr>
  </property>
</Properties>
</file>